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781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73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4830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38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4462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339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7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2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7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3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3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9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91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E0707C-2BF4-6F45-93F6-71DAECF10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3964" y="85159"/>
            <a:ext cx="3839123" cy="604119"/>
          </a:xfrm>
        </p:spPr>
        <p:txBody>
          <a:bodyPr>
            <a:normAutofit/>
          </a:bodyPr>
          <a:lstStyle/>
          <a:p>
            <a:r>
              <a:rPr lang="en-US"/>
              <a:t>Virtual Learning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50D997-998F-AC4B-9703-80F5AE3F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48554"/>
              </p:ext>
            </p:extLst>
          </p:nvPr>
        </p:nvGraphicFramePr>
        <p:xfrm>
          <a:off x="1224643" y="1240234"/>
          <a:ext cx="9579430" cy="5372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715">
                  <a:extLst>
                    <a:ext uri="{9D8B030D-6E8A-4147-A177-3AD203B41FA5}">
                      <a16:colId xmlns:a16="http://schemas.microsoft.com/office/drawing/2014/main" val="3117622277"/>
                    </a:ext>
                  </a:extLst>
                </a:gridCol>
                <a:gridCol w="4789715">
                  <a:extLst>
                    <a:ext uri="{9D8B030D-6E8A-4147-A177-3AD203B41FA5}">
                      <a16:colId xmlns:a16="http://schemas.microsoft.com/office/drawing/2014/main" val="1390282870"/>
                    </a:ext>
                  </a:extLst>
                </a:gridCol>
              </a:tblGrid>
              <a:tr h="179094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838833"/>
                  </a:ext>
                </a:extLst>
              </a:tr>
              <a:tr h="179094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965747"/>
                  </a:ext>
                </a:extLst>
              </a:tr>
              <a:tr h="179094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308847"/>
                  </a:ext>
                </a:extLst>
              </a:tr>
            </a:tbl>
          </a:graphicData>
        </a:graphic>
      </p:graphicFrame>
      <p:pic>
        <p:nvPicPr>
          <p:cNvPr id="18" name="Picture 18">
            <a:extLst>
              <a:ext uri="{FF2B5EF4-FFF2-40B4-BE49-F238E27FC236}">
                <a16:creationId xmlns:a16="http://schemas.microsoft.com/office/drawing/2014/main" id="{98615106-D832-D54E-91B7-62F0BC54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" y="85159"/>
            <a:ext cx="2861317" cy="904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7189A-A57F-4F26-BC45-A387E2AA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34" y="1353652"/>
            <a:ext cx="2357221" cy="1568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A2F68-6B8A-4037-A9DE-876CD58C0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24" y="1456245"/>
            <a:ext cx="2302457" cy="1470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206424-90D5-429D-B9C7-63FA1B073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856" y="3366033"/>
            <a:ext cx="3021186" cy="11369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23760A-DC8F-41BF-927A-11497F9F1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792" y="3342042"/>
            <a:ext cx="2523662" cy="12662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CE48D5-F829-4441-A30A-55B4489AC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375" y="5036169"/>
            <a:ext cx="2550247" cy="14395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C7341A-FC68-48F2-A18E-ADD7B9CDD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967" y="4853047"/>
            <a:ext cx="2319487" cy="17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950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</TotalTime>
  <Words>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¡Vamos a Viajar!</dc:title>
  <dc:creator>CJ Tavarez</dc:creator>
  <cp:lastModifiedBy>Lindsey Stapel</cp:lastModifiedBy>
  <cp:revision>4</cp:revision>
  <dcterms:created xsi:type="dcterms:W3CDTF">2020-06-18T14:10:44Z</dcterms:created>
  <dcterms:modified xsi:type="dcterms:W3CDTF">2020-07-31T20:31:09Z</dcterms:modified>
</cp:coreProperties>
</file>