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57" r:id="rId5"/>
    <p:sldId id="260" r:id="rId6"/>
    <p:sldId id="262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4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5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3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496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9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5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58C0-3E37-4AC6-9C1A-2E7AB2E56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A3BE1-B0DA-49B5-8A48-A69F4F7B2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DBDC6-9C07-4582-8DE0-56A55B9C0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E6AC0-D50F-4679-B111-C94F5023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C0777-B6F3-482E-A53C-990F315DC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3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8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6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1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0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9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86E8896-0E1F-44FA-8F76-B62EDD6C452E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A8CCA23-5E26-45A0-A38F-3872B34E1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2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D527C-5A0E-4575-BCC7-8F0227D064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chemeClr val="accent1">
                    <a:lumMod val="50000"/>
                  </a:schemeClr>
                </a:solidFill>
              </a:rPr>
              <a:t>LAS PREGUNTAS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667978-E7D8-4BED-923E-55137084F3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chemeClr val="accent1">
                    <a:lumMod val="75000"/>
                  </a:schemeClr>
                </a:solidFill>
              </a:rPr>
              <a:t>QUESTION WORDS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CBF53B1-E6CD-4C43-9459-4AD3B0A029D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430675">
            <a:off x="459131" y="749798"/>
            <a:ext cx="2371725" cy="1933575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6BDF289-3065-483B-8265-F7F684D63B9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686614">
            <a:off x="9366271" y="633413"/>
            <a:ext cx="23717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73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F9EB-F04D-4EF4-B4B3-0A5B1EE6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¿por </a:t>
            </a:r>
            <a:r>
              <a:rPr lang="en-US" sz="6000" b="1" dirty="0" err="1">
                <a:solidFill>
                  <a:srgbClr val="FF0000"/>
                </a:solidFill>
              </a:rPr>
              <a:t>qué</a:t>
            </a:r>
            <a:r>
              <a:rPr lang="en-US" sz="6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4E7F7-C739-4875-8EC2-C6D586900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 </a:t>
            </a:r>
            <a:r>
              <a:rPr lang="en-US" sz="4000" dirty="0" err="1"/>
              <a:t>tu</a:t>
            </a:r>
            <a:r>
              <a:rPr lang="en-US" sz="4000" dirty="0"/>
              <a:t> </a:t>
            </a:r>
            <a:r>
              <a:rPr lang="en-US" sz="4000" dirty="0" err="1"/>
              <a:t>quieres</a:t>
            </a:r>
            <a:r>
              <a:rPr lang="en-US" sz="4000" dirty="0"/>
              <a:t> saber la </a:t>
            </a:r>
            <a:r>
              <a:rPr lang="en-US" sz="4000" dirty="0" err="1"/>
              <a:t>razón</a:t>
            </a:r>
            <a:r>
              <a:rPr lang="en-US" sz="4000" dirty="0"/>
              <a:t>….. </a:t>
            </a:r>
            <a:r>
              <a:rPr lang="en-US" sz="4000" dirty="0" err="1"/>
              <a:t>Pregunta</a:t>
            </a:r>
            <a:r>
              <a:rPr lang="en-US" sz="4000" dirty="0"/>
              <a:t> ¿por </a:t>
            </a:r>
            <a:r>
              <a:rPr lang="en-US" sz="4000" dirty="0" err="1"/>
              <a:t>qué</a:t>
            </a:r>
            <a:r>
              <a:rPr lang="en-US" sz="4000" dirty="0"/>
              <a:t>?</a:t>
            </a:r>
          </a:p>
          <a:p>
            <a:r>
              <a:rPr lang="en-US" sz="4000" dirty="0"/>
              <a:t>If you want to know the quantity….. Ask why?</a:t>
            </a:r>
          </a:p>
        </p:txBody>
      </p:sp>
    </p:spTree>
    <p:extLst>
      <p:ext uri="{BB962C8B-B14F-4D97-AF65-F5344CB8AC3E}">
        <p14:creationId xmlns:p14="http://schemas.microsoft.com/office/powerpoint/2010/main" val="148227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F9EB-F04D-4EF4-B4B3-0A5B1EE6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¿</a:t>
            </a:r>
            <a:r>
              <a:rPr lang="en-US" sz="6000" b="1" dirty="0" err="1">
                <a:solidFill>
                  <a:srgbClr val="FF0000"/>
                </a:solidFill>
              </a:rPr>
              <a:t>cuándo</a:t>
            </a:r>
            <a:r>
              <a:rPr lang="en-US" sz="6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4E7F7-C739-4875-8EC2-C6D586900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 </a:t>
            </a:r>
            <a:r>
              <a:rPr lang="en-US" sz="4000" dirty="0" err="1"/>
              <a:t>tu</a:t>
            </a:r>
            <a:r>
              <a:rPr lang="en-US" sz="4000" dirty="0"/>
              <a:t> </a:t>
            </a:r>
            <a:r>
              <a:rPr lang="en-US" sz="4000" dirty="0" err="1"/>
              <a:t>quieres</a:t>
            </a:r>
            <a:r>
              <a:rPr lang="en-US" sz="4000" dirty="0"/>
              <a:t> saber </a:t>
            </a:r>
            <a:r>
              <a:rPr lang="en-US" sz="4000" dirty="0" err="1"/>
              <a:t>el</a:t>
            </a:r>
            <a:r>
              <a:rPr lang="en-US" sz="4000" dirty="0"/>
              <a:t> </a:t>
            </a:r>
            <a:r>
              <a:rPr lang="en-US" sz="4000" dirty="0" err="1"/>
              <a:t>momento</a:t>
            </a:r>
            <a:r>
              <a:rPr lang="en-US" sz="4000" dirty="0"/>
              <a:t>….. </a:t>
            </a:r>
            <a:r>
              <a:rPr lang="en-US" sz="4000" dirty="0" err="1"/>
              <a:t>Pregunta</a:t>
            </a:r>
            <a:r>
              <a:rPr lang="en-US" sz="4000" dirty="0"/>
              <a:t> ¿</a:t>
            </a:r>
            <a:r>
              <a:rPr lang="en-US" sz="4000" dirty="0" err="1"/>
              <a:t>cuándo</a:t>
            </a:r>
            <a:r>
              <a:rPr lang="en-US" sz="4000" dirty="0"/>
              <a:t>?</a:t>
            </a:r>
          </a:p>
          <a:p>
            <a:r>
              <a:rPr lang="en-US" sz="4000" dirty="0"/>
              <a:t>If you want to know the moment….. Ask when?</a:t>
            </a:r>
          </a:p>
        </p:txBody>
      </p:sp>
    </p:spTree>
    <p:extLst>
      <p:ext uri="{BB962C8B-B14F-4D97-AF65-F5344CB8AC3E}">
        <p14:creationId xmlns:p14="http://schemas.microsoft.com/office/powerpoint/2010/main" val="11980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F9EB-F04D-4EF4-B4B3-0A5B1EE6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¿</a:t>
            </a:r>
            <a:r>
              <a:rPr lang="en-US" sz="6000" b="1" dirty="0" err="1">
                <a:solidFill>
                  <a:srgbClr val="FF0000"/>
                </a:solidFill>
              </a:rPr>
              <a:t>Qué</a:t>
            </a:r>
            <a:r>
              <a:rPr lang="en-US" sz="6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4E7F7-C739-4875-8EC2-C6D586900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 </a:t>
            </a:r>
            <a:r>
              <a:rPr lang="en-US" sz="4000" dirty="0" err="1"/>
              <a:t>tu</a:t>
            </a:r>
            <a:r>
              <a:rPr lang="en-US" sz="4000" dirty="0"/>
              <a:t> </a:t>
            </a:r>
            <a:r>
              <a:rPr lang="en-US" sz="4000" dirty="0" err="1"/>
              <a:t>quieres</a:t>
            </a:r>
            <a:r>
              <a:rPr lang="en-US" sz="4000" dirty="0"/>
              <a:t> saber de </a:t>
            </a:r>
            <a:r>
              <a:rPr lang="en-US" sz="4000" dirty="0" err="1"/>
              <a:t>cosas</a:t>
            </a:r>
            <a:r>
              <a:rPr lang="en-US" sz="4000" dirty="0"/>
              <a:t>….. </a:t>
            </a:r>
            <a:r>
              <a:rPr lang="en-US" sz="4000" dirty="0" err="1"/>
              <a:t>Pregunta</a:t>
            </a:r>
            <a:r>
              <a:rPr lang="en-US" sz="4000" dirty="0"/>
              <a:t> ¿</a:t>
            </a:r>
            <a:r>
              <a:rPr lang="en-US" sz="4000" dirty="0" err="1"/>
              <a:t>Qué</a:t>
            </a:r>
            <a:r>
              <a:rPr lang="en-US" sz="4000" dirty="0"/>
              <a:t>? </a:t>
            </a:r>
          </a:p>
          <a:p>
            <a:r>
              <a:rPr lang="en-US" sz="4000" dirty="0"/>
              <a:t>If you want to know about things….. Ask What?</a:t>
            </a:r>
          </a:p>
        </p:txBody>
      </p:sp>
    </p:spTree>
    <p:extLst>
      <p:ext uri="{BB962C8B-B14F-4D97-AF65-F5344CB8AC3E}">
        <p14:creationId xmlns:p14="http://schemas.microsoft.com/office/powerpoint/2010/main" val="107462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F9EB-F04D-4EF4-B4B3-0A5B1EE6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¿</a:t>
            </a:r>
            <a:r>
              <a:rPr lang="en-US" sz="6000" b="1" dirty="0" err="1">
                <a:solidFill>
                  <a:srgbClr val="FF0000"/>
                </a:solidFill>
              </a:rPr>
              <a:t>dónde</a:t>
            </a:r>
            <a:r>
              <a:rPr lang="en-US" sz="6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4E7F7-C739-4875-8EC2-C6D586900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 no sabes </a:t>
            </a:r>
            <a:r>
              <a:rPr lang="en-US" sz="4000" dirty="0" err="1"/>
              <a:t>el</a:t>
            </a:r>
            <a:r>
              <a:rPr lang="en-US" sz="4000" dirty="0"/>
              <a:t> </a:t>
            </a:r>
            <a:r>
              <a:rPr lang="en-US" sz="4000" dirty="0" err="1"/>
              <a:t>lugar</a:t>
            </a:r>
            <a:r>
              <a:rPr lang="en-US" sz="4000" dirty="0"/>
              <a:t>….. </a:t>
            </a:r>
            <a:r>
              <a:rPr lang="en-US" sz="4000" dirty="0" err="1"/>
              <a:t>Pregunta</a:t>
            </a:r>
            <a:r>
              <a:rPr lang="en-US" sz="4000" dirty="0"/>
              <a:t> ¿</a:t>
            </a:r>
            <a:r>
              <a:rPr lang="en-US" sz="4000" dirty="0" err="1"/>
              <a:t>dónde</a:t>
            </a:r>
            <a:r>
              <a:rPr lang="en-US" sz="4000" dirty="0"/>
              <a:t>?</a:t>
            </a:r>
          </a:p>
          <a:p>
            <a:r>
              <a:rPr lang="en-US" sz="4000" dirty="0"/>
              <a:t>If you don’t know the place….. Ask where?</a:t>
            </a:r>
          </a:p>
        </p:txBody>
      </p:sp>
    </p:spTree>
    <p:extLst>
      <p:ext uri="{BB962C8B-B14F-4D97-AF65-F5344CB8AC3E}">
        <p14:creationId xmlns:p14="http://schemas.microsoft.com/office/powerpoint/2010/main" val="80018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F9EB-F04D-4EF4-B4B3-0A5B1EE6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¿</a:t>
            </a:r>
            <a:r>
              <a:rPr lang="en-US" sz="6000" b="1" dirty="0" err="1">
                <a:solidFill>
                  <a:srgbClr val="FF0000"/>
                </a:solidFill>
              </a:rPr>
              <a:t>cuánto</a:t>
            </a:r>
            <a:r>
              <a:rPr lang="en-US" sz="6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4E7F7-C739-4875-8EC2-C6D586900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 </a:t>
            </a:r>
            <a:r>
              <a:rPr lang="en-US" sz="4000" dirty="0" err="1"/>
              <a:t>tu</a:t>
            </a:r>
            <a:r>
              <a:rPr lang="en-US" sz="4000" dirty="0"/>
              <a:t> </a:t>
            </a:r>
            <a:r>
              <a:rPr lang="en-US" sz="4000" dirty="0" err="1"/>
              <a:t>quieres</a:t>
            </a:r>
            <a:r>
              <a:rPr lang="en-US" sz="4000" dirty="0"/>
              <a:t> saber la </a:t>
            </a:r>
            <a:r>
              <a:rPr lang="en-US" sz="4000" dirty="0" err="1"/>
              <a:t>cantidad</a:t>
            </a:r>
            <a:r>
              <a:rPr lang="en-US" sz="4000" dirty="0"/>
              <a:t>….. </a:t>
            </a:r>
            <a:r>
              <a:rPr lang="en-US" sz="4000" dirty="0" err="1"/>
              <a:t>Pregunta</a:t>
            </a:r>
            <a:r>
              <a:rPr lang="en-US" sz="4000" dirty="0"/>
              <a:t> ¿</a:t>
            </a:r>
            <a:r>
              <a:rPr lang="en-US" sz="4000" dirty="0" err="1"/>
              <a:t>cuánto</a:t>
            </a:r>
            <a:r>
              <a:rPr lang="en-US" sz="4000" dirty="0"/>
              <a:t>?</a:t>
            </a:r>
          </a:p>
          <a:p>
            <a:r>
              <a:rPr lang="en-US" sz="4000" dirty="0"/>
              <a:t>If you want to know the quantity….. Ask how many?</a:t>
            </a:r>
          </a:p>
        </p:txBody>
      </p:sp>
    </p:spTree>
    <p:extLst>
      <p:ext uri="{BB962C8B-B14F-4D97-AF65-F5344CB8AC3E}">
        <p14:creationId xmlns:p14="http://schemas.microsoft.com/office/powerpoint/2010/main" val="244336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F9EB-F04D-4EF4-B4B3-0A5B1EE6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¿</a:t>
            </a:r>
            <a:r>
              <a:rPr lang="en-US" sz="6000" b="1" dirty="0" err="1">
                <a:solidFill>
                  <a:srgbClr val="FF0000"/>
                </a:solidFill>
              </a:rPr>
              <a:t>cómo</a:t>
            </a:r>
            <a:r>
              <a:rPr lang="en-US" sz="6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4E7F7-C739-4875-8EC2-C6D586900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 </a:t>
            </a:r>
            <a:r>
              <a:rPr lang="en-US" sz="4000" dirty="0" err="1"/>
              <a:t>tu</a:t>
            </a:r>
            <a:r>
              <a:rPr lang="en-US" sz="4000" dirty="0"/>
              <a:t> </a:t>
            </a:r>
            <a:r>
              <a:rPr lang="en-US" sz="4000" dirty="0" err="1"/>
              <a:t>quieres</a:t>
            </a:r>
            <a:r>
              <a:rPr lang="en-US" sz="4000" dirty="0"/>
              <a:t> una </a:t>
            </a:r>
            <a:r>
              <a:rPr lang="en-US" sz="4000" dirty="0" err="1"/>
              <a:t>descripcion</a:t>
            </a:r>
            <a:r>
              <a:rPr lang="en-US" sz="4000" dirty="0"/>
              <a:t>….. </a:t>
            </a:r>
            <a:r>
              <a:rPr lang="en-US" sz="4000" dirty="0" err="1"/>
              <a:t>Pregunta</a:t>
            </a:r>
            <a:r>
              <a:rPr lang="en-US" sz="4000" dirty="0"/>
              <a:t> ¿</a:t>
            </a:r>
            <a:r>
              <a:rPr lang="en-US" sz="4000" dirty="0" err="1"/>
              <a:t>cómo</a:t>
            </a:r>
            <a:r>
              <a:rPr lang="en-US" sz="4000" dirty="0"/>
              <a:t>?</a:t>
            </a:r>
          </a:p>
          <a:p>
            <a:r>
              <a:rPr lang="en-US" sz="4000" dirty="0"/>
              <a:t>If you want a description….. Ask how?</a:t>
            </a:r>
          </a:p>
        </p:txBody>
      </p:sp>
    </p:spTree>
    <p:extLst>
      <p:ext uri="{BB962C8B-B14F-4D97-AF65-F5344CB8AC3E}">
        <p14:creationId xmlns:p14="http://schemas.microsoft.com/office/powerpoint/2010/main" val="402324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F9EB-F04D-4EF4-B4B3-0A5B1EE6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¿</a:t>
            </a:r>
            <a:r>
              <a:rPr lang="en-US" sz="6000" b="1" dirty="0" err="1">
                <a:solidFill>
                  <a:srgbClr val="FF0000"/>
                </a:solidFill>
              </a:rPr>
              <a:t>Quién</a:t>
            </a:r>
            <a:r>
              <a:rPr lang="en-US" sz="6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4E7F7-C739-4875-8EC2-C6D586900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 </a:t>
            </a:r>
            <a:r>
              <a:rPr lang="en-US" sz="4000" dirty="0" err="1"/>
              <a:t>tu</a:t>
            </a:r>
            <a:r>
              <a:rPr lang="en-US" sz="4000" dirty="0"/>
              <a:t> </a:t>
            </a:r>
            <a:r>
              <a:rPr lang="en-US" sz="4000" dirty="0" err="1"/>
              <a:t>quieres</a:t>
            </a:r>
            <a:r>
              <a:rPr lang="en-US" sz="4000" dirty="0"/>
              <a:t> saber que persona….. </a:t>
            </a:r>
            <a:r>
              <a:rPr lang="en-US" sz="4000" dirty="0" err="1"/>
              <a:t>Pregunta</a:t>
            </a:r>
            <a:r>
              <a:rPr lang="en-US" sz="4000" dirty="0"/>
              <a:t> ¿</a:t>
            </a:r>
            <a:r>
              <a:rPr lang="en-US" sz="4000" dirty="0" err="1"/>
              <a:t>Quién</a:t>
            </a:r>
            <a:r>
              <a:rPr lang="en-US" sz="4000" dirty="0"/>
              <a:t>?</a:t>
            </a:r>
          </a:p>
          <a:p>
            <a:r>
              <a:rPr lang="en-US" sz="4000" dirty="0"/>
              <a:t>If you want to know what person….. Ask Who?</a:t>
            </a:r>
          </a:p>
        </p:txBody>
      </p:sp>
    </p:spTree>
    <p:extLst>
      <p:ext uri="{BB962C8B-B14F-4D97-AF65-F5344CB8AC3E}">
        <p14:creationId xmlns:p14="http://schemas.microsoft.com/office/powerpoint/2010/main" val="31805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426</TotalTime>
  <Words>177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LAS PREGUNTAS</vt:lpstr>
      <vt:lpstr>¿por qué?</vt:lpstr>
      <vt:lpstr>¿cuándo?</vt:lpstr>
      <vt:lpstr>¿Qué?</vt:lpstr>
      <vt:lpstr>¿dónde?</vt:lpstr>
      <vt:lpstr>¿cuánto?</vt:lpstr>
      <vt:lpstr>¿cómo?</vt:lpstr>
      <vt:lpstr>¿Quién?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PREGUNTAS</dc:title>
  <dc:creator>Emma Garcia</dc:creator>
  <cp:lastModifiedBy>Futura Employee</cp:lastModifiedBy>
  <cp:revision>15</cp:revision>
  <dcterms:created xsi:type="dcterms:W3CDTF">2022-02-25T15:00:08Z</dcterms:created>
  <dcterms:modified xsi:type="dcterms:W3CDTF">2022-03-09T20:40:48Z</dcterms:modified>
</cp:coreProperties>
</file>