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277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0059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511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7994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638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4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5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2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7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4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0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0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E0707C-2BF4-6F45-93F6-71DAECF10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5087" y="206685"/>
            <a:ext cx="3839123" cy="604119"/>
          </a:xfrm>
        </p:spPr>
        <p:txBody>
          <a:bodyPr>
            <a:normAutofit/>
          </a:bodyPr>
          <a:lstStyle/>
          <a:p>
            <a:r>
              <a:rPr lang="en-US" dirty="0"/>
              <a:t>Scavenger Hunt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50D997-998F-AC4B-9703-80F5AE3FA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66641"/>
              </p:ext>
            </p:extLst>
          </p:nvPr>
        </p:nvGraphicFramePr>
        <p:xfrm>
          <a:off x="1224643" y="1240234"/>
          <a:ext cx="9579430" cy="5372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9715">
                  <a:extLst>
                    <a:ext uri="{9D8B030D-6E8A-4147-A177-3AD203B41FA5}">
                      <a16:colId xmlns:a16="http://schemas.microsoft.com/office/drawing/2014/main" val="3117622277"/>
                    </a:ext>
                  </a:extLst>
                </a:gridCol>
                <a:gridCol w="4789715">
                  <a:extLst>
                    <a:ext uri="{9D8B030D-6E8A-4147-A177-3AD203B41FA5}">
                      <a16:colId xmlns:a16="http://schemas.microsoft.com/office/drawing/2014/main" val="1390282870"/>
                    </a:ext>
                  </a:extLst>
                </a:gridCol>
              </a:tblGrid>
              <a:tr h="1790946">
                <a:tc>
                  <a:txBody>
                    <a:bodyPr/>
                    <a:lstStyle/>
                    <a:p>
                      <a:r>
                        <a:rPr lang="en-US" dirty="0"/>
                        <a:t>1 El </a:t>
                      </a:r>
                      <a:r>
                        <a:rPr lang="en-US" dirty="0" err="1"/>
                        <a:t>parque</a:t>
                      </a:r>
                      <a:r>
                        <a:rPr lang="en-US" dirty="0"/>
                        <a:t> _________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mi </a:t>
                      </a:r>
                      <a:r>
                        <a:rPr lang="en-US"/>
                        <a:t>bicicleta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bici</a:t>
                      </a:r>
                      <a:r>
                        <a:rPr lang="en-US" dirty="0"/>
                        <a:t>) __________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838833"/>
                  </a:ext>
                </a:extLst>
              </a:tr>
              <a:tr h="1790946">
                <a:tc>
                  <a:txBody>
                    <a:bodyPr/>
                    <a:lstStyle/>
                    <a:p>
                      <a:r>
                        <a:rPr lang="en-US" dirty="0"/>
                        <a:t>2 un árbol   ________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el </a:t>
                      </a:r>
                      <a:r>
                        <a:rPr lang="en-US" dirty="0" err="1"/>
                        <a:t>lago</a:t>
                      </a:r>
                      <a:r>
                        <a:rPr lang="en-US" dirty="0"/>
                        <a:t> __________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965747"/>
                  </a:ext>
                </a:extLst>
              </a:tr>
              <a:tr h="1790946">
                <a:tc>
                  <a:txBody>
                    <a:bodyPr/>
                    <a:lstStyle/>
                    <a:p>
                      <a:r>
                        <a:rPr lang="en-US" dirty="0"/>
                        <a:t>3 mis amigos  _________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el </a:t>
                      </a:r>
                      <a:r>
                        <a:rPr lang="en-US" dirty="0" err="1"/>
                        <a:t>cielo</a:t>
                      </a:r>
                      <a:r>
                        <a:rPr lang="en-US" dirty="0"/>
                        <a:t> ___________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308847"/>
                  </a:ext>
                </a:extLst>
              </a:tr>
            </a:tbl>
          </a:graphicData>
        </a:graphic>
      </p:graphicFrame>
      <p:pic>
        <p:nvPicPr>
          <p:cNvPr id="18" name="Picture 18">
            <a:extLst>
              <a:ext uri="{FF2B5EF4-FFF2-40B4-BE49-F238E27FC236}">
                <a16:creationId xmlns:a16="http://schemas.microsoft.com/office/drawing/2014/main" id="{98615106-D832-D54E-91B7-62F0BC540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" y="85159"/>
            <a:ext cx="2861317" cy="904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0F9E5-0B67-42AA-8F25-C657B1B82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52" y="3492209"/>
            <a:ext cx="1957589" cy="1105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2FEFD5-D176-437A-A003-D086AB7E0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878" y="3273381"/>
            <a:ext cx="2036769" cy="143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ED9585-728C-4087-8535-A2B9F1C05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814" y="5299889"/>
            <a:ext cx="2215544" cy="1252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7AA710-7129-4EC7-B674-6AD32312A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5087" y="1507084"/>
            <a:ext cx="2001764" cy="1336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690F33-D588-4405-95E2-340591B71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7052" y="1659086"/>
            <a:ext cx="1899104" cy="11848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8014D4-9AE9-45C8-8D1B-53456EFD2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0545" y="5120528"/>
            <a:ext cx="2156305" cy="14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95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29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Wisp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¡Vamos a Viajar!</dc:title>
  <dc:creator>CJ Tavarez</dc:creator>
  <cp:lastModifiedBy>Lindsey Stapel</cp:lastModifiedBy>
  <cp:revision>6</cp:revision>
  <dcterms:created xsi:type="dcterms:W3CDTF">2020-06-18T14:10:44Z</dcterms:created>
  <dcterms:modified xsi:type="dcterms:W3CDTF">2020-08-05T13:28:13Z</dcterms:modified>
</cp:coreProperties>
</file>