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2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8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3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23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19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9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64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1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7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5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1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4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3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5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20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 /><Relationship Id="rId3" Type="http://schemas.openxmlformats.org/officeDocument/2006/relationships/image" Target="../media/image5.jpeg" /><Relationship Id="rId7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8.jpeg" /><Relationship Id="rId5" Type="http://schemas.openxmlformats.org/officeDocument/2006/relationships/image" Target="../media/image7.jpeg" /><Relationship Id="rId4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FC848-D418-0348-98C9-58CB8C625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50" y="443990"/>
            <a:ext cx="4051549" cy="604119"/>
          </a:xfrm>
        </p:spPr>
        <p:txBody>
          <a:bodyPr>
            <a:normAutofit/>
          </a:bodyPr>
          <a:lstStyle/>
          <a:p>
            <a:r>
              <a:rPr lang="en-US" sz="2000" b="1" i="1">
                <a:effectLst/>
                <a:latin typeface="Comic Sans MS" panose="030F07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¡Vamos a Viajar!</a:t>
            </a:r>
            <a:r>
              <a:rPr lang="en-US" sz="2000" b="1">
                <a:effectLst/>
                <a:latin typeface="Comic Sans MS" panose="030F07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endParaRPr lang="en-US" sz="2000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0707C-2BF4-6F45-93F6-71DAECF10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3964" y="85159"/>
            <a:ext cx="3839123" cy="604119"/>
          </a:xfrm>
        </p:spPr>
        <p:txBody>
          <a:bodyPr>
            <a:normAutofit/>
          </a:bodyPr>
          <a:lstStyle/>
          <a:p>
            <a:r>
              <a:rPr lang="en-US"/>
              <a:t>Virtual Learning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50D997-998F-AC4B-9703-80F5AE3FA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48200"/>
              </p:ext>
            </p:extLst>
          </p:nvPr>
        </p:nvGraphicFramePr>
        <p:xfrm>
          <a:off x="1224643" y="1240234"/>
          <a:ext cx="9579430" cy="537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5">
                  <a:extLst>
                    <a:ext uri="{9D8B030D-6E8A-4147-A177-3AD203B41FA5}">
                      <a16:colId xmlns:a16="http://schemas.microsoft.com/office/drawing/2014/main" val="3117622277"/>
                    </a:ext>
                  </a:extLst>
                </a:gridCol>
                <a:gridCol w="4789715">
                  <a:extLst>
                    <a:ext uri="{9D8B030D-6E8A-4147-A177-3AD203B41FA5}">
                      <a16:colId xmlns:a16="http://schemas.microsoft.com/office/drawing/2014/main" val="1390282870"/>
                    </a:ext>
                  </a:extLst>
                </a:gridCol>
              </a:tblGrid>
              <a:tr h="1790946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838833"/>
                  </a:ext>
                </a:extLst>
              </a:tr>
              <a:tr h="1790946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965747"/>
                  </a:ext>
                </a:extLst>
              </a:tr>
              <a:tr h="1790946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08847"/>
                  </a:ext>
                </a:extLst>
              </a:tr>
            </a:tbl>
          </a:graphicData>
        </a:graphic>
      </p:graphicFrame>
      <p:pic>
        <p:nvPicPr>
          <p:cNvPr id="6" name="Picture 6">
            <a:extLst>
              <a:ext uri="{FF2B5EF4-FFF2-40B4-BE49-F238E27FC236}">
                <a16:creationId xmlns:a16="http://schemas.microsoft.com/office/drawing/2014/main" id="{8C0C444B-4E00-C649-8D06-A5F692474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4" y="1260901"/>
            <a:ext cx="2630654" cy="1778176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8F9C4DA2-6E84-E445-A70B-1FCF03440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4" y="3198121"/>
            <a:ext cx="2807978" cy="1627953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42AD67A6-5968-C146-A726-46D4F381B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54" y="4826074"/>
            <a:ext cx="2670343" cy="1786998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89BF79B0-C1E4-9B43-93D7-F844E82F25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51081" y="1195822"/>
            <a:ext cx="2077888" cy="1681313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5D113D7F-6F9F-3A49-B370-09B6A208FC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684" y="3151020"/>
            <a:ext cx="3272682" cy="1655078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96F1E1DA-577B-AF47-8A21-18B4E857F9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32167" y="4949494"/>
            <a:ext cx="1732561" cy="1520182"/>
          </a:xfrm>
          <a:prstGeom prst="rect">
            <a:avLst/>
          </a:prstGeom>
        </p:spPr>
      </p:pic>
      <p:pic>
        <p:nvPicPr>
          <p:cNvPr id="18" name="Picture 18">
            <a:extLst>
              <a:ext uri="{FF2B5EF4-FFF2-40B4-BE49-F238E27FC236}">
                <a16:creationId xmlns:a16="http://schemas.microsoft.com/office/drawing/2014/main" id="{98615106-D832-D54E-91B7-62F0BC5406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" y="85159"/>
            <a:ext cx="2861317" cy="90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95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Berlin</vt:lpstr>
      <vt:lpstr>¡Vamos a Viajar!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¡Vamos a Viajar! </dc:title>
  <dc:creator>CJ Tavarez</dc:creator>
  <cp:lastModifiedBy>CJ Tavarez</cp:lastModifiedBy>
  <cp:revision>1</cp:revision>
  <dcterms:created xsi:type="dcterms:W3CDTF">2020-06-18T14:10:44Z</dcterms:created>
  <dcterms:modified xsi:type="dcterms:W3CDTF">2020-06-18T14:40:41Z</dcterms:modified>
</cp:coreProperties>
</file>