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</p:sldMasterIdLst>
  <p:sldIdLst>
    <p:sldId id="279" r:id="rId2"/>
    <p:sldId id="256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435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418" r:id="rId31"/>
    <p:sldId id="419" r:id="rId32"/>
    <p:sldId id="420" r:id="rId33"/>
    <p:sldId id="421" r:id="rId34"/>
    <p:sldId id="422" r:id="rId35"/>
    <p:sldId id="423" r:id="rId36"/>
    <p:sldId id="424" r:id="rId37"/>
    <p:sldId id="425" r:id="rId38"/>
    <p:sldId id="426" r:id="rId39"/>
    <p:sldId id="355" r:id="rId40"/>
    <p:sldId id="361" r:id="rId41"/>
    <p:sldId id="362" r:id="rId42"/>
    <p:sldId id="364" r:id="rId43"/>
    <p:sldId id="368" r:id="rId44"/>
    <p:sldId id="367" r:id="rId45"/>
    <p:sldId id="366" r:id="rId46"/>
    <p:sldId id="365" r:id="rId47"/>
    <p:sldId id="375" r:id="rId48"/>
    <p:sldId id="374" r:id="rId49"/>
    <p:sldId id="373" r:id="rId50"/>
    <p:sldId id="372" r:id="rId51"/>
    <p:sldId id="371" r:id="rId52"/>
    <p:sldId id="370" r:id="rId53"/>
    <p:sldId id="376" r:id="rId54"/>
    <p:sldId id="377" r:id="rId55"/>
    <p:sldId id="378" r:id="rId56"/>
    <p:sldId id="379" r:id="rId57"/>
    <p:sldId id="380" r:id="rId58"/>
    <p:sldId id="381" r:id="rId59"/>
    <p:sldId id="382" r:id="rId60"/>
    <p:sldId id="383" r:id="rId61"/>
    <p:sldId id="384" r:id="rId62"/>
    <p:sldId id="385" r:id="rId63"/>
    <p:sldId id="386" r:id="rId64"/>
    <p:sldId id="387" r:id="rId65"/>
    <p:sldId id="388" r:id="rId66"/>
    <p:sldId id="35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436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427" r:id="rId97"/>
    <p:sldId id="428" r:id="rId98"/>
    <p:sldId id="429" r:id="rId99"/>
    <p:sldId id="430" r:id="rId100"/>
    <p:sldId id="431" r:id="rId101"/>
    <p:sldId id="432" r:id="rId102"/>
    <p:sldId id="433" r:id="rId103"/>
    <p:sldId id="434" r:id="rId104"/>
    <p:sldId id="389" r:id="rId105"/>
    <p:sldId id="390" r:id="rId106"/>
    <p:sldId id="391" r:id="rId107"/>
    <p:sldId id="392" r:id="rId108"/>
    <p:sldId id="393" r:id="rId109"/>
    <p:sldId id="394" r:id="rId110"/>
    <p:sldId id="395" r:id="rId111"/>
    <p:sldId id="396" r:id="rId112"/>
    <p:sldId id="397" r:id="rId113"/>
    <p:sldId id="398" r:id="rId114"/>
    <p:sldId id="399" r:id="rId115"/>
    <p:sldId id="400" r:id="rId116"/>
    <p:sldId id="401" r:id="rId117"/>
    <p:sldId id="402" r:id="rId118"/>
    <p:sldId id="403" r:id="rId119"/>
    <p:sldId id="404" r:id="rId120"/>
    <p:sldId id="405" r:id="rId121"/>
    <p:sldId id="406" r:id="rId122"/>
    <p:sldId id="407" r:id="rId123"/>
    <p:sldId id="408" r:id="rId124"/>
    <p:sldId id="409" r:id="rId125"/>
    <p:sldId id="410" r:id="rId126"/>
    <p:sldId id="411" r:id="rId127"/>
    <p:sldId id="412" r:id="rId128"/>
    <p:sldId id="413" r:id="rId129"/>
    <p:sldId id="414" r:id="rId130"/>
    <p:sldId id="415" r:id="rId131"/>
  </p:sldIdLst>
  <p:sldSz cx="5029200" cy="3886200"/>
  <p:notesSz cx="4359275" cy="3216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1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160B2-81B1-4D59-B959-D9276C7A2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636006"/>
            <a:ext cx="3771900" cy="1352973"/>
          </a:xfrm>
        </p:spPr>
        <p:txBody>
          <a:bodyPr anchor="b"/>
          <a:lstStyle>
            <a:lvl1pPr algn="ctr">
              <a:defRPr sz="24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C8456-12D7-4016-9885-60E819F9EA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2041155"/>
            <a:ext cx="3771900" cy="938265"/>
          </a:xfrm>
        </p:spPr>
        <p:txBody>
          <a:bodyPr/>
          <a:lstStyle>
            <a:lvl1pPr marL="0" indent="0" algn="ctr">
              <a:buNone/>
              <a:defRPr sz="990"/>
            </a:lvl1pPr>
            <a:lvl2pPr marL="188595" indent="0" algn="ctr">
              <a:buNone/>
              <a:defRPr sz="825"/>
            </a:lvl2pPr>
            <a:lvl3pPr marL="377190" indent="0" algn="ctr">
              <a:buNone/>
              <a:defRPr sz="743"/>
            </a:lvl3pPr>
            <a:lvl4pPr marL="565785" indent="0" algn="ctr">
              <a:buNone/>
              <a:defRPr sz="660"/>
            </a:lvl4pPr>
            <a:lvl5pPr marL="754380" indent="0" algn="ctr">
              <a:buNone/>
              <a:defRPr sz="660"/>
            </a:lvl5pPr>
            <a:lvl6pPr marL="942975" indent="0" algn="ctr">
              <a:buNone/>
              <a:defRPr sz="660"/>
            </a:lvl6pPr>
            <a:lvl7pPr marL="1131570" indent="0" algn="ctr">
              <a:buNone/>
              <a:defRPr sz="660"/>
            </a:lvl7pPr>
            <a:lvl8pPr marL="1320165" indent="0" algn="ctr">
              <a:buNone/>
              <a:defRPr sz="660"/>
            </a:lvl8pPr>
            <a:lvl9pPr marL="1508760" indent="0" algn="ctr">
              <a:buNone/>
              <a:defRPr sz="6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08513-4FD8-43D8-8ED2-7E7EA30A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95C9-327A-420B-991D-667F75B27BE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1B06A-2B43-4ECA-9602-47CCC5E11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DDA86-1FDD-4CDF-8662-588D9C028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2457-AC35-44C9-9E9B-D9AF73D6E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84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47690-AC91-4C17-8610-B50FB23AB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8817AB-BFDE-4C6A-8D32-92859FDF7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3A0F3-00CD-4A0D-AF67-0B00E1922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95C9-327A-420B-991D-667F75B27BE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7B32B-9F35-4C33-83F9-EFBFCE3A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46635-1D3C-4C78-A251-F015AB87A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2457-AC35-44C9-9E9B-D9AF73D6E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70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5B94DC-0ECA-4F84-8DC1-5CB96D7AFC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3599021" y="206904"/>
            <a:ext cx="1084421" cy="3293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67C09-EDFC-4D97-A5DB-C9C286B76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45757" y="206904"/>
            <a:ext cx="3190399" cy="3293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C500A-EA93-43E9-9CF9-337BF3868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95C9-327A-420B-991D-667F75B27BE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201E4-9443-468B-9AB4-87BBB43B6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0C46E-9720-4A62-85D8-BE30AFB9D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2457-AC35-44C9-9E9B-D9AF73D6E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00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88072-1573-4B50-9D89-0550D62DC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00ACD-FFE1-4E57-862F-0F35A9992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36309-1B4D-49A1-AB50-8E0DE0ABD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95C9-327A-420B-991D-667F75B27BE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1DE5-A122-4B16-BF0A-9D2F7B052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0E080-5F11-4E94-8141-441119265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2457-AC35-44C9-9E9B-D9AF73D6E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55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09E43-DB51-4617-A667-9C92F078E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138" y="968852"/>
            <a:ext cx="4337685" cy="1616551"/>
          </a:xfrm>
        </p:spPr>
        <p:txBody>
          <a:bodyPr anchor="b"/>
          <a:lstStyle>
            <a:lvl1pPr>
              <a:defRPr sz="24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03EE0-8B1D-4AFA-B7B0-32F8DE6B0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138" y="2600696"/>
            <a:ext cx="4337685" cy="850106"/>
          </a:xfrm>
        </p:spPr>
        <p:txBody>
          <a:bodyPr/>
          <a:lstStyle>
            <a:lvl1pPr marL="0" indent="0">
              <a:buNone/>
              <a:defRPr sz="990">
                <a:solidFill>
                  <a:schemeClr val="tx1">
                    <a:tint val="75000"/>
                  </a:schemeClr>
                </a:solidFill>
              </a:defRPr>
            </a:lvl1pPr>
            <a:lvl2pPr marL="188595" indent="0">
              <a:buNone/>
              <a:defRPr sz="825">
                <a:solidFill>
                  <a:schemeClr val="tx1">
                    <a:tint val="75000"/>
                  </a:schemeClr>
                </a:solidFill>
              </a:defRPr>
            </a:lvl2pPr>
            <a:lvl3pPr marL="377190" indent="0">
              <a:buNone/>
              <a:defRPr sz="743">
                <a:solidFill>
                  <a:schemeClr val="tx1">
                    <a:tint val="75000"/>
                  </a:schemeClr>
                </a:solidFill>
              </a:defRPr>
            </a:lvl3pPr>
            <a:lvl4pPr marL="565785" indent="0">
              <a:buNone/>
              <a:defRPr sz="660">
                <a:solidFill>
                  <a:schemeClr val="tx1">
                    <a:tint val="75000"/>
                  </a:schemeClr>
                </a:solidFill>
              </a:defRPr>
            </a:lvl4pPr>
            <a:lvl5pPr marL="754380" indent="0">
              <a:buNone/>
              <a:defRPr sz="660">
                <a:solidFill>
                  <a:schemeClr val="tx1">
                    <a:tint val="75000"/>
                  </a:schemeClr>
                </a:solidFill>
              </a:defRPr>
            </a:lvl5pPr>
            <a:lvl6pPr marL="942975" indent="0">
              <a:buNone/>
              <a:defRPr sz="660">
                <a:solidFill>
                  <a:schemeClr val="tx1">
                    <a:tint val="75000"/>
                  </a:schemeClr>
                </a:solidFill>
              </a:defRPr>
            </a:lvl6pPr>
            <a:lvl7pPr marL="1131570" indent="0">
              <a:buNone/>
              <a:defRPr sz="660">
                <a:solidFill>
                  <a:schemeClr val="tx1">
                    <a:tint val="75000"/>
                  </a:schemeClr>
                </a:solidFill>
              </a:defRPr>
            </a:lvl7pPr>
            <a:lvl8pPr marL="1320165" indent="0">
              <a:buNone/>
              <a:defRPr sz="660">
                <a:solidFill>
                  <a:schemeClr val="tx1">
                    <a:tint val="75000"/>
                  </a:schemeClr>
                </a:solidFill>
              </a:defRPr>
            </a:lvl8pPr>
            <a:lvl9pPr marL="1508760" indent="0">
              <a:buNone/>
              <a:defRPr sz="6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10D89-F299-418F-96F5-482BBB3F8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95C9-327A-420B-991D-667F75B27BE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2FE7C-30AA-47C9-8FEA-F5B9AA9C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ECCE8-07F5-4C23-B6D8-620D7D5F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2457-AC35-44C9-9E9B-D9AF73D6E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05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9E55E-0330-4755-8DDD-0FE6DABD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0AB32-91F4-451E-AB17-321BCFCA9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758" y="1034521"/>
            <a:ext cx="2137410" cy="24657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347858-8C49-45C0-BDBD-295BCB346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46033" y="1034521"/>
            <a:ext cx="2137410" cy="24657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82847-7C5F-4FB0-8DE2-E4C9BE829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95C9-327A-420B-991D-667F75B27BE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CA79D-C545-45E8-90DA-B822F0EFC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7EAFAC-427C-41E5-9C37-0724B2D62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2457-AC35-44C9-9E9B-D9AF73D6E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96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066F-8D7F-4D67-9FAC-E103CD5FC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413" y="206905"/>
            <a:ext cx="4337685" cy="751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83B16C-F824-4535-984B-1DFD575E0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6413" y="952659"/>
            <a:ext cx="2127587" cy="466883"/>
          </a:xfrm>
        </p:spPr>
        <p:txBody>
          <a:bodyPr anchor="b"/>
          <a:lstStyle>
            <a:lvl1pPr marL="0" indent="0">
              <a:buNone/>
              <a:defRPr sz="990" b="1"/>
            </a:lvl1pPr>
            <a:lvl2pPr marL="188595" indent="0">
              <a:buNone/>
              <a:defRPr sz="825" b="1"/>
            </a:lvl2pPr>
            <a:lvl3pPr marL="377190" indent="0">
              <a:buNone/>
              <a:defRPr sz="743" b="1"/>
            </a:lvl3pPr>
            <a:lvl4pPr marL="565785" indent="0">
              <a:buNone/>
              <a:defRPr sz="660" b="1"/>
            </a:lvl4pPr>
            <a:lvl5pPr marL="754380" indent="0">
              <a:buNone/>
              <a:defRPr sz="660" b="1"/>
            </a:lvl5pPr>
            <a:lvl6pPr marL="942975" indent="0">
              <a:buNone/>
              <a:defRPr sz="660" b="1"/>
            </a:lvl6pPr>
            <a:lvl7pPr marL="1131570" indent="0">
              <a:buNone/>
              <a:defRPr sz="660" b="1"/>
            </a:lvl7pPr>
            <a:lvl8pPr marL="1320165" indent="0">
              <a:buNone/>
              <a:defRPr sz="660" b="1"/>
            </a:lvl8pPr>
            <a:lvl9pPr marL="1508760" indent="0">
              <a:buNone/>
              <a:defRPr sz="6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B66FEA-5148-494E-AF58-1EE128BAFD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6413" y="1419543"/>
            <a:ext cx="2127587" cy="20879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97182-949B-4B5F-ABDE-282910D26C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546033" y="952659"/>
            <a:ext cx="2138065" cy="466883"/>
          </a:xfrm>
        </p:spPr>
        <p:txBody>
          <a:bodyPr anchor="b"/>
          <a:lstStyle>
            <a:lvl1pPr marL="0" indent="0">
              <a:buNone/>
              <a:defRPr sz="990" b="1"/>
            </a:lvl1pPr>
            <a:lvl2pPr marL="188595" indent="0">
              <a:buNone/>
              <a:defRPr sz="825" b="1"/>
            </a:lvl2pPr>
            <a:lvl3pPr marL="377190" indent="0">
              <a:buNone/>
              <a:defRPr sz="743" b="1"/>
            </a:lvl3pPr>
            <a:lvl4pPr marL="565785" indent="0">
              <a:buNone/>
              <a:defRPr sz="660" b="1"/>
            </a:lvl4pPr>
            <a:lvl5pPr marL="754380" indent="0">
              <a:buNone/>
              <a:defRPr sz="660" b="1"/>
            </a:lvl5pPr>
            <a:lvl6pPr marL="942975" indent="0">
              <a:buNone/>
              <a:defRPr sz="660" b="1"/>
            </a:lvl6pPr>
            <a:lvl7pPr marL="1131570" indent="0">
              <a:buNone/>
              <a:defRPr sz="660" b="1"/>
            </a:lvl7pPr>
            <a:lvl8pPr marL="1320165" indent="0">
              <a:buNone/>
              <a:defRPr sz="660" b="1"/>
            </a:lvl8pPr>
            <a:lvl9pPr marL="1508760" indent="0">
              <a:buNone/>
              <a:defRPr sz="6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BE8DF5-3138-4BBC-A9D9-11DD6A7DA7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546033" y="1419543"/>
            <a:ext cx="2138065" cy="20879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34CB8C-E18F-4D4B-B7F0-388A820CD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95C9-327A-420B-991D-667F75B27BE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5FC6D3-1703-4AC9-9EA6-6F2D4923E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534663-E0B0-484D-901A-79E4088C6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2457-AC35-44C9-9E9B-D9AF73D6E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39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91EBB-A523-4017-BE0C-73F7E9EAF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4CA0E7-5930-435A-9905-6A1DDE25D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95C9-327A-420B-991D-667F75B27BE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C09E5-9749-49CE-81DB-5EFAB8FE7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8E9A7-48FA-418A-92FC-1D038878F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2457-AC35-44C9-9E9B-D9AF73D6E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69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F91EED-03D5-4003-8EB5-55E5B4A52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95C9-327A-420B-991D-667F75B27BE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83A922-06A7-410D-857C-AC382F183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65C40-0DFA-49FF-A6EF-C48911EF1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2457-AC35-44C9-9E9B-D9AF73D6E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02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72444-0BA5-48E7-973D-26F7CF1B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413" y="259080"/>
            <a:ext cx="1622048" cy="906780"/>
          </a:xfrm>
        </p:spPr>
        <p:txBody>
          <a:bodyPr anchor="b"/>
          <a:lstStyle>
            <a:lvl1pPr>
              <a:defRPr sz="13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85E9C-9DD9-4FF8-95DA-BC7D01360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8065" y="559541"/>
            <a:ext cx="2546033" cy="2761721"/>
          </a:xfrm>
        </p:spPr>
        <p:txBody>
          <a:bodyPr/>
          <a:lstStyle>
            <a:lvl1pPr>
              <a:defRPr sz="1320"/>
            </a:lvl1pPr>
            <a:lvl2pPr>
              <a:defRPr sz="1155"/>
            </a:lvl2pPr>
            <a:lvl3pPr>
              <a:defRPr sz="99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F4D21B-BF0D-48A2-AD21-E6ACC580E9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6413" y="1165860"/>
            <a:ext cx="1622048" cy="2159900"/>
          </a:xfrm>
        </p:spPr>
        <p:txBody>
          <a:bodyPr/>
          <a:lstStyle>
            <a:lvl1pPr marL="0" indent="0">
              <a:buNone/>
              <a:defRPr sz="660"/>
            </a:lvl1pPr>
            <a:lvl2pPr marL="188595" indent="0">
              <a:buNone/>
              <a:defRPr sz="578"/>
            </a:lvl2pPr>
            <a:lvl3pPr marL="377190" indent="0">
              <a:buNone/>
              <a:defRPr sz="495"/>
            </a:lvl3pPr>
            <a:lvl4pPr marL="565785" indent="0">
              <a:buNone/>
              <a:defRPr sz="413"/>
            </a:lvl4pPr>
            <a:lvl5pPr marL="754380" indent="0">
              <a:buNone/>
              <a:defRPr sz="413"/>
            </a:lvl5pPr>
            <a:lvl6pPr marL="942975" indent="0">
              <a:buNone/>
              <a:defRPr sz="413"/>
            </a:lvl6pPr>
            <a:lvl7pPr marL="1131570" indent="0">
              <a:buNone/>
              <a:defRPr sz="413"/>
            </a:lvl7pPr>
            <a:lvl8pPr marL="1320165" indent="0">
              <a:buNone/>
              <a:defRPr sz="413"/>
            </a:lvl8pPr>
            <a:lvl9pPr marL="1508760" indent="0">
              <a:buNone/>
              <a:defRPr sz="4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C9CC60-9660-4E21-AF86-32163FA9A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95C9-327A-420B-991D-667F75B27BE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39BED-025F-4597-9A94-9F625F11F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0CB2E-F1FE-45B9-97CB-58A37FEB4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2457-AC35-44C9-9E9B-D9AF73D6E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53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F4A6D-8841-49F5-A847-CF0F512CD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413" y="259080"/>
            <a:ext cx="1622048" cy="906780"/>
          </a:xfrm>
        </p:spPr>
        <p:txBody>
          <a:bodyPr anchor="b"/>
          <a:lstStyle>
            <a:lvl1pPr>
              <a:defRPr sz="13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45E731-9F87-4211-8267-F77465F50D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138065" y="559541"/>
            <a:ext cx="2546033" cy="2761721"/>
          </a:xfrm>
        </p:spPr>
        <p:txBody>
          <a:bodyPr/>
          <a:lstStyle>
            <a:lvl1pPr marL="0" indent="0">
              <a:buNone/>
              <a:defRPr sz="1320"/>
            </a:lvl1pPr>
            <a:lvl2pPr marL="188595" indent="0">
              <a:buNone/>
              <a:defRPr sz="1155"/>
            </a:lvl2pPr>
            <a:lvl3pPr marL="377190" indent="0">
              <a:buNone/>
              <a:defRPr sz="990"/>
            </a:lvl3pPr>
            <a:lvl4pPr marL="565785" indent="0">
              <a:buNone/>
              <a:defRPr sz="825"/>
            </a:lvl4pPr>
            <a:lvl5pPr marL="754380" indent="0">
              <a:buNone/>
              <a:defRPr sz="825"/>
            </a:lvl5pPr>
            <a:lvl6pPr marL="942975" indent="0">
              <a:buNone/>
              <a:defRPr sz="825"/>
            </a:lvl6pPr>
            <a:lvl7pPr marL="1131570" indent="0">
              <a:buNone/>
              <a:defRPr sz="825"/>
            </a:lvl7pPr>
            <a:lvl8pPr marL="1320165" indent="0">
              <a:buNone/>
              <a:defRPr sz="825"/>
            </a:lvl8pPr>
            <a:lvl9pPr marL="1508760" indent="0">
              <a:buNone/>
              <a:defRPr sz="8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61BAA-F6FA-4C54-90AD-E94D7BA6F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6413" y="1165860"/>
            <a:ext cx="1622048" cy="2159900"/>
          </a:xfrm>
        </p:spPr>
        <p:txBody>
          <a:bodyPr/>
          <a:lstStyle>
            <a:lvl1pPr marL="0" indent="0">
              <a:buNone/>
              <a:defRPr sz="660"/>
            </a:lvl1pPr>
            <a:lvl2pPr marL="188595" indent="0">
              <a:buNone/>
              <a:defRPr sz="578"/>
            </a:lvl2pPr>
            <a:lvl3pPr marL="377190" indent="0">
              <a:buNone/>
              <a:defRPr sz="495"/>
            </a:lvl3pPr>
            <a:lvl4pPr marL="565785" indent="0">
              <a:buNone/>
              <a:defRPr sz="413"/>
            </a:lvl4pPr>
            <a:lvl5pPr marL="754380" indent="0">
              <a:buNone/>
              <a:defRPr sz="413"/>
            </a:lvl5pPr>
            <a:lvl6pPr marL="942975" indent="0">
              <a:buNone/>
              <a:defRPr sz="413"/>
            </a:lvl6pPr>
            <a:lvl7pPr marL="1131570" indent="0">
              <a:buNone/>
              <a:defRPr sz="413"/>
            </a:lvl7pPr>
            <a:lvl8pPr marL="1320165" indent="0">
              <a:buNone/>
              <a:defRPr sz="413"/>
            </a:lvl8pPr>
            <a:lvl9pPr marL="1508760" indent="0">
              <a:buNone/>
              <a:defRPr sz="4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E058B7-1CA3-4FD8-B01F-F63E2E1E4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95C9-327A-420B-991D-667F75B27BE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95191D-A317-4CAD-B2B4-DAC87A688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91893-B8A1-44B1-98EF-C0FA9C33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2457-AC35-44C9-9E9B-D9AF73D6E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18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AC85BF-8863-434F-820C-B8BA1B97E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758" y="206905"/>
            <a:ext cx="4337685" cy="751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A3AC9-C41F-45D5-8315-3D22D82A1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758" y="1034521"/>
            <a:ext cx="4337685" cy="2465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4D827-EC00-4B95-B0D4-D5CBBE6288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5758" y="3601932"/>
            <a:ext cx="1131570" cy="206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995C9-327A-420B-991D-667F75B27BE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99830-B374-4752-BBB0-F2FFBA3B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5923" y="3601932"/>
            <a:ext cx="1697355" cy="206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A718A-5D0D-4815-BF9B-4E1EC3F836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1873" y="3601932"/>
            <a:ext cx="1131570" cy="206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E2457-AC35-44C9-9E9B-D9AF73D6E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l" defTabSz="377190" rtl="0" eaLnBrk="1" latinLnBrk="0" hangingPunct="1">
        <a:lnSpc>
          <a:spcPct val="90000"/>
        </a:lnSpc>
        <a:spcBef>
          <a:spcPct val="0"/>
        </a:spcBef>
        <a:buNone/>
        <a:defRPr sz="18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4298" indent="-94298" algn="l" defTabSz="37719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155" kern="1200">
          <a:solidFill>
            <a:schemeClr val="tx1"/>
          </a:solidFill>
          <a:latin typeface="+mn-lt"/>
          <a:ea typeface="+mn-ea"/>
          <a:cs typeface="+mn-cs"/>
        </a:defRPr>
      </a:lvl1pPr>
      <a:lvl2pPr marL="282893" indent="-94298" algn="l" defTabSz="377190" rtl="0" eaLnBrk="1" latinLnBrk="0" hangingPunct="1">
        <a:lnSpc>
          <a:spcPct val="90000"/>
        </a:lnSpc>
        <a:spcBef>
          <a:spcPts val="206"/>
        </a:spcBef>
        <a:buFont typeface="Arial" panose="020B0604020202020204" pitchFamily="34" charset="0"/>
        <a:buChar char="•"/>
        <a:defRPr sz="990" kern="1200">
          <a:solidFill>
            <a:schemeClr val="tx1"/>
          </a:solidFill>
          <a:latin typeface="+mn-lt"/>
          <a:ea typeface="+mn-ea"/>
          <a:cs typeface="+mn-cs"/>
        </a:defRPr>
      </a:lvl2pPr>
      <a:lvl3pPr marL="471488" indent="-94298" algn="l" defTabSz="377190" rtl="0" eaLnBrk="1" latinLnBrk="0" hangingPunct="1">
        <a:lnSpc>
          <a:spcPct val="90000"/>
        </a:lnSpc>
        <a:spcBef>
          <a:spcPts val="206"/>
        </a:spcBef>
        <a:buFont typeface="Arial" panose="020B0604020202020204" pitchFamily="34" charset="0"/>
        <a:buChar char="•"/>
        <a:defRPr sz="825" kern="1200">
          <a:solidFill>
            <a:schemeClr val="tx1"/>
          </a:solidFill>
          <a:latin typeface="+mn-lt"/>
          <a:ea typeface="+mn-ea"/>
          <a:cs typeface="+mn-cs"/>
        </a:defRPr>
      </a:lvl3pPr>
      <a:lvl4pPr marL="660083" indent="-94298" algn="l" defTabSz="377190" rtl="0" eaLnBrk="1" latinLnBrk="0" hangingPunct="1">
        <a:lnSpc>
          <a:spcPct val="90000"/>
        </a:lnSpc>
        <a:spcBef>
          <a:spcPts val="206"/>
        </a:spcBef>
        <a:buFont typeface="Arial" panose="020B0604020202020204" pitchFamily="34" charset="0"/>
        <a:buChar char="•"/>
        <a:defRPr sz="743" kern="1200">
          <a:solidFill>
            <a:schemeClr val="tx1"/>
          </a:solidFill>
          <a:latin typeface="+mn-lt"/>
          <a:ea typeface="+mn-ea"/>
          <a:cs typeface="+mn-cs"/>
        </a:defRPr>
      </a:lvl4pPr>
      <a:lvl5pPr marL="848678" indent="-94298" algn="l" defTabSz="377190" rtl="0" eaLnBrk="1" latinLnBrk="0" hangingPunct="1">
        <a:lnSpc>
          <a:spcPct val="90000"/>
        </a:lnSpc>
        <a:spcBef>
          <a:spcPts val="206"/>
        </a:spcBef>
        <a:buFont typeface="Arial" panose="020B0604020202020204" pitchFamily="34" charset="0"/>
        <a:buChar char="•"/>
        <a:defRPr sz="743" kern="1200">
          <a:solidFill>
            <a:schemeClr val="tx1"/>
          </a:solidFill>
          <a:latin typeface="+mn-lt"/>
          <a:ea typeface="+mn-ea"/>
          <a:cs typeface="+mn-cs"/>
        </a:defRPr>
      </a:lvl5pPr>
      <a:lvl6pPr marL="1037273" indent="-94298" algn="l" defTabSz="377190" rtl="0" eaLnBrk="1" latinLnBrk="0" hangingPunct="1">
        <a:lnSpc>
          <a:spcPct val="90000"/>
        </a:lnSpc>
        <a:spcBef>
          <a:spcPts val="206"/>
        </a:spcBef>
        <a:buFont typeface="Arial" panose="020B0604020202020204" pitchFamily="34" charset="0"/>
        <a:buChar char="•"/>
        <a:defRPr sz="743" kern="1200">
          <a:solidFill>
            <a:schemeClr val="tx1"/>
          </a:solidFill>
          <a:latin typeface="+mn-lt"/>
          <a:ea typeface="+mn-ea"/>
          <a:cs typeface="+mn-cs"/>
        </a:defRPr>
      </a:lvl6pPr>
      <a:lvl7pPr marL="1225868" indent="-94298" algn="l" defTabSz="377190" rtl="0" eaLnBrk="1" latinLnBrk="0" hangingPunct="1">
        <a:lnSpc>
          <a:spcPct val="90000"/>
        </a:lnSpc>
        <a:spcBef>
          <a:spcPts val="206"/>
        </a:spcBef>
        <a:buFont typeface="Arial" panose="020B0604020202020204" pitchFamily="34" charset="0"/>
        <a:buChar char="•"/>
        <a:defRPr sz="743" kern="1200">
          <a:solidFill>
            <a:schemeClr val="tx1"/>
          </a:solidFill>
          <a:latin typeface="+mn-lt"/>
          <a:ea typeface="+mn-ea"/>
          <a:cs typeface="+mn-cs"/>
        </a:defRPr>
      </a:lvl7pPr>
      <a:lvl8pPr marL="1414463" indent="-94298" algn="l" defTabSz="377190" rtl="0" eaLnBrk="1" latinLnBrk="0" hangingPunct="1">
        <a:lnSpc>
          <a:spcPct val="90000"/>
        </a:lnSpc>
        <a:spcBef>
          <a:spcPts val="206"/>
        </a:spcBef>
        <a:buFont typeface="Arial" panose="020B0604020202020204" pitchFamily="34" charset="0"/>
        <a:buChar char="•"/>
        <a:defRPr sz="743" kern="1200">
          <a:solidFill>
            <a:schemeClr val="tx1"/>
          </a:solidFill>
          <a:latin typeface="+mn-lt"/>
          <a:ea typeface="+mn-ea"/>
          <a:cs typeface="+mn-cs"/>
        </a:defRPr>
      </a:lvl8pPr>
      <a:lvl9pPr marL="1603058" indent="-94298" algn="l" defTabSz="377190" rtl="0" eaLnBrk="1" latinLnBrk="0" hangingPunct="1">
        <a:lnSpc>
          <a:spcPct val="90000"/>
        </a:lnSpc>
        <a:spcBef>
          <a:spcPts val="206"/>
        </a:spcBef>
        <a:buFont typeface="Arial" panose="020B0604020202020204" pitchFamily="34" charset="0"/>
        <a:buChar char="•"/>
        <a:defRPr sz="7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7190" rtl="0" eaLnBrk="1" latinLnBrk="0" hangingPunct="1">
        <a:defRPr sz="743" kern="1200">
          <a:solidFill>
            <a:schemeClr val="tx1"/>
          </a:solidFill>
          <a:latin typeface="+mn-lt"/>
          <a:ea typeface="+mn-ea"/>
          <a:cs typeface="+mn-cs"/>
        </a:defRPr>
      </a:lvl1pPr>
      <a:lvl2pPr marL="188595" algn="l" defTabSz="377190" rtl="0" eaLnBrk="1" latinLnBrk="0" hangingPunct="1">
        <a:defRPr sz="743" kern="1200">
          <a:solidFill>
            <a:schemeClr val="tx1"/>
          </a:solidFill>
          <a:latin typeface="+mn-lt"/>
          <a:ea typeface="+mn-ea"/>
          <a:cs typeface="+mn-cs"/>
        </a:defRPr>
      </a:lvl2pPr>
      <a:lvl3pPr marL="377190" algn="l" defTabSz="377190" rtl="0" eaLnBrk="1" latinLnBrk="0" hangingPunct="1">
        <a:defRPr sz="743" kern="1200">
          <a:solidFill>
            <a:schemeClr val="tx1"/>
          </a:solidFill>
          <a:latin typeface="+mn-lt"/>
          <a:ea typeface="+mn-ea"/>
          <a:cs typeface="+mn-cs"/>
        </a:defRPr>
      </a:lvl3pPr>
      <a:lvl4pPr marL="565785" algn="l" defTabSz="377190" rtl="0" eaLnBrk="1" latinLnBrk="0" hangingPunct="1">
        <a:defRPr sz="743" kern="1200">
          <a:solidFill>
            <a:schemeClr val="tx1"/>
          </a:solidFill>
          <a:latin typeface="+mn-lt"/>
          <a:ea typeface="+mn-ea"/>
          <a:cs typeface="+mn-cs"/>
        </a:defRPr>
      </a:lvl4pPr>
      <a:lvl5pPr marL="754380" algn="l" defTabSz="377190" rtl="0" eaLnBrk="1" latinLnBrk="0" hangingPunct="1">
        <a:defRPr sz="743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algn="l" defTabSz="377190" rtl="0" eaLnBrk="1" latinLnBrk="0" hangingPunct="1">
        <a:defRPr sz="743" kern="1200">
          <a:solidFill>
            <a:schemeClr val="tx1"/>
          </a:solidFill>
          <a:latin typeface="+mn-lt"/>
          <a:ea typeface="+mn-ea"/>
          <a:cs typeface="+mn-cs"/>
        </a:defRPr>
      </a:lvl6pPr>
      <a:lvl7pPr marL="1131570" algn="l" defTabSz="377190" rtl="0" eaLnBrk="1" latinLnBrk="0" hangingPunct="1">
        <a:defRPr sz="743" kern="1200">
          <a:solidFill>
            <a:schemeClr val="tx1"/>
          </a:solidFill>
          <a:latin typeface="+mn-lt"/>
          <a:ea typeface="+mn-ea"/>
          <a:cs typeface="+mn-cs"/>
        </a:defRPr>
      </a:lvl7pPr>
      <a:lvl8pPr marL="1320165" algn="l" defTabSz="377190" rtl="0" eaLnBrk="1" latinLnBrk="0" hangingPunct="1">
        <a:defRPr sz="743" kern="1200">
          <a:solidFill>
            <a:schemeClr val="tx1"/>
          </a:solidFill>
          <a:latin typeface="+mn-lt"/>
          <a:ea typeface="+mn-ea"/>
          <a:cs typeface="+mn-cs"/>
        </a:defRPr>
      </a:lvl8pPr>
      <a:lvl9pPr marL="1508760" algn="l" defTabSz="377190" rtl="0" eaLnBrk="1" latinLnBrk="0" hangingPunct="1">
        <a:defRPr sz="7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9200" cy="388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c 12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48384" y="669965"/>
            <a:ext cx="1693143" cy="1232508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14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590" y="1207051"/>
            <a:ext cx="188852" cy="25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3222" y="1765774"/>
            <a:ext cx="1805978" cy="2120426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68639" y="0"/>
            <a:ext cx="1735997" cy="2084359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phic 3" descr="Basketball with solid fill">
            <a:extLst>
              <a:ext uri="{FF2B5EF4-FFF2-40B4-BE49-F238E27FC236}">
                <a16:creationId xmlns:a16="http://schemas.microsoft.com/office/drawing/2014/main" id="{AA42534B-422A-4FEE-BF82-1A89B0E6E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45136" y="329255"/>
            <a:ext cx="1183001" cy="1183001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pic>
        <p:nvPicPr>
          <p:cNvPr id="6" name="Graphic 5" descr="Brontosaurus with solid fill">
            <a:extLst>
              <a:ext uri="{FF2B5EF4-FFF2-40B4-BE49-F238E27FC236}">
                <a16:creationId xmlns:a16="http://schemas.microsoft.com/office/drawing/2014/main" id="{A236F261-08E1-4D1D-8E17-78048CBCA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2690" y="2330383"/>
            <a:ext cx="1195937" cy="1195937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81B6E2-8293-44EF-9384-B1AEA9403D9C}"/>
              </a:ext>
            </a:extLst>
          </p:cNvPr>
          <p:cNvSpPr txBox="1"/>
          <p:nvPr/>
        </p:nvSpPr>
        <p:spPr>
          <a:xfrm>
            <a:off x="-33677" y="2330383"/>
            <a:ext cx="28419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Balloon XBd BT" panose="03060902030402060201" pitchFamily="66" charset="0"/>
              </a:rPr>
              <a:t>Vamos</a:t>
            </a:r>
            <a:r>
              <a:rPr lang="en-US" sz="3200" b="1" dirty="0">
                <a:latin typeface="Balloon XBd BT" panose="03060902030402060201" pitchFamily="66" charset="0"/>
              </a:rPr>
              <a:t> a</a:t>
            </a:r>
          </a:p>
          <a:p>
            <a:pPr algn="ctr"/>
            <a:r>
              <a:rPr lang="en-US" sz="3200" b="1" dirty="0" err="1">
                <a:latin typeface="Balloon XBd BT" panose="03060902030402060201" pitchFamily="66" charset="0"/>
              </a:rPr>
              <a:t>jugar</a:t>
            </a:r>
            <a:endParaRPr lang="en-US" sz="3200" b="1" dirty="0">
              <a:latin typeface="Balloon XBd BT" panose="03060902030402060201" pitchFamily="66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8CA499F-E8BA-4940-9805-DEF02CA0DB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18" y="982676"/>
            <a:ext cx="1456944" cy="5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71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799DD3-2F47-4ABA-AF3F-322A7E180FA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15009"/>
            <a:ext cx="4777483" cy="3185445"/>
          </a:xfrm>
          <a:prstGeom prst="rect">
            <a:avLst/>
          </a:prstGeom>
          <a:noFill/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los </a:t>
            </a: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primos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72896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omen&amp;#39;s world soccer championship 2019,Free delivery,OFF66%,welcome to buy!">
            <a:extLst>
              <a:ext uri="{FF2B5EF4-FFF2-40B4-BE49-F238E27FC236}">
                <a16:creationId xmlns:a16="http://schemas.microsoft.com/office/drawing/2014/main" id="{B3318846-E8AF-4ACF-B34C-42D3B7D7D93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42554"/>
            <a:ext cx="4777483" cy="36010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413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ids loosing Archives - Montessori Rocks">
            <a:extLst>
              <a:ext uri="{FF2B5EF4-FFF2-40B4-BE49-F238E27FC236}">
                <a16:creationId xmlns:a16="http://schemas.microsoft.com/office/drawing/2014/main" id="{235CFB8E-FC1C-44FC-A72D-ECDAC629B67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r="6445"/>
          <a:stretch/>
        </p:blipFill>
        <p:spPr bwMode="auto">
          <a:xfrm>
            <a:off x="125857" y="142554"/>
            <a:ext cx="4777483" cy="36010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30238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ecome a better Goalkeeper with these 3 tips - Soccer Tips">
            <a:extLst>
              <a:ext uri="{FF2B5EF4-FFF2-40B4-BE49-F238E27FC236}">
                <a16:creationId xmlns:a16="http://schemas.microsoft.com/office/drawing/2014/main" id="{EB2974B6-CDCA-4D92-ABC5-EA7BF59AFEF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0"/>
          <a:stretch/>
        </p:blipFill>
        <p:spPr bwMode="auto">
          <a:xfrm>
            <a:off x="150086" y="155472"/>
            <a:ext cx="4753255" cy="36010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35362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8C7615-6612-4564-B8A6-34AD73BC3DF6}"/>
              </a:ext>
            </a:extLst>
          </p:cNvPr>
          <p:cNvPicPr/>
          <p:nvPr/>
        </p:nvPicPr>
        <p:blipFill rotWithShape="1">
          <a:blip r:embed="rId2"/>
          <a:srcRect b="7858"/>
          <a:stretch/>
        </p:blipFill>
        <p:spPr bwMode="auto">
          <a:xfrm>
            <a:off x="125859" y="142554"/>
            <a:ext cx="4777482" cy="36010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3363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7A62C4-0652-4FBC-BF8E-20658673A9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5858" y="142554"/>
            <a:ext cx="4777482" cy="36010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C1BDBF-B1A8-4A1F-8A7F-8010C6C9D4C4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6879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ids are free in November at the Jacksonville Zoo">
            <a:extLst>
              <a:ext uri="{FF2B5EF4-FFF2-40B4-BE49-F238E27FC236}">
                <a16:creationId xmlns:a16="http://schemas.microsoft.com/office/drawing/2014/main" id="{BFFEDAA3-F90C-44B8-A3DE-03DEED33F8D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42554"/>
            <a:ext cx="4777483" cy="36010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E05550-D028-482D-9DF5-F8AC4118302E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61598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use the Kids at a Museum | 37 Things to Do With Your Kids Before Summer  Ends | POPSUGAR Family Photo 31">
            <a:extLst>
              <a:ext uri="{FF2B5EF4-FFF2-40B4-BE49-F238E27FC236}">
                <a16:creationId xmlns:a16="http://schemas.microsoft.com/office/drawing/2014/main" id="{993B32B6-8EE8-48DC-8A17-90917652ACC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9" y="142553"/>
            <a:ext cx="4771622" cy="36010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D408F7-A52C-450D-A111-3C154F7F8E9E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5865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ra reports surge in banks&amp;#39; NPA slippage | Business Standard News">
            <a:extLst>
              <a:ext uri="{FF2B5EF4-FFF2-40B4-BE49-F238E27FC236}">
                <a16:creationId xmlns:a16="http://schemas.microsoft.com/office/drawing/2014/main" id="{E280AAC1-C4C7-40B1-BC92-30A7BA5ECD9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83" y="348787"/>
            <a:ext cx="4697858" cy="325744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E501BD-8C30-4702-B8AC-3394633F311C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58683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ttage Grove, MN photographer: March 2012 | Minneapolis skyline, Minneapolis  city, Skyline">
            <a:extLst>
              <a:ext uri="{FF2B5EF4-FFF2-40B4-BE49-F238E27FC236}">
                <a16:creationId xmlns:a16="http://schemas.microsoft.com/office/drawing/2014/main" id="{A6EDC970-7F96-46D6-953C-4E0FFC6C976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42554"/>
            <a:ext cx="4777482" cy="36010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7FAE1B-69C6-46BF-B81B-53AF2CFBD0F8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16292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 Tienda de Pedro Local 2267, Centro Comercial San Nicolás">
            <a:extLst>
              <a:ext uri="{FF2B5EF4-FFF2-40B4-BE49-F238E27FC236}">
                <a16:creationId xmlns:a16="http://schemas.microsoft.com/office/drawing/2014/main" id="{A0FDEDD0-925C-42D4-9612-F1AA25218BF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9" y="142554"/>
            <a:ext cx="4761674" cy="36486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880AB0-D30F-4583-9177-6FD40BCC204E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756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opular Northern Michigan state park opens accessible playground - mlive.com">
            <a:extLst>
              <a:ext uri="{FF2B5EF4-FFF2-40B4-BE49-F238E27FC236}">
                <a16:creationId xmlns:a16="http://schemas.microsoft.com/office/drawing/2014/main" id="{B085A8B6-DDE3-4155-9430-919AC8F316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9" y="165632"/>
            <a:ext cx="4777482" cy="31348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el</a:t>
            </a:r>
            <a:r>
              <a:rPr lang="en-US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parque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9866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itress Taking Orders To People At A Restaurant Stock Photo - Download  Image Now - iStock">
            <a:extLst>
              <a:ext uri="{FF2B5EF4-FFF2-40B4-BE49-F238E27FC236}">
                <a16:creationId xmlns:a16="http://schemas.microsoft.com/office/drawing/2014/main" id="{CCAB032D-D19E-44E8-B1C0-F1E6848BE7C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42554"/>
            <a:ext cx="4777483" cy="36010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89E788-1670-43AA-AAD8-94ABC806973D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9757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Best Birthday Party Venues for Kids in San Antonio">
            <a:extLst>
              <a:ext uri="{FF2B5EF4-FFF2-40B4-BE49-F238E27FC236}">
                <a16:creationId xmlns:a16="http://schemas.microsoft.com/office/drawing/2014/main" id="{4356604A-68C9-405E-BB6B-22373107A54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42554"/>
            <a:ext cx="4777483" cy="36010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034373-F453-4AC4-AA70-93202EB48A4D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555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xican Pinata">
            <a:extLst>
              <a:ext uri="{FF2B5EF4-FFF2-40B4-BE49-F238E27FC236}">
                <a16:creationId xmlns:a16="http://schemas.microsoft.com/office/drawing/2014/main" id="{2DEACC18-0E18-4014-9E47-7E496457590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3" y="234241"/>
            <a:ext cx="4668591" cy="35620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DCEA77-07AF-4BD1-8A39-2B5BD6BA534E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63081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velty Place 12 in. Bright and Assorted Colors Latex Balloons for New  Year&amp;#39;s Eve Party Balloons (100-Pieces)-NP.Balloon.100Pc - The Home Depot">
            <a:extLst>
              <a:ext uri="{FF2B5EF4-FFF2-40B4-BE49-F238E27FC236}">
                <a16:creationId xmlns:a16="http://schemas.microsoft.com/office/drawing/2014/main" id="{A94102FB-8B18-4660-8FF1-A3D59A3FD92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56" y="245802"/>
            <a:ext cx="4063285" cy="34978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1DB914-3D6E-41D4-B013-DBD6D7E7DC2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69403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st Birthday Cake | Handle the Heat">
            <a:extLst>
              <a:ext uri="{FF2B5EF4-FFF2-40B4-BE49-F238E27FC236}">
                <a16:creationId xmlns:a16="http://schemas.microsoft.com/office/drawing/2014/main" id="{6DF29E9A-E53B-48EA-9A88-BF9A1C19EF7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3"/>
          <a:stretch/>
        </p:blipFill>
        <p:spPr bwMode="auto">
          <a:xfrm>
            <a:off x="125858" y="165280"/>
            <a:ext cx="4702996" cy="3578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6A9AE2-D8F3-4124-88DA-552C1B449E93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36723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mily Portraits Photo Fundraiser - Odenton Volunteer Fire Company">
            <a:extLst>
              <a:ext uri="{FF2B5EF4-FFF2-40B4-BE49-F238E27FC236}">
                <a16:creationId xmlns:a16="http://schemas.microsoft.com/office/drawing/2014/main" id="{FC585C27-033D-47F9-927B-3703F6461DC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42554"/>
            <a:ext cx="4777483" cy="36010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B1A566-55B5-4427-B906-FC44AC9BB295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26271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azon.com: Letjolt Colorful Happy Birthday Banner Birthday Party Bunting  Signs for Rainbow Birthday Decorations Nursery Hanging Outdoor Birthday  Decor: Kitchen &amp;amp; Dining">
            <a:extLst>
              <a:ext uri="{FF2B5EF4-FFF2-40B4-BE49-F238E27FC236}">
                <a16:creationId xmlns:a16="http://schemas.microsoft.com/office/drawing/2014/main" id="{B465F1EB-B86C-43BF-A532-F28BE1A3604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8" y="199623"/>
            <a:ext cx="4673823" cy="337064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FAA87F-4579-4F63-9ACC-5A66120D9272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52600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wnload Free png Download BIRTHDAY PRESENT Free PNG transparent image and  clipart - DLPNG.com">
            <a:extLst>
              <a:ext uri="{FF2B5EF4-FFF2-40B4-BE49-F238E27FC236}">
                <a16:creationId xmlns:a16="http://schemas.microsoft.com/office/drawing/2014/main" id="{AB40C80E-DAF2-4052-936C-16F29D3D3BE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1" y="127646"/>
            <a:ext cx="4670738" cy="35967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900FE3-FEC1-488B-9766-DA8C427AD97B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43032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amaha JR-1 3/4 Scale Acoustic Guitar with Bag for sale online | eBay">
            <a:extLst>
              <a:ext uri="{FF2B5EF4-FFF2-40B4-BE49-F238E27FC236}">
                <a16:creationId xmlns:a16="http://schemas.microsoft.com/office/drawing/2014/main" id="{A2881FAD-BE87-470D-A4A8-3AE43EBA67B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35" y="184155"/>
            <a:ext cx="4649206" cy="36583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5F9A94-068B-4BAA-AA85-8CEE90ACCA14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51445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BBB9A0-9C0C-4A6C-9908-2D39B7D47B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17261" y="235526"/>
            <a:ext cx="4282225" cy="35813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D1FEC2-D19A-4A57-8072-CE13924361F9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996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4" descr="Rutsche 3 m Rutschlänge - OOGarden">
            <a:extLst>
              <a:ext uri="{FF2B5EF4-FFF2-40B4-BE49-F238E27FC236}">
                <a16:creationId xmlns:a16="http://schemas.microsoft.com/office/drawing/2014/main" id="{8DEC8619-6751-4436-BF57-94BA941C7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 b="9029"/>
          <a:stretch>
            <a:fillRect/>
          </a:stretch>
        </p:blipFill>
        <p:spPr bwMode="auto">
          <a:xfrm>
            <a:off x="682122" y="182879"/>
            <a:ext cx="3939803" cy="316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la </a:t>
            </a: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resbaladilla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52400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w to dine out the Mediterranean way on the Orihuela Costa in summer">
            <a:extLst>
              <a:ext uri="{FF2B5EF4-FFF2-40B4-BE49-F238E27FC236}">
                <a16:creationId xmlns:a16="http://schemas.microsoft.com/office/drawing/2014/main" id="{9183039C-0EB1-4D3F-9D8D-3E22947D3BD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42553"/>
            <a:ext cx="4777482" cy="36010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F25F40-A3E7-40DE-8D8F-14D6068BC5A3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64228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ipart-library.com/newhp/21-217430_free-cute-numb...">
            <a:extLst>
              <a:ext uri="{FF2B5EF4-FFF2-40B4-BE49-F238E27FC236}">
                <a16:creationId xmlns:a16="http://schemas.microsoft.com/office/drawing/2014/main" id="{6AF4E952-C2D3-4A53-BB4C-B13C138F743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57" y="345248"/>
            <a:ext cx="3078050" cy="31957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73C9D7-2380-4D80-BBD6-37D2BA36C89D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5550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ellow number 2 clipart - Clip Art Library">
            <a:extLst>
              <a:ext uri="{FF2B5EF4-FFF2-40B4-BE49-F238E27FC236}">
                <a16:creationId xmlns:a16="http://schemas.microsoft.com/office/drawing/2014/main" id="{003676B7-4709-4BE0-BA15-AB92E4525D8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4" y="290042"/>
            <a:ext cx="3220711" cy="33061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455B29-05F1-429A-8116-6850103C552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24568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lka dot number clipart - Clip Art Library">
            <a:extLst>
              <a:ext uri="{FF2B5EF4-FFF2-40B4-BE49-F238E27FC236}">
                <a16:creationId xmlns:a16="http://schemas.microsoft.com/office/drawing/2014/main" id="{7CC6F23F-C2D7-4DC6-9B27-1CB8BD6244D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14" y="344811"/>
            <a:ext cx="3419341" cy="31965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437B98-181F-4BD4-A9EC-AFF4D9D6A255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23102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umber 4 clipart - Clip Art Library">
            <a:extLst>
              <a:ext uri="{FF2B5EF4-FFF2-40B4-BE49-F238E27FC236}">
                <a16:creationId xmlns:a16="http://schemas.microsoft.com/office/drawing/2014/main" id="{B7043699-A8D1-40A0-9601-88EA8FF9265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7" y="281154"/>
            <a:ext cx="3298396" cy="33238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582F13-0742-4C3D-870D-30067C1FB052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46174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 clip art png - Clip Art Library">
            <a:extLst>
              <a:ext uri="{FF2B5EF4-FFF2-40B4-BE49-F238E27FC236}">
                <a16:creationId xmlns:a16="http://schemas.microsoft.com/office/drawing/2014/main" id="{7B4F691B-9A6E-4B05-92CF-605DD795485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99" y="225380"/>
            <a:ext cx="3412901" cy="33551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DFE9C9-25AB-436C-BCEB-8D5DAC4E5F6C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91031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umber 6 clipart png - Clip Art Library">
            <a:extLst>
              <a:ext uri="{FF2B5EF4-FFF2-40B4-BE49-F238E27FC236}">
                <a16:creationId xmlns:a16="http://schemas.microsoft.com/office/drawing/2014/main" id="{A311E6E2-F8E5-433B-AFCE-C9D4097BB22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60" y="257652"/>
            <a:ext cx="3395528" cy="32959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7F6EF7-35D3-4683-BE00-B67B374CEBCB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5662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umber 7 clipart - Clip Art Library">
            <a:extLst>
              <a:ext uri="{FF2B5EF4-FFF2-40B4-BE49-F238E27FC236}">
                <a16:creationId xmlns:a16="http://schemas.microsoft.com/office/drawing/2014/main" id="{F7CCDF3D-4E06-4797-A590-B628CDEFD50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70" y="319005"/>
            <a:ext cx="3438659" cy="31553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967414-3384-410C-8435-5A7E1464960B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62033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umber 8 clipart - Clip Art Library">
            <a:extLst>
              <a:ext uri="{FF2B5EF4-FFF2-40B4-BE49-F238E27FC236}">
                <a16:creationId xmlns:a16="http://schemas.microsoft.com/office/drawing/2014/main" id="{51087F1E-BBF3-488E-94EB-E39E81722E1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05" y="174468"/>
            <a:ext cx="4014989" cy="33803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DE6CC9-EAD1-4805-871D-D78C2432AB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22325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ipart-library.com/newhp/38-381951_numbers-clipar...">
            <a:extLst>
              <a:ext uri="{FF2B5EF4-FFF2-40B4-BE49-F238E27FC236}">
                <a16:creationId xmlns:a16="http://schemas.microsoft.com/office/drawing/2014/main" id="{9FFCF154-E436-41F0-8740-A6BD18703E3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01" y="262875"/>
            <a:ext cx="3714859" cy="35350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C9ED0E-021F-4A2F-AE2C-BC16533100B5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32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3" descr="Free-Standing Swingset | Playground King">
            <a:extLst>
              <a:ext uri="{FF2B5EF4-FFF2-40B4-BE49-F238E27FC236}">
                <a16:creationId xmlns:a16="http://schemas.microsoft.com/office/drawing/2014/main" id="{9C4AB04A-B835-4A05-9409-1D9FD06CA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7" b="12045"/>
          <a:stretch>
            <a:fillRect/>
          </a:stretch>
        </p:blipFill>
        <p:spPr bwMode="auto">
          <a:xfrm>
            <a:off x="174814" y="310893"/>
            <a:ext cx="4679567" cy="282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los </a:t>
            </a: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columpios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01428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 Number Transparent Background Png - Number 6 Clipart PNG Image |  Transparent PNG Free Download on SeekPNG">
            <a:extLst>
              <a:ext uri="{FF2B5EF4-FFF2-40B4-BE49-F238E27FC236}">
                <a16:creationId xmlns:a16="http://schemas.microsoft.com/office/drawing/2014/main" id="{4FD036D1-84B5-4D01-A421-D65D9118DC8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37" y="405589"/>
            <a:ext cx="4224054" cy="30750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830090-ED7B-4CD6-ACBB-4806F7B58FE9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611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E484F4C1-7834-4798-AF7F-96AEAFD1B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63" y="250751"/>
            <a:ext cx="4314910" cy="289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el</a:t>
            </a:r>
            <a:r>
              <a:rPr lang="en-US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subibaja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960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1" descr="Rainbow Play Swing Sets - collection_accessories | 2 -  collection_accessories">
            <a:extLst>
              <a:ext uri="{FF2B5EF4-FFF2-40B4-BE49-F238E27FC236}">
                <a16:creationId xmlns:a16="http://schemas.microsoft.com/office/drawing/2014/main" id="{7CE97467-6F53-40FB-A1F3-6B04BDB35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1" y="350390"/>
            <a:ext cx="4258530" cy="330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las </a:t>
            </a: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barras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249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la pelota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pic>
        <p:nvPicPr>
          <p:cNvPr id="6" name="Picture 32">
            <a:extLst>
              <a:ext uri="{FF2B5EF4-FFF2-40B4-BE49-F238E27FC236}">
                <a16:creationId xmlns:a16="http://schemas.microsoft.com/office/drawing/2014/main" id="{D5789729-C3A6-4DCA-8878-60FE9985E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80" y="259110"/>
            <a:ext cx="3902433" cy="292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350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5" descr="no sand beach bag Cheaper Than Retail Price&gt; Buy Clothing, Accessories and  lifestyle products for women &amp; men -">
            <a:extLst>
              <a:ext uri="{FF2B5EF4-FFF2-40B4-BE49-F238E27FC236}">
                <a16:creationId xmlns:a16="http://schemas.microsoft.com/office/drawing/2014/main" id="{2A01D0BA-C2DB-45B8-B43E-68182E6B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7" y="165631"/>
            <a:ext cx="4777483" cy="319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la playa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792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8" descr="Premium Photo | Close up sand texture pattern background of a beach in the  summer">
            <a:extLst>
              <a:ext uri="{FF2B5EF4-FFF2-40B4-BE49-F238E27FC236}">
                <a16:creationId xmlns:a16="http://schemas.microsoft.com/office/drawing/2014/main" id="{8762DD2B-1ABD-48B9-B40E-EC69C5FA5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65631"/>
            <a:ext cx="4777483" cy="317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la arena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148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7" descr="What is the chemical composition of sea water?">
            <a:extLst>
              <a:ext uri="{FF2B5EF4-FFF2-40B4-BE49-F238E27FC236}">
                <a16:creationId xmlns:a16="http://schemas.microsoft.com/office/drawing/2014/main" id="{3698958C-7426-4F32-A8EE-2FE7F9E67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42554"/>
            <a:ext cx="4777482" cy="313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el</a:t>
            </a:r>
            <a:r>
              <a:rPr lang="en-US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agua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51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55AA4E-62D1-4471-8D71-82C59341E1B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474" y="318498"/>
            <a:ext cx="2582252" cy="2882407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89D936-88DF-49B5-847B-DC619A00DC38}"/>
              </a:ext>
            </a:extLst>
          </p:cNvPr>
          <p:cNvSpPr txBox="1"/>
          <p:nvPr/>
        </p:nvSpPr>
        <p:spPr>
          <a:xfrm>
            <a:off x="1479478" y="3281981"/>
            <a:ext cx="20702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 Nova" panose="020B05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me </a:t>
            </a:r>
            <a:r>
              <a:rPr lang="en-US" sz="2400" b="1" dirty="0" err="1">
                <a:latin typeface="Arial Nova" panose="020B05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gusta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2641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3420A447-E3EC-49FC-8019-3414811C3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42553"/>
            <a:ext cx="4777483" cy="313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la </a:t>
            </a: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palita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978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9" descr="Bucket List Winners - Wells Gray Tours">
            <a:extLst>
              <a:ext uri="{FF2B5EF4-FFF2-40B4-BE49-F238E27FC236}">
                <a16:creationId xmlns:a16="http://schemas.microsoft.com/office/drawing/2014/main" id="{2DEAF289-94F8-4870-B564-6A8ABECCF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10381" r="12547"/>
          <a:stretch>
            <a:fillRect/>
          </a:stretch>
        </p:blipFill>
        <p:spPr bwMode="auto">
          <a:xfrm>
            <a:off x="125858" y="165631"/>
            <a:ext cx="4777483" cy="319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la </a:t>
            </a: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cubeta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318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0" descr="Learning to Swim Saves Lives – Supervisor Mark Ridley-Thomas">
            <a:extLst>
              <a:ext uri="{FF2B5EF4-FFF2-40B4-BE49-F238E27FC236}">
                <a16:creationId xmlns:a16="http://schemas.microsoft.com/office/drawing/2014/main" id="{050D0C33-821E-4E8F-A364-4ECA6523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42554"/>
            <a:ext cx="4777483" cy="318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nadar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063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pic>
        <p:nvPicPr>
          <p:cNvPr id="9" name="Picture 31" descr="How to surf small waves">
            <a:extLst>
              <a:ext uri="{FF2B5EF4-FFF2-40B4-BE49-F238E27FC236}">
                <a16:creationId xmlns:a16="http://schemas.microsoft.com/office/drawing/2014/main" id="{0E306507-49E3-43FC-8746-7AE881FAA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69" y="165630"/>
            <a:ext cx="4763472" cy="319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surfear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027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ildren Playing Indian, HD Png Download , Transparent Png Image - PNGitem">
            <a:extLst>
              <a:ext uri="{FF2B5EF4-FFF2-40B4-BE49-F238E27FC236}">
                <a16:creationId xmlns:a16="http://schemas.microsoft.com/office/drawing/2014/main" id="{43D66B59-779A-4F93-A1DE-D8B4F4F6BB5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2" y="182879"/>
            <a:ext cx="4587412" cy="30056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jugar</a:t>
            </a:r>
            <a:r>
              <a:rPr lang="en-US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 con amigos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625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4 Family Benefits of Going Outside Together |… | PBS KIDS for Parents">
            <a:extLst>
              <a:ext uri="{FF2B5EF4-FFF2-40B4-BE49-F238E27FC236}">
                <a16:creationId xmlns:a16="http://schemas.microsoft.com/office/drawing/2014/main" id="{F1528990-AB2D-4D25-A8CD-4AA20CB616E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t="1352" r="20343" b="-1352"/>
          <a:stretch/>
        </p:blipFill>
        <p:spPr bwMode="auto">
          <a:xfrm>
            <a:off x="125857" y="165631"/>
            <a:ext cx="4777483" cy="32145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pasear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606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00+ Neighborhood Names From Around The World &amp;amp; Popular Culture, Plus Ideas  by Kidadl">
            <a:extLst>
              <a:ext uri="{FF2B5EF4-FFF2-40B4-BE49-F238E27FC236}">
                <a16:creationId xmlns:a16="http://schemas.microsoft.com/office/drawing/2014/main" id="{C07030D0-ED46-46E0-BEC1-CC55F68D0A6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54113"/>
            <a:ext cx="4777482" cy="31463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el</a:t>
            </a:r>
            <a:r>
              <a:rPr lang="en-US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 barrio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106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ancing may help kids develop socio-emotional skills like empathy - Active  For Life">
            <a:extLst>
              <a:ext uri="{FF2B5EF4-FFF2-40B4-BE49-F238E27FC236}">
                <a16:creationId xmlns:a16="http://schemas.microsoft.com/office/drawing/2014/main" id="{30A2F409-B83B-4EFC-A8B4-20DADA2F721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r="8555"/>
          <a:stretch/>
        </p:blipFill>
        <p:spPr bwMode="auto">
          <a:xfrm>
            <a:off x="125858" y="142554"/>
            <a:ext cx="4777482" cy="31348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bailar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410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ids Plugged In: What&amp;#39;s Too Loud? - Franciscan Children&amp;#39;s">
            <a:extLst>
              <a:ext uri="{FF2B5EF4-FFF2-40B4-BE49-F238E27FC236}">
                <a16:creationId xmlns:a16="http://schemas.microsoft.com/office/drawing/2014/main" id="{4CD7EE71-F63B-47D5-8534-436AE477A1A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7" y="165631"/>
            <a:ext cx="4777483" cy="31517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escuchar</a:t>
            </a:r>
            <a:r>
              <a:rPr lang="en-US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 m</a:t>
            </a:r>
            <a:r>
              <a:rPr lang="es-MX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úsica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932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ownload Bicycle PNG Image for Free">
            <a:extLst>
              <a:ext uri="{FF2B5EF4-FFF2-40B4-BE49-F238E27FC236}">
                <a16:creationId xmlns:a16="http://schemas.microsoft.com/office/drawing/2014/main" id="{8F41D2FB-D60A-43CA-A18F-24AFAE0B95F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94" y="250750"/>
            <a:ext cx="4672208" cy="29291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la bicicleta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363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98BDAD2-DE9A-47A3-B600-0F708DA55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542" y="401140"/>
            <a:ext cx="2440113" cy="277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3238" y="3275694"/>
            <a:ext cx="1895387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Arial Nova" panose="020B05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no me </a:t>
            </a:r>
            <a:r>
              <a:rPr lang="en-US" altLang="en-US" sz="2400" b="1" dirty="0" err="1">
                <a:latin typeface="Arial Nova" panose="020B05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gusta</a:t>
            </a:r>
            <a:r>
              <a:rPr lang="en-US" altLang="en-US" sz="2400" dirty="0"/>
              <a:t> 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593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vie Theatre Png Download - Transparent Movie Night Png, Png Download ,  Transparent Png Image - PNGitem">
            <a:extLst>
              <a:ext uri="{FF2B5EF4-FFF2-40B4-BE49-F238E27FC236}">
                <a16:creationId xmlns:a16="http://schemas.microsoft.com/office/drawing/2014/main" id="{04334B3C-BBEA-4931-B867-A1B3C6AAEEF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43838"/>
            <a:ext cx="4777483" cy="32569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las películas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355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here your child can learn to play soccer in Phoenix">
            <a:extLst>
              <a:ext uri="{FF2B5EF4-FFF2-40B4-BE49-F238E27FC236}">
                <a16:creationId xmlns:a16="http://schemas.microsoft.com/office/drawing/2014/main" id="{EE993ABE-B831-48B2-AAC2-70CB445C56F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8844"/>
          <a:stretch/>
        </p:blipFill>
        <p:spPr bwMode="auto">
          <a:xfrm>
            <a:off x="125857" y="135229"/>
            <a:ext cx="4777483" cy="3165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jugar fútbol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44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7x5FT Daylight Football Soccer Field Goal Stadium Audience Platform Custom  Photo Studio Backdrop Background Vinyl 220cm x 150cm|Background| -  AliExpress">
            <a:extLst>
              <a:ext uri="{FF2B5EF4-FFF2-40B4-BE49-F238E27FC236}">
                <a16:creationId xmlns:a16="http://schemas.microsoft.com/office/drawing/2014/main" id="{A029B32A-8119-418C-94D7-0ED1852136A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9" y="142554"/>
            <a:ext cx="4777482" cy="31578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el campo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008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C Barcelona is no longer relevant to Spain&amp;#39;s national football team -  Barca Blaugranes">
            <a:extLst>
              <a:ext uri="{FF2B5EF4-FFF2-40B4-BE49-F238E27FC236}">
                <a16:creationId xmlns:a16="http://schemas.microsoft.com/office/drawing/2014/main" id="{1757D866-B57B-4A18-8E0D-ADA9A4DEB69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42554"/>
            <a:ext cx="4777483" cy="3157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el equipo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56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hat is a Hat Trick in Soccer? (with pictures)">
            <a:extLst>
              <a:ext uri="{FF2B5EF4-FFF2-40B4-BE49-F238E27FC236}">
                <a16:creationId xmlns:a16="http://schemas.microsoft.com/office/drawing/2014/main" id="{04309664-B0E2-4B92-8308-9D671B50485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15009"/>
            <a:ext cx="4777483" cy="31806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¡gol!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033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omen&amp;#39;s world soccer championship 2019,Free delivery,OFF66%,welcome to buy!">
            <a:extLst>
              <a:ext uri="{FF2B5EF4-FFF2-40B4-BE49-F238E27FC236}">
                <a16:creationId xmlns:a16="http://schemas.microsoft.com/office/drawing/2014/main" id="{B3318846-E8AF-4ACF-B34C-42D3B7D7D93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42554"/>
            <a:ext cx="4777483" cy="31578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ganar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5501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ids loosing Archives - Montessori Rocks">
            <a:extLst>
              <a:ext uri="{FF2B5EF4-FFF2-40B4-BE49-F238E27FC236}">
                <a16:creationId xmlns:a16="http://schemas.microsoft.com/office/drawing/2014/main" id="{235CFB8E-FC1C-44FC-A72D-ECDAC629B67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r="6445"/>
          <a:stretch/>
        </p:blipFill>
        <p:spPr bwMode="auto">
          <a:xfrm>
            <a:off x="125857" y="142555"/>
            <a:ext cx="4777483" cy="3157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perder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462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ecome a better Goalkeeper with these 3 tips - Soccer Tips">
            <a:extLst>
              <a:ext uri="{FF2B5EF4-FFF2-40B4-BE49-F238E27FC236}">
                <a16:creationId xmlns:a16="http://schemas.microsoft.com/office/drawing/2014/main" id="{EB2974B6-CDCA-4D92-ABC5-EA7BF59AFEF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0"/>
          <a:stretch/>
        </p:blipFill>
        <p:spPr bwMode="auto">
          <a:xfrm>
            <a:off x="150086" y="155472"/>
            <a:ext cx="4753255" cy="3132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bloquear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010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8C7615-6612-4564-B8A6-34AD73BC3DF6}"/>
              </a:ext>
            </a:extLst>
          </p:cNvPr>
          <p:cNvPicPr/>
          <p:nvPr/>
        </p:nvPicPr>
        <p:blipFill rotWithShape="1">
          <a:blip r:embed="rId2"/>
          <a:srcRect b="7858"/>
          <a:stretch/>
        </p:blipFill>
        <p:spPr bwMode="auto">
          <a:xfrm>
            <a:off x="125859" y="142554"/>
            <a:ext cx="4777482" cy="3208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patear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051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7A62C4-0652-4FBC-BF8E-20658673A9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5859" y="134086"/>
            <a:ext cx="4777482" cy="32615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09193" y="3389221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el cine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9A9B06-004F-4CEC-B343-9332C03B2B71}"/>
              </a:ext>
            </a:extLst>
          </p:cNvPr>
          <p:cNvSpPr/>
          <p:nvPr/>
        </p:nvSpPr>
        <p:spPr>
          <a:xfrm>
            <a:off x="125858" y="148993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879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ringing Back Family Game Night | Parenting… | PBS KIDS for Parents">
            <a:extLst>
              <a:ext uri="{FF2B5EF4-FFF2-40B4-BE49-F238E27FC236}">
                <a16:creationId xmlns:a16="http://schemas.microsoft.com/office/drawing/2014/main" id="{318F7B5A-E2D0-4494-842B-6804E350D0F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9" y="142554"/>
            <a:ext cx="4777482" cy="30853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340" y="3253384"/>
            <a:ext cx="2280668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jugar</a:t>
            </a:r>
            <a:r>
              <a:rPr lang="en-US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juegos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9279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ids are free in November at the Jacksonville Zoo">
            <a:extLst>
              <a:ext uri="{FF2B5EF4-FFF2-40B4-BE49-F238E27FC236}">
                <a16:creationId xmlns:a16="http://schemas.microsoft.com/office/drawing/2014/main" id="{BFFEDAA3-F90C-44B8-A3DE-03DEED33F8D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42555"/>
            <a:ext cx="4777483" cy="32466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09193" y="3389221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el zoológico/ el zoo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75F30B-3E06-4D33-95E9-9548F8F4396C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9277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use the Kids at a Museum | 37 Things to Do With Your Kids Before Summer  Ends | POPSUGAR Family Photo 31">
            <a:extLst>
              <a:ext uri="{FF2B5EF4-FFF2-40B4-BE49-F238E27FC236}">
                <a16:creationId xmlns:a16="http://schemas.microsoft.com/office/drawing/2014/main" id="{993B32B6-8EE8-48DC-8A17-90917652ACC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27646"/>
            <a:ext cx="4771622" cy="32466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09193" y="3389221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el museo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40FA31-54D9-45D7-9331-A2493F059F21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385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ra reports surge in banks&amp;#39; NPA slippage | Business Standard News">
            <a:extLst>
              <a:ext uri="{FF2B5EF4-FFF2-40B4-BE49-F238E27FC236}">
                <a16:creationId xmlns:a16="http://schemas.microsoft.com/office/drawing/2014/main" id="{E280AAC1-C4C7-40B1-BC92-30A7BA5ECD9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90" y="238259"/>
            <a:ext cx="4562051" cy="31509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09193" y="3389221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el banco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8C96E6-432C-4F5C-9617-78FAE7EAFAEA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1484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ttage Grove, MN photographer: March 2012 | Minneapolis skyline, Minneapolis  city, Skyline">
            <a:extLst>
              <a:ext uri="{FF2B5EF4-FFF2-40B4-BE49-F238E27FC236}">
                <a16:creationId xmlns:a16="http://schemas.microsoft.com/office/drawing/2014/main" id="{A6EDC970-7F96-46D6-953C-4E0FFC6C976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7" y="127646"/>
            <a:ext cx="4777483" cy="32466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09193" y="3389221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la ciudad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D11C0E-791B-4A43-8587-198B3CECA6C1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01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09193" y="3389221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la tienda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4" name="Picture 3" descr="La Tienda de Pedro Local 2267, Centro Comercial San Nicolás">
            <a:extLst>
              <a:ext uri="{FF2B5EF4-FFF2-40B4-BE49-F238E27FC236}">
                <a16:creationId xmlns:a16="http://schemas.microsoft.com/office/drawing/2014/main" id="{A0FDEDD0-925C-42D4-9612-F1AA25218BF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7" y="173865"/>
            <a:ext cx="4745865" cy="32153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02F389-C571-4287-BD0F-04AD19210E1A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7366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itress Taking Orders To People At A Restaurant Stock Photo - Download  Image Now - iStock">
            <a:extLst>
              <a:ext uri="{FF2B5EF4-FFF2-40B4-BE49-F238E27FC236}">
                <a16:creationId xmlns:a16="http://schemas.microsoft.com/office/drawing/2014/main" id="{CCAB032D-D19E-44E8-B1C0-F1E6848BE7C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42554"/>
            <a:ext cx="4777483" cy="32317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09193" y="3389221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el restaurante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CC7E41-8365-4E87-A696-1F46B9606DF8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9475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Best Birthday Party Venues for Kids in San Antonio">
            <a:extLst>
              <a:ext uri="{FF2B5EF4-FFF2-40B4-BE49-F238E27FC236}">
                <a16:creationId xmlns:a16="http://schemas.microsoft.com/office/drawing/2014/main" id="{4356604A-68C9-405E-BB6B-22373107A54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9" y="142554"/>
            <a:ext cx="4777482" cy="32466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09193" y="3389221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la fiesta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6D879A-601D-4D8D-985E-03D4A607FE7D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3251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xican Pinata">
            <a:extLst>
              <a:ext uri="{FF2B5EF4-FFF2-40B4-BE49-F238E27FC236}">
                <a16:creationId xmlns:a16="http://schemas.microsoft.com/office/drawing/2014/main" id="{2DEACC18-0E18-4014-9E47-7E496457590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86" y="127647"/>
            <a:ext cx="4668591" cy="33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09193" y="3389221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la piñata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A67F5A-9843-4B0D-B375-F8389638D0F9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7463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velty Place 12 in. Bright and Assorted Colors Latex Balloons for New  Year&amp;#39;s Eve Party Balloons (100-Pieces)-NP.Balloon.100Pc - The Home Depot">
            <a:extLst>
              <a:ext uri="{FF2B5EF4-FFF2-40B4-BE49-F238E27FC236}">
                <a16:creationId xmlns:a16="http://schemas.microsoft.com/office/drawing/2014/main" id="{A94102FB-8B18-4660-8FF1-A3D59A3FD92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1" y="180304"/>
            <a:ext cx="4063285" cy="31343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09193" y="3389221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los globos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759A2D-245A-4088-8AC6-932C0B3169B8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1952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st Birthday Cake | Handle the Heat">
            <a:extLst>
              <a:ext uri="{FF2B5EF4-FFF2-40B4-BE49-F238E27FC236}">
                <a16:creationId xmlns:a16="http://schemas.microsoft.com/office/drawing/2014/main" id="{6DF29E9A-E53B-48EA-9A88-BF9A1C19EF7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3"/>
          <a:stretch/>
        </p:blipFill>
        <p:spPr bwMode="auto">
          <a:xfrm>
            <a:off x="125858" y="127647"/>
            <a:ext cx="4777483" cy="32615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09193" y="3389221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el pastel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9D8273-A141-404A-8782-52D6BDF39BE1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024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F2A7DB-68A5-4AAB-AE0A-BD440DAF59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5857" y="142555"/>
            <a:ext cx="4777483" cy="309894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5" y="328251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dibujar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7837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mily Portraits Photo Fundraiser - Odenton Volunteer Fire Company">
            <a:extLst>
              <a:ext uri="{FF2B5EF4-FFF2-40B4-BE49-F238E27FC236}">
                <a16:creationId xmlns:a16="http://schemas.microsoft.com/office/drawing/2014/main" id="{FC585C27-033D-47F9-927B-3703F6461DC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9" y="127647"/>
            <a:ext cx="4753792" cy="32615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09193" y="3389221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mi familia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F5377C-56A1-4C4B-BA36-1283D5C667A1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6498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257299" y="3374314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¡</a:t>
            </a:r>
            <a:r>
              <a:rPr lang="en-US" b="1" dirty="0" err="1">
                <a:latin typeface="Arial Nova" panose="020B05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f</a:t>
            </a:r>
            <a:r>
              <a:rPr lang="en-US" sz="1800" b="1" dirty="0" err="1">
                <a:effectLst/>
                <a:latin typeface="Arial Nova" panose="020B05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eliz</a:t>
            </a:r>
            <a:r>
              <a:rPr lang="en-US" sz="1800" b="1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en-US" sz="1800" b="1" dirty="0" err="1">
                <a:effectLst/>
                <a:latin typeface="Arial Nova" panose="020B05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cumpleaños</a:t>
            </a:r>
            <a:r>
              <a:rPr lang="en-US" sz="1800" b="1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!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4" name="Picture 3" descr="Amazon.com: Letjolt Colorful Happy Birthday Banner Birthday Party Bunting  Signs for Rainbow Birthday Decorations Nursery Hanging Outdoor Birthday  Decor: Kitchen &amp;amp; Dining">
            <a:extLst>
              <a:ext uri="{FF2B5EF4-FFF2-40B4-BE49-F238E27FC236}">
                <a16:creationId xmlns:a16="http://schemas.microsoft.com/office/drawing/2014/main" id="{B465F1EB-B86C-43BF-A532-F28BE1A3604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8" y="199623"/>
            <a:ext cx="4673823" cy="30368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96D970-4960-49A4-A78E-48738D549764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0114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58127" y="3374314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los regalos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4" name="Picture 3" descr="Download Free png Download BIRTHDAY PRESENT Free PNG transparent image and  clipart - DLPNG.com">
            <a:extLst>
              <a:ext uri="{FF2B5EF4-FFF2-40B4-BE49-F238E27FC236}">
                <a16:creationId xmlns:a16="http://schemas.microsoft.com/office/drawing/2014/main" id="{AB40C80E-DAF2-4052-936C-16F29D3D3BE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1" y="127647"/>
            <a:ext cx="4670738" cy="33377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5923F9-3140-4203-84BE-AEA459A46753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4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321438" y="3320416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la guitarra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5" name="Picture 4" descr="Yamaha JR-1 3/4 Scale Acoustic Guitar with Bag for sale online | eBay">
            <a:extLst>
              <a:ext uri="{FF2B5EF4-FFF2-40B4-BE49-F238E27FC236}">
                <a16:creationId xmlns:a16="http://schemas.microsoft.com/office/drawing/2014/main" id="{A2881FAD-BE87-470D-A4A8-3AE43EBA67B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35" y="84624"/>
            <a:ext cx="4649206" cy="33625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F2FFF9-30F0-47AC-A8FE-AA8C8651127A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6891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295936" y="3311948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los juegos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BBB9A0-9C0C-4A6C-9908-2D39B7D47B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12124" y="127647"/>
            <a:ext cx="4282225" cy="32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C57810-0260-4E76-A535-58DED77EB2D9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6117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w to dine out the Mediterranean way on the Orihuela Costa in summer">
            <a:extLst>
              <a:ext uri="{FF2B5EF4-FFF2-40B4-BE49-F238E27FC236}">
                <a16:creationId xmlns:a16="http://schemas.microsoft.com/office/drawing/2014/main" id="{9183039C-0EB1-4D3F-9D8D-3E22947D3BD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7" y="127647"/>
            <a:ext cx="4777483" cy="32024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09193" y="3389221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la celebración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E708CF-A9FA-4CBB-84DA-8E9C68DE7756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637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09193" y="3389221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uno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4" name="Picture 3" descr="clipart-library.com/newhp/21-217430_free-cute-numb...">
            <a:extLst>
              <a:ext uri="{FF2B5EF4-FFF2-40B4-BE49-F238E27FC236}">
                <a16:creationId xmlns:a16="http://schemas.microsoft.com/office/drawing/2014/main" id="{6AF4E952-C2D3-4A53-BB4C-B13C138F743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55" y="193518"/>
            <a:ext cx="3078050" cy="31957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4E5325-D4BA-41CC-84B7-C33CF29EFAD1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2893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09193" y="3389221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dos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4" name="Picture 3" descr="yellow number 2 clipart - Clip Art Library">
            <a:extLst>
              <a:ext uri="{FF2B5EF4-FFF2-40B4-BE49-F238E27FC236}">
                <a16:creationId xmlns:a16="http://schemas.microsoft.com/office/drawing/2014/main" id="{003676B7-4709-4BE0-BA15-AB92E4525D8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0" y="290042"/>
            <a:ext cx="3220711" cy="33061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BB9053-8BDE-48CD-B5C3-F7E48F28F857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2276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09193" y="3389221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tres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5" name="Picture 4" descr="polka dot number clipart - Clip Art Library">
            <a:extLst>
              <a:ext uri="{FF2B5EF4-FFF2-40B4-BE49-F238E27FC236}">
                <a16:creationId xmlns:a16="http://schemas.microsoft.com/office/drawing/2014/main" id="{7CC6F23F-C2D7-4DC6-9B27-1CB8BD6244D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28" y="263477"/>
            <a:ext cx="3419341" cy="31965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AE5B5D-F5AC-4CA8-ADAB-71F1A6CF1EAF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6711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09193" y="3389221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cuatro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4" name="Picture 3" descr="number 4 clipart - Clip Art Library">
            <a:extLst>
              <a:ext uri="{FF2B5EF4-FFF2-40B4-BE49-F238E27FC236}">
                <a16:creationId xmlns:a16="http://schemas.microsoft.com/office/drawing/2014/main" id="{B7043699-A8D1-40A0-9601-88EA8FF9265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3" y="127646"/>
            <a:ext cx="3298396" cy="33238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BAE1C2-C487-4619-9C81-631AE87F47C4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063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ame-console">
            <a:extLst>
              <a:ext uri="{FF2B5EF4-FFF2-40B4-BE49-F238E27FC236}">
                <a16:creationId xmlns:a16="http://schemas.microsoft.com/office/drawing/2014/main" id="{9EA4E291-F656-4788-85F2-AF687DCE407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7" y="250750"/>
            <a:ext cx="4738954" cy="27852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215335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jugar</a:t>
            </a:r>
            <a:r>
              <a:rPr lang="en-US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videojuegos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629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09193" y="3389221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cinco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4" name="Picture 3" descr="5 clip art png - Clip Art Library">
            <a:extLst>
              <a:ext uri="{FF2B5EF4-FFF2-40B4-BE49-F238E27FC236}">
                <a16:creationId xmlns:a16="http://schemas.microsoft.com/office/drawing/2014/main" id="{7B4F691B-9A6E-4B05-92CF-605DD795485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99" y="225380"/>
            <a:ext cx="3412901" cy="316384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350308-E17B-44EE-B7AB-BFDEAE142F62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4059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09193" y="3389221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seis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4" name="Picture 3" descr="number 6 clipart png - Clip Art Library">
            <a:extLst>
              <a:ext uri="{FF2B5EF4-FFF2-40B4-BE49-F238E27FC236}">
                <a16:creationId xmlns:a16="http://schemas.microsoft.com/office/drawing/2014/main" id="{A311E6E2-F8E5-433B-AFCE-C9D4097BB22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63" y="93266"/>
            <a:ext cx="3395528" cy="32959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1B9CED-CD4A-4B8C-BD99-59298973217B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9527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09193" y="3389221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siete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4" name="Picture 3" descr="number 7 clipart - Clip Art Library">
            <a:extLst>
              <a:ext uri="{FF2B5EF4-FFF2-40B4-BE49-F238E27FC236}">
                <a16:creationId xmlns:a16="http://schemas.microsoft.com/office/drawing/2014/main" id="{F7CCDF3D-4E06-4797-A590-B628CDEFD50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93" y="180304"/>
            <a:ext cx="3438659" cy="31553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EF0592-68F7-464C-BA60-E235170A2C0A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0855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09193" y="3389221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ocho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4" name="Picture 3" descr="number 8 clipart - Clip Art Library">
            <a:extLst>
              <a:ext uri="{FF2B5EF4-FFF2-40B4-BE49-F238E27FC236}">
                <a16:creationId xmlns:a16="http://schemas.microsoft.com/office/drawing/2014/main" id="{51087F1E-BBF3-488E-94EB-E39E81722E1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04" y="277967"/>
            <a:ext cx="4014989" cy="31032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ED02F7-2B73-4EFA-AF7B-89D612A509F1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3272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09193" y="3389221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nueve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4" name="Picture 3" descr="clipart-library.com/newhp/38-381951_numbers-clipar...">
            <a:extLst>
              <a:ext uri="{FF2B5EF4-FFF2-40B4-BE49-F238E27FC236}">
                <a16:creationId xmlns:a16="http://schemas.microsoft.com/office/drawing/2014/main" id="{9FFCF154-E436-41F0-8740-A6BD18703E3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0" y="127647"/>
            <a:ext cx="3714859" cy="32615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398A05-8CBC-4705-A460-58032DB4FC33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7183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94C6A1-46B8-4972-856F-93D9FB8E4C56}"/>
              </a:ext>
            </a:extLst>
          </p:cNvPr>
          <p:cNvSpPr txBox="1"/>
          <p:nvPr/>
        </p:nvSpPr>
        <p:spPr>
          <a:xfrm>
            <a:off x="1109193" y="3389221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b="1" dirty="0">
                <a:latin typeface="Arial Nova" panose="020B0504020202020204" pitchFamily="34" charset="0"/>
                <a:cs typeface="Aharoni" panose="02010803020104030203" pitchFamily="2" charset="-79"/>
              </a:rPr>
              <a:t>diez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5" name="Picture 4" descr="6 Number Transparent Background Png - Number 6 Clipart PNG Image |  Transparent PNG Free Download on SeekPNG">
            <a:extLst>
              <a:ext uri="{FF2B5EF4-FFF2-40B4-BE49-F238E27FC236}">
                <a16:creationId xmlns:a16="http://schemas.microsoft.com/office/drawing/2014/main" id="{4FD036D1-84B5-4D01-A421-D65D9118DC8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02" y="127647"/>
            <a:ext cx="4378817" cy="31371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2164E7-8D04-4267-B701-C0C5CBCCAD2D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0395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9200" cy="388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c 12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48384" y="669965"/>
            <a:ext cx="1693143" cy="1232508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14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590" y="1207051"/>
            <a:ext cx="188852" cy="25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3222" y="1765774"/>
            <a:ext cx="1805978" cy="2120426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68639" y="0"/>
            <a:ext cx="1735997" cy="2084359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phic 3" descr="Basketball with solid fill">
            <a:extLst>
              <a:ext uri="{FF2B5EF4-FFF2-40B4-BE49-F238E27FC236}">
                <a16:creationId xmlns:a16="http://schemas.microsoft.com/office/drawing/2014/main" id="{AA42534B-422A-4FEE-BF82-1A89B0E6E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45136" y="329255"/>
            <a:ext cx="1183001" cy="1183001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pic>
        <p:nvPicPr>
          <p:cNvPr id="6" name="Graphic 5" descr="Brontosaurus with solid fill">
            <a:extLst>
              <a:ext uri="{FF2B5EF4-FFF2-40B4-BE49-F238E27FC236}">
                <a16:creationId xmlns:a16="http://schemas.microsoft.com/office/drawing/2014/main" id="{A236F261-08E1-4D1D-8E17-78048CBCA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2690" y="2330383"/>
            <a:ext cx="1195937" cy="1195937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81B6E2-8293-44EF-9384-B1AEA9403D9C}"/>
              </a:ext>
            </a:extLst>
          </p:cNvPr>
          <p:cNvSpPr txBox="1"/>
          <p:nvPr/>
        </p:nvSpPr>
        <p:spPr>
          <a:xfrm>
            <a:off x="-33677" y="2330383"/>
            <a:ext cx="28419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Balloon XBd BT" panose="03060902030402060201" pitchFamily="66" charset="0"/>
              </a:rPr>
              <a:t>Vamos</a:t>
            </a:r>
            <a:r>
              <a:rPr lang="en-US" sz="3200" b="1" dirty="0">
                <a:latin typeface="Balloon XBd BT" panose="03060902030402060201" pitchFamily="66" charset="0"/>
              </a:rPr>
              <a:t> a</a:t>
            </a:r>
          </a:p>
          <a:p>
            <a:pPr algn="ctr"/>
            <a:r>
              <a:rPr lang="en-US" sz="3200" b="1" dirty="0" err="1">
                <a:latin typeface="Balloon XBd BT" panose="03060902030402060201" pitchFamily="66" charset="0"/>
              </a:rPr>
              <a:t>jugar</a:t>
            </a:r>
            <a:endParaRPr lang="en-US" sz="3200" b="1" dirty="0">
              <a:latin typeface="Balloon XBd BT" panose="03060902030402060201" pitchFamily="66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8CA499F-E8BA-4940-9805-DEF02CA0DB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18" y="982676"/>
            <a:ext cx="1456944" cy="5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193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55AA4E-62D1-4471-8D71-82C59341E1B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473" y="421240"/>
            <a:ext cx="2582252" cy="28824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39322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98BDAD2-DE9A-47A3-B600-0F708DA55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542" y="555427"/>
            <a:ext cx="2440113" cy="277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6133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ringing Back Family Game Night | Parenting… | PBS KIDS for Parents">
            <a:extLst>
              <a:ext uri="{FF2B5EF4-FFF2-40B4-BE49-F238E27FC236}">
                <a16:creationId xmlns:a16="http://schemas.microsoft.com/office/drawing/2014/main" id="{318F7B5A-E2D0-4494-842B-6804E350D0F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9" y="142554"/>
            <a:ext cx="4777482" cy="36010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548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w can I Teach a Child to Read? (with pictures)">
            <a:extLst>
              <a:ext uri="{FF2B5EF4-FFF2-40B4-BE49-F238E27FC236}">
                <a16:creationId xmlns:a16="http://schemas.microsoft.com/office/drawing/2014/main" id="{C547F58F-51F3-4E68-87A9-11EF900CDEB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46443"/>
            <a:ext cx="4777483" cy="30688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215335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leer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3129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F2A7DB-68A5-4AAB-AE0A-BD440DAF59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5857" y="142554"/>
            <a:ext cx="4777483" cy="3601091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5523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ame-console">
            <a:extLst>
              <a:ext uri="{FF2B5EF4-FFF2-40B4-BE49-F238E27FC236}">
                <a16:creationId xmlns:a16="http://schemas.microsoft.com/office/drawing/2014/main" id="{9EA4E291-F656-4788-85F2-AF687DCE407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7" y="445959"/>
            <a:ext cx="4738954" cy="285204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0034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w can I Teach a Child to Read? (with pictures)">
            <a:extLst>
              <a:ext uri="{FF2B5EF4-FFF2-40B4-BE49-F238E27FC236}">
                <a16:creationId xmlns:a16="http://schemas.microsoft.com/office/drawing/2014/main" id="{C547F58F-51F3-4E68-87A9-11EF900CDEB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46442"/>
            <a:ext cx="4777483" cy="35972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2803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uestro tema: Los amigos | Cox Campus Blog">
            <a:extLst>
              <a:ext uri="{FF2B5EF4-FFF2-40B4-BE49-F238E27FC236}">
                <a16:creationId xmlns:a16="http://schemas.microsoft.com/office/drawing/2014/main" id="{2EF61475-B3FE-4824-AF06-6A107EE2FF5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47612"/>
            <a:ext cx="4777483" cy="35960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9366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Hello my Name is Dry Erase Reusable Name Tag - Name Tag Wizard">
            <a:extLst>
              <a:ext uri="{FF2B5EF4-FFF2-40B4-BE49-F238E27FC236}">
                <a16:creationId xmlns:a16="http://schemas.microsoft.com/office/drawing/2014/main" id="{0AB6370B-C1FB-43FD-8954-A1085BA13A5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8" b="16612"/>
          <a:stretch/>
        </p:blipFill>
        <p:spPr bwMode="auto">
          <a:xfrm>
            <a:off x="523748" y="445960"/>
            <a:ext cx="3981702" cy="28159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14630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799DD3-2F47-4ABA-AF3F-322A7E180FA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15009"/>
            <a:ext cx="4777483" cy="3628637"/>
          </a:xfrm>
          <a:prstGeom prst="rect">
            <a:avLst/>
          </a:prstGeom>
          <a:noFill/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8458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opular Northern Michigan state park opens accessible playground - mlive.com">
            <a:extLst>
              <a:ext uri="{FF2B5EF4-FFF2-40B4-BE49-F238E27FC236}">
                <a16:creationId xmlns:a16="http://schemas.microsoft.com/office/drawing/2014/main" id="{B085A8B6-DDE3-4155-9430-919AC8F316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9" y="165632"/>
            <a:ext cx="4777482" cy="35780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4982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4" descr="Rutsche 3 m Rutschlänge - OOGarden">
            <a:extLst>
              <a:ext uri="{FF2B5EF4-FFF2-40B4-BE49-F238E27FC236}">
                <a16:creationId xmlns:a16="http://schemas.microsoft.com/office/drawing/2014/main" id="{8DEC8619-6751-4436-BF57-94BA941C7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 b="9029"/>
          <a:stretch>
            <a:fillRect/>
          </a:stretch>
        </p:blipFill>
        <p:spPr bwMode="auto">
          <a:xfrm>
            <a:off x="544697" y="311306"/>
            <a:ext cx="4180524" cy="336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4862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3" descr="Free-Standing Swingset | Playground King">
            <a:extLst>
              <a:ext uri="{FF2B5EF4-FFF2-40B4-BE49-F238E27FC236}">
                <a16:creationId xmlns:a16="http://schemas.microsoft.com/office/drawing/2014/main" id="{9C4AB04A-B835-4A05-9409-1D9FD06CA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7" b="12045"/>
          <a:stretch>
            <a:fillRect/>
          </a:stretch>
        </p:blipFill>
        <p:spPr bwMode="auto">
          <a:xfrm>
            <a:off x="174815" y="454732"/>
            <a:ext cx="4679567" cy="282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5776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E484F4C1-7834-4798-AF7F-96AEAFD1B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44" y="451097"/>
            <a:ext cx="4314910" cy="289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148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uestro tema: Los amigos | Cox Campus Blog">
            <a:extLst>
              <a:ext uri="{FF2B5EF4-FFF2-40B4-BE49-F238E27FC236}">
                <a16:creationId xmlns:a16="http://schemas.microsoft.com/office/drawing/2014/main" id="{2EF61475-B3FE-4824-AF06-6A107EE2FF5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47612"/>
            <a:ext cx="4777483" cy="31297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los amigos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9716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1" descr="Rainbow Play Swing Sets - collection_accessories | 2 -  collection_accessories">
            <a:extLst>
              <a:ext uri="{FF2B5EF4-FFF2-40B4-BE49-F238E27FC236}">
                <a16:creationId xmlns:a16="http://schemas.microsoft.com/office/drawing/2014/main" id="{7CE97467-6F53-40FB-A1F3-6B04BDB35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34" y="440249"/>
            <a:ext cx="4258530" cy="330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2194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32">
            <a:extLst>
              <a:ext uri="{FF2B5EF4-FFF2-40B4-BE49-F238E27FC236}">
                <a16:creationId xmlns:a16="http://schemas.microsoft.com/office/drawing/2014/main" id="{D5789729-C3A6-4DCA-8878-60FE9985E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28" y="438908"/>
            <a:ext cx="3902433" cy="292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0484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5" descr="no sand beach bag Cheaper Than Retail Price&gt; Buy Clothing, Accessories and  lifestyle products for women &amp; men -">
            <a:extLst>
              <a:ext uri="{FF2B5EF4-FFF2-40B4-BE49-F238E27FC236}">
                <a16:creationId xmlns:a16="http://schemas.microsoft.com/office/drawing/2014/main" id="{2A01D0BA-C2DB-45B8-B43E-68182E6B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7" y="165630"/>
            <a:ext cx="4777483" cy="357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772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8" descr="Premium Photo | Close up sand texture pattern background of a beach in the  summer">
            <a:extLst>
              <a:ext uri="{FF2B5EF4-FFF2-40B4-BE49-F238E27FC236}">
                <a16:creationId xmlns:a16="http://schemas.microsoft.com/office/drawing/2014/main" id="{8762DD2B-1ABD-48B9-B40E-EC69C5FA5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65631"/>
            <a:ext cx="4777483" cy="357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6545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7" descr="What is the chemical composition of sea water?">
            <a:extLst>
              <a:ext uri="{FF2B5EF4-FFF2-40B4-BE49-F238E27FC236}">
                <a16:creationId xmlns:a16="http://schemas.microsoft.com/office/drawing/2014/main" id="{3698958C-7426-4F32-A8EE-2FE7F9E67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42554"/>
            <a:ext cx="4777482" cy="360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0325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3420A447-E3EC-49FC-8019-3414811C3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42553"/>
            <a:ext cx="4777483" cy="360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9669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9" descr="Bucket List Winners - Wells Gray Tours">
            <a:extLst>
              <a:ext uri="{FF2B5EF4-FFF2-40B4-BE49-F238E27FC236}">
                <a16:creationId xmlns:a16="http://schemas.microsoft.com/office/drawing/2014/main" id="{2DEAF289-94F8-4870-B564-6A8ABECCF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10381" r="12547"/>
          <a:stretch>
            <a:fillRect/>
          </a:stretch>
        </p:blipFill>
        <p:spPr bwMode="auto">
          <a:xfrm>
            <a:off x="125858" y="165630"/>
            <a:ext cx="4777483" cy="357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2826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0" descr="Learning to Swim Saves Lives – Supervisor Mark Ridley-Thomas">
            <a:extLst>
              <a:ext uri="{FF2B5EF4-FFF2-40B4-BE49-F238E27FC236}">
                <a16:creationId xmlns:a16="http://schemas.microsoft.com/office/drawing/2014/main" id="{050D0C33-821E-4E8F-A364-4ECA6523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42553"/>
            <a:ext cx="4777483" cy="360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7050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pic>
        <p:nvPicPr>
          <p:cNvPr id="9" name="Picture 31" descr="How to surf small waves">
            <a:extLst>
              <a:ext uri="{FF2B5EF4-FFF2-40B4-BE49-F238E27FC236}">
                <a16:creationId xmlns:a16="http://schemas.microsoft.com/office/drawing/2014/main" id="{0E306507-49E3-43FC-8746-7AE881FAA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69" y="165630"/>
            <a:ext cx="4763472" cy="360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2525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ildren Playing Indian, HD Png Download , Transparent Png Image - PNGitem">
            <a:extLst>
              <a:ext uri="{FF2B5EF4-FFF2-40B4-BE49-F238E27FC236}">
                <a16:creationId xmlns:a16="http://schemas.microsoft.com/office/drawing/2014/main" id="{43D66B59-779A-4F93-A1DE-D8B4F4F6BB5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3" y="257110"/>
            <a:ext cx="4587412" cy="33719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792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0F49A9-B479-48CC-8DAD-B4CE432B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76" y="3300454"/>
            <a:ext cx="3262045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029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me </a:t>
            </a:r>
            <a:r>
              <a:rPr lang="en-US" altLang="en-US" sz="2400" b="1" dirty="0" err="1">
                <a:latin typeface="Arial Nova" panose="020B0504020202020204" pitchFamily="34" charset="0"/>
                <a:cs typeface="Aharoni" panose="02010803020104030203" pitchFamily="2" charset="-79"/>
              </a:rPr>
              <a:t>llamo</a:t>
            </a:r>
            <a:r>
              <a:rPr lang="en-US" altLang="en-US" sz="2400" b="1" dirty="0">
                <a:latin typeface="Arial Nova" panose="020B0504020202020204" pitchFamily="34" charset="0"/>
                <a:cs typeface="Aharoni" panose="02010803020104030203" pitchFamily="2" charset="-79"/>
              </a:rPr>
              <a:t>…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Hello my Name is Dry Erase Reusable Name Tag - Name Tag Wizard">
            <a:extLst>
              <a:ext uri="{FF2B5EF4-FFF2-40B4-BE49-F238E27FC236}">
                <a16:creationId xmlns:a16="http://schemas.microsoft.com/office/drawing/2014/main" id="{0AB6370B-C1FB-43FD-8954-A1085BA13A5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8" b="16612"/>
          <a:stretch/>
        </p:blipFill>
        <p:spPr bwMode="auto">
          <a:xfrm>
            <a:off x="523747" y="250751"/>
            <a:ext cx="3981702" cy="28159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24272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4 Family Benefits of Going Outside Together |… | PBS KIDS for Parents">
            <a:extLst>
              <a:ext uri="{FF2B5EF4-FFF2-40B4-BE49-F238E27FC236}">
                <a16:creationId xmlns:a16="http://schemas.microsoft.com/office/drawing/2014/main" id="{F1528990-AB2D-4D25-A8CD-4AA20CB616E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t="1352" r="20343" b="-1352"/>
          <a:stretch/>
        </p:blipFill>
        <p:spPr bwMode="auto">
          <a:xfrm>
            <a:off x="125857" y="165631"/>
            <a:ext cx="4777483" cy="36460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1958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00+ Neighborhood Names From Around The World &amp;amp; Popular Culture, Plus Ideas  by Kidadl">
            <a:extLst>
              <a:ext uri="{FF2B5EF4-FFF2-40B4-BE49-F238E27FC236}">
                <a16:creationId xmlns:a16="http://schemas.microsoft.com/office/drawing/2014/main" id="{C07030D0-ED46-46E0-BEC1-CC55F68D0A6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54112"/>
            <a:ext cx="4777482" cy="35895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4611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ancing may help kids develop socio-emotional skills like empathy - Active  For Life">
            <a:extLst>
              <a:ext uri="{FF2B5EF4-FFF2-40B4-BE49-F238E27FC236}">
                <a16:creationId xmlns:a16="http://schemas.microsoft.com/office/drawing/2014/main" id="{30A2F409-B83B-4EFC-A8B4-20DADA2F721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r="8555"/>
          <a:stretch/>
        </p:blipFill>
        <p:spPr bwMode="auto">
          <a:xfrm>
            <a:off x="125858" y="142554"/>
            <a:ext cx="4777482" cy="36010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3365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ids Plugged In: What&amp;#39;s Too Loud? - Franciscan Children&amp;#39;s">
            <a:extLst>
              <a:ext uri="{FF2B5EF4-FFF2-40B4-BE49-F238E27FC236}">
                <a16:creationId xmlns:a16="http://schemas.microsoft.com/office/drawing/2014/main" id="{4CD7EE71-F63B-47D5-8534-436AE477A1A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7" y="165630"/>
            <a:ext cx="4777483" cy="35780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91464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ownload Bicycle PNG Image for Free">
            <a:extLst>
              <a:ext uri="{FF2B5EF4-FFF2-40B4-BE49-F238E27FC236}">
                <a16:creationId xmlns:a16="http://schemas.microsoft.com/office/drawing/2014/main" id="{8F41D2FB-D60A-43CA-A18F-24AFAE0B95F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95" y="389452"/>
            <a:ext cx="4672208" cy="29291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0054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vie Theatre Png Download - Transparent Movie Night Png, Png Download ,  Transparent Png Image - PNGitem">
            <a:extLst>
              <a:ext uri="{FF2B5EF4-FFF2-40B4-BE49-F238E27FC236}">
                <a16:creationId xmlns:a16="http://schemas.microsoft.com/office/drawing/2014/main" id="{04334B3C-BBEA-4931-B867-A1B3C6AAEEF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85" y="314646"/>
            <a:ext cx="4777483" cy="32569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23402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here your child can learn to play soccer in Phoenix">
            <a:extLst>
              <a:ext uri="{FF2B5EF4-FFF2-40B4-BE49-F238E27FC236}">
                <a16:creationId xmlns:a16="http://schemas.microsoft.com/office/drawing/2014/main" id="{EE993ABE-B831-48B2-AAC2-70CB445C56F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8844"/>
          <a:stretch/>
        </p:blipFill>
        <p:spPr bwMode="auto">
          <a:xfrm>
            <a:off x="125857" y="135229"/>
            <a:ext cx="4777483" cy="36010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86761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7x5FT Daylight Football Soccer Field Goal Stadium Audience Platform Custom  Photo Studio Backdrop Background Vinyl 220cm x 150cm|Background| -  AliExpress">
            <a:extLst>
              <a:ext uri="{FF2B5EF4-FFF2-40B4-BE49-F238E27FC236}">
                <a16:creationId xmlns:a16="http://schemas.microsoft.com/office/drawing/2014/main" id="{A029B32A-8119-418C-94D7-0ED1852136A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9" y="142554"/>
            <a:ext cx="4777482" cy="36010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6901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C Barcelona is no longer relevant to Spain&amp;#39;s national football team -  Barca Blaugranes">
            <a:extLst>
              <a:ext uri="{FF2B5EF4-FFF2-40B4-BE49-F238E27FC236}">
                <a16:creationId xmlns:a16="http://schemas.microsoft.com/office/drawing/2014/main" id="{1757D866-B57B-4A18-8E0D-ADA9A4DEB69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42554"/>
            <a:ext cx="4777483" cy="36010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04924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hat is a Hat Trick in Soccer? (with pictures)">
            <a:extLst>
              <a:ext uri="{FF2B5EF4-FFF2-40B4-BE49-F238E27FC236}">
                <a16:creationId xmlns:a16="http://schemas.microsoft.com/office/drawing/2014/main" id="{04309664-B0E2-4B92-8308-9D671B50485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8" y="115008"/>
            <a:ext cx="4777483" cy="36286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F3F1235-798C-430E-9817-9A526F04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008"/>
            <a:ext cx="101631" cy="1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292" tIns="25146" rIns="50292" bIns="2514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552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A1110-5D88-4925-BC2C-42E342EC5DE0}"/>
              </a:ext>
            </a:extLst>
          </p:cNvPr>
          <p:cNvSpPr/>
          <p:nvPr/>
        </p:nvSpPr>
        <p:spPr>
          <a:xfrm>
            <a:off x="125858" y="142554"/>
            <a:ext cx="4777483" cy="3601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258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1872</TotalTime>
  <Words>124</Words>
  <Application>Microsoft Office PowerPoint</Application>
  <PresentationFormat>Custom</PresentationFormat>
  <Paragraphs>68</Paragraphs>
  <Slides>130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6" baseType="lpstr">
      <vt:lpstr>Arial</vt:lpstr>
      <vt:lpstr>Arial Nova</vt:lpstr>
      <vt:lpstr>Balloon XBd BT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ENGIE T.</dc:creator>
  <cp:lastModifiedBy>ENGIE T.</cp:lastModifiedBy>
  <cp:revision>37</cp:revision>
  <cp:lastPrinted>2021-07-28T18:13:21Z</cp:lastPrinted>
  <dcterms:created xsi:type="dcterms:W3CDTF">2021-07-13T20:05:59Z</dcterms:created>
  <dcterms:modified xsi:type="dcterms:W3CDTF">2021-09-03T19:22:01Z</dcterms:modified>
</cp:coreProperties>
</file>