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Fira Sans Extra Condensed" panose="020B0604020202020204" pitchFamily="34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DA1A09-864C-4635-8491-4CDD2E6709B3}">
  <a:tblStyle styleId="{C1DA1A09-864C-4635-8491-4CDD2E6709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ef5ce8b8a9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ef5ce8b8a9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ef8dab604e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ef8dab604e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f0255e9b47_1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f0255e9b47_1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12391fe7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12391fe74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ef8dab604e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ef8dab604e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ee4615b78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ee4615b78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1709e4ee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1709e4ee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cb19c068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cb19c068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11709e4ee06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11709e4ee06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ee4615b7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ee4615b7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ef8dab604e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ef8dab604e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442713" y="751538"/>
            <a:ext cx="4114500" cy="27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442713" y="3652411"/>
            <a:ext cx="4114500" cy="30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649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649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2549400" y="11692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ubTitle" idx="1"/>
          </p:nvPr>
        </p:nvSpPr>
        <p:spPr>
          <a:xfrm>
            <a:off x="2549400" y="27391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ctrTitle"/>
          </p:nvPr>
        </p:nvSpPr>
        <p:spPr>
          <a:xfrm>
            <a:off x="4442713" y="751538"/>
            <a:ext cx="4114500" cy="27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 </a:t>
            </a:r>
            <a:endParaRPr sz="5000"/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1"/>
          </p:nvPr>
        </p:nvSpPr>
        <p:spPr>
          <a:xfrm>
            <a:off x="4442725" y="3652397"/>
            <a:ext cx="4114500" cy="3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/>
              <a:t>Verbs ending in </a:t>
            </a:r>
            <a:r>
              <a:rPr lang="en" sz="2700" b="1">
                <a:solidFill>
                  <a:srgbClr val="38761D"/>
                </a:solidFill>
              </a:rPr>
              <a:t>ar</a:t>
            </a:r>
            <a:r>
              <a:rPr lang="en" sz="2700" b="1"/>
              <a:t>, </a:t>
            </a:r>
            <a:r>
              <a:rPr lang="en" sz="2700" b="1">
                <a:solidFill>
                  <a:srgbClr val="38761D"/>
                </a:solidFill>
              </a:rPr>
              <a:t>er</a:t>
            </a:r>
            <a:r>
              <a:rPr lang="en" sz="2700" b="1"/>
              <a:t>, </a:t>
            </a:r>
            <a:r>
              <a:rPr lang="en" sz="2700" b="1">
                <a:solidFill>
                  <a:srgbClr val="38761D"/>
                </a:solidFill>
              </a:rPr>
              <a:t>ir</a:t>
            </a:r>
            <a:r>
              <a:rPr lang="en" sz="2700" b="1"/>
              <a:t>.</a:t>
            </a:r>
            <a:endParaRPr sz="2700" b="1"/>
          </a:p>
        </p:txBody>
      </p:sp>
      <p:grpSp>
        <p:nvGrpSpPr>
          <p:cNvPr id="52" name="Google Shape;52;p13"/>
          <p:cNvGrpSpPr/>
          <p:nvPr/>
        </p:nvGrpSpPr>
        <p:grpSpPr>
          <a:xfrm>
            <a:off x="586789" y="538360"/>
            <a:ext cx="3577701" cy="2233531"/>
            <a:chOff x="228600" y="1338810"/>
            <a:chExt cx="3577701" cy="2233531"/>
          </a:xfrm>
        </p:grpSpPr>
        <p:sp>
          <p:nvSpPr>
            <p:cNvPr id="53" name="Google Shape;53;p13"/>
            <p:cNvSpPr/>
            <p:nvPr/>
          </p:nvSpPr>
          <p:spPr>
            <a:xfrm>
              <a:off x="445424" y="1691275"/>
              <a:ext cx="3131287" cy="1819576"/>
            </a:xfrm>
            <a:custGeom>
              <a:avLst/>
              <a:gdLst/>
              <a:ahLst/>
              <a:cxnLst/>
              <a:rect l="l" t="t" r="r" b="b"/>
              <a:pathLst>
                <a:path w="184058" h="103591" extrusionOk="0">
                  <a:moveTo>
                    <a:pt x="1" y="0"/>
                  </a:moveTo>
                  <a:lnTo>
                    <a:pt x="1" y="103590"/>
                  </a:lnTo>
                  <a:lnTo>
                    <a:pt x="184057" y="103590"/>
                  </a:lnTo>
                  <a:lnTo>
                    <a:pt x="184057" y="0"/>
                  </a:lnTo>
                  <a:close/>
                </a:path>
              </a:pathLst>
            </a:custGeom>
            <a:solidFill>
              <a:srgbClr val="4371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3"/>
            <p:cNvSpPr/>
            <p:nvPr/>
          </p:nvSpPr>
          <p:spPr>
            <a:xfrm>
              <a:off x="398671" y="1629803"/>
              <a:ext cx="3224696" cy="1880954"/>
            </a:xfrm>
            <a:custGeom>
              <a:avLst/>
              <a:gdLst/>
              <a:ahLst/>
              <a:cxnLst/>
              <a:rect l="l" t="t" r="r" b="b"/>
              <a:pathLst>
                <a:path w="184058" h="103591" extrusionOk="0">
                  <a:moveTo>
                    <a:pt x="179905" y="4153"/>
                  </a:moveTo>
                  <a:lnTo>
                    <a:pt x="179905" y="99438"/>
                  </a:lnTo>
                  <a:lnTo>
                    <a:pt x="4153" y="99438"/>
                  </a:lnTo>
                  <a:lnTo>
                    <a:pt x="4153" y="4153"/>
                  </a:lnTo>
                  <a:close/>
                  <a:moveTo>
                    <a:pt x="1" y="0"/>
                  </a:moveTo>
                  <a:lnTo>
                    <a:pt x="1" y="103590"/>
                  </a:lnTo>
                  <a:lnTo>
                    <a:pt x="184057" y="103590"/>
                  </a:lnTo>
                  <a:lnTo>
                    <a:pt x="1840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3140483" y="3407172"/>
              <a:ext cx="210100" cy="32009"/>
            </a:xfrm>
            <a:custGeom>
              <a:avLst/>
              <a:gdLst/>
              <a:ahLst/>
              <a:cxnLst/>
              <a:rect l="l" t="t" r="r" b="b"/>
              <a:pathLst>
                <a:path w="11992" h="1827" extrusionOk="0">
                  <a:moveTo>
                    <a:pt x="251" y="1"/>
                  </a:moveTo>
                  <a:cubicBezTo>
                    <a:pt x="108" y="1"/>
                    <a:pt x="1" y="108"/>
                    <a:pt x="1" y="251"/>
                  </a:cubicBezTo>
                  <a:lnTo>
                    <a:pt x="1" y="1576"/>
                  </a:lnTo>
                  <a:cubicBezTo>
                    <a:pt x="1" y="1719"/>
                    <a:pt x="108" y="1826"/>
                    <a:pt x="251" y="1826"/>
                  </a:cubicBezTo>
                  <a:lnTo>
                    <a:pt x="11741" y="1826"/>
                  </a:lnTo>
                  <a:cubicBezTo>
                    <a:pt x="11885" y="1826"/>
                    <a:pt x="11992" y="1719"/>
                    <a:pt x="11992" y="1576"/>
                  </a:cubicBezTo>
                  <a:lnTo>
                    <a:pt x="11992" y="251"/>
                  </a:lnTo>
                  <a:cubicBezTo>
                    <a:pt x="11992" y="108"/>
                    <a:pt x="11885" y="1"/>
                    <a:pt x="117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2777995" y="3407172"/>
              <a:ext cx="112899" cy="32009"/>
            </a:xfrm>
            <a:custGeom>
              <a:avLst/>
              <a:gdLst/>
              <a:ahLst/>
              <a:cxnLst/>
              <a:rect l="l" t="t" r="r" b="b"/>
              <a:pathLst>
                <a:path w="6444" h="1827" extrusionOk="0">
                  <a:moveTo>
                    <a:pt x="179" y="1"/>
                  </a:moveTo>
                  <a:cubicBezTo>
                    <a:pt x="72" y="1"/>
                    <a:pt x="0" y="73"/>
                    <a:pt x="0" y="180"/>
                  </a:cubicBezTo>
                  <a:lnTo>
                    <a:pt x="0" y="1647"/>
                  </a:lnTo>
                  <a:cubicBezTo>
                    <a:pt x="0" y="1755"/>
                    <a:pt x="72" y="1826"/>
                    <a:pt x="179" y="1826"/>
                  </a:cubicBezTo>
                  <a:lnTo>
                    <a:pt x="6229" y="1826"/>
                  </a:lnTo>
                  <a:cubicBezTo>
                    <a:pt x="6336" y="1826"/>
                    <a:pt x="6443" y="1755"/>
                    <a:pt x="6443" y="1647"/>
                  </a:cubicBezTo>
                  <a:lnTo>
                    <a:pt x="6443" y="180"/>
                  </a:lnTo>
                  <a:cubicBezTo>
                    <a:pt x="6443" y="73"/>
                    <a:pt x="6336" y="1"/>
                    <a:pt x="6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2981815" y="3366296"/>
              <a:ext cx="211361" cy="73041"/>
            </a:xfrm>
            <a:custGeom>
              <a:avLst/>
              <a:gdLst/>
              <a:ahLst/>
              <a:cxnLst/>
              <a:rect l="l" t="t" r="r" b="b"/>
              <a:pathLst>
                <a:path w="12064" h="4169" extrusionOk="0">
                  <a:moveTo>
                    <a:pt x="11511" y="0"/>
                  </a:moveTo>
                  <a:cubicBezTo>
                    <a:pt x="11493" y="0"/>
                    <a:pt x="11474" y="3"/>
                    <a:pt x="11455" y="7"/>
                  </a:cubicBezTo>
                  <a:lnTo>
                    <a:pt x="215" y="2370"/>
                  </a:lnTo>
                  <a:cubicBezTo>
                    <a:pt x="72" y="2406"/>
                    <a:pt x="1" y="2549"/>
                    <a:pt x="36" y="2692"/>
                  </a:cubicBezTo>
                  <a:lnTo>
                    <a:pt x="287" y="3980"/>
                  </a:lnTo>
                  <a:cubicBezTo>
                    <a:pt x="317" y="4099"/>
                    <a:pt x="420" y="4169"/>
                    <a:pt x="536" y="4169"/>
                  </a:cubicBezTo>
                  <a:cubicBezTo>
                    <a:pt x="560" y="4169"/>
                    <a:pt x="585" y="4166"/>
                    <a:pt x="609" y="4159"/>
                  </a:cubicBezTo>
                  <a:lnTo>
                    <a:pt x="11849" y="1797"/>
                  </a:lnTo>
                  <a:cubicBezTo>
                    <a:pt x="11992" y="1797"/>
                    <a:pt x="12063" y="1654"/>
                    <a:pt x="12028" y="1511"/>
                  </a:cubicBezTo>
                  <a:lnTo>
                    <a:pt x="11777" y="222"/>
                  </a:lnTo>
                  <a:cubicBezTo>
                    <a:pt x="11746" y="98"/>
                    <a:pt x="11634" y="0"/>
                    <a:pt x="115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28600" y="3428079"/>
              <a:ext cx="3577701" cy="144261"/>
            </a:xfrm>
            <a:custGeom>
              <a:avLst/>
              <a:gdLst/>
              <a:ahLst/>
              <a:cxnLst/>
              <a:rect l="l" t="t" r="r" b="b"/>
              <a:pathLst>
                <a:path w="196658" h="6301" extrusionOk="0">
                  <a:moveTo>
                    <a:pt x="1" y="0"/>
                  </a:moveTo>
                  <a:lnTo>
                    <a:pt x="1" y="6300"/>
                  </a:lnTo>
                  <a:lnTo>
                    <a:pt x="196657" y="6300"/>
                  </a:lnTo>
                  <a:lnTo>
                    <a:pt x="1966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693972" y="3334426"/>
              <a:ext cx="279094" cy="78420"/>
            </a:xfrm>
            <a:custGeom>
              <a:avLst/>
              <a:gdLst/>
              <a:ahLst/>
              <a:cxnLst/>
              <a:rect l="l" t="t" r="r" b="b"/>
              <a:pathLst>
                <a:path w="15930" h="4476" extrusionOk="0">
                  <a:moveTo>
                    <a:pt x="2005" y="1"/>
                  </a:moveTo>
                  <a:cubicBezTo>
                    <a:pt x="896" y="1"/>
                    <a:pt x="1" y="896"/>
                    <a:pt x="1" y="1969"/>
                  </a:cubicBezTo>
                  <a:lnTo>
                    <a:pt x="1" y="4475"/>
                  </a:lnTo>
                  <a:lnTo>
                    <a:pt x="15929" y="4475"/>
                  </a:lnTo>
                  <a:lnTo>
                    <a:pt x="15929" y="1969"/>
                  </a:lnTo>
                  <a:cubicBezTo>
                    <a:pt x="15929" y="896"/>
                    <a:pt x="15035" y="1"/>
                    <a:pt x="139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693972" y="3409694"/>
              <a:ext cx="279094" cy="29486"/>
            </a:xfrm>
            <a:custGeom>
              <a:avLst/>
              <a:gdLst/>
              <a:ahLst/>
              <a:cxnLst/>
              <a:rect l="l" t="t" r="r" b="b"/>
              <a:pathLst>
                <a:path w="15930" h="1683" extrusionOk="0">
                  <a:moveTo>
                    <a:pt x="1" y="0"/>
                  </a:moveTo>
                  <a:lnTo>
                    <a:pt x="1" y="1682"/>
                  </a:lnTo>
                  <a:lnTo>
                    <a:pt x="15929" y="1682"/>
                  </a:lnTo>
                  <a:lnTo>
                    <a:pt x="159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2914825" y="3083110"/>
              <a:ext cx="1892" cy="1279"/>
            </a:xfrm>
            <a:custGeom>
              <a:avLst/>
              <a:gdLst/>
              <a:ahLst/>
              <a:cxnLst/>
              <a:rect l="l" t="t" r="r" b="b"/>
              <a:pathLst>
                <a:path w="108" h="73" extrusionOk="0">
                  <a:moveTo>
                    <a:pt x="0" y="0"/>
                  </a:moveTo>
                  <a:lnTo>
                    <a:pt x="0" y="72"/>
                  </a:lnTo>
                  <a:lnTo>
                    <a:pt x="108" y="36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3030321" y="1883662"/>
              <a:ext cx="270299" cy="258420"/>
            </a:xfrm>
            <a:custGeom>
              <a:avLst/>
              <a:gdLst/>
              <a:ahLst/>
              <a:cxnLst/>
              <a:rect l="l" t="t" r="r" b="b"/>
              <a:pathLst>
                <a:path w="15428" h="14750" extrusionOk="0">
                  <a:moveTo>
                    <a:pt x="7553" y="897"/>
                  </a:moveTo>
                  <a:cubicBezTo>
                    <a:pt x="10739" y="897"/>
                    <a:pt x="13495" y="3224"/>
                    <a:pt x="13960" y="6481"/>
                  </a:cubicBezTo>
                  <a:cubicBezTo>
                    <a:pt x="14461" y="9989"/>
                    <a:pt x="11992" y="13282"/>
                    <a:pt x="8484" y="13783"/>
                  </a:cubicBezTo>
                  <a:cubicBezTo>
                    <a:pt x="8176" y="13827"/>
                    <a:pt x="7870" y="13848"/>
                    <a:pt x="7568" y="13848"/>
                  </a:cubicBezTo>
                  <a:cubicBezTo>
                    <a:pt x="4389" y="13848"/>
                    <a:pt x="1603" y="11510"/>
                    <a:pt x="1146" y="8307"/>
                  </a:cubicBezTo>
                  <a:cubicBezTo>
                    <a:pt x="895" y="6589"/>
                    <a:pt x="1360" y="4870"/>
                    <a:pt x="2399" y="3474"/>
                  </a:cubicBezTo>
                  <a:cubicBezTo>
                    <a:pt x="3437" y="2114"/>
                    <a:pt x="4940" y="1219"/>
                    <a:pt x="6658" y="969"/>
                  </a:cubicBezTo>
                  <a:cubicBezTo>
                    <a:pt x="6944" y="933"/>
                    <a:pt x="7267" y="897"/>
                    <a:pt x="7553" y="897"/>
                  </a:cubicBezTo>
                  <a:close/>
                  <a:moveTo>
                    <a:pt x="7557" y="0"/>
                  </a:moveTo>
                  <a:cubicBezTo>
                    <a:pt x="7214" y="0"/>
                    <a:pt x="6865" y="24"/>
                    <a:pt x="6515" y="74"/>
                  </a:cubicBezTo>
                  <a:cubicBezTo>
                    <a:pt x="4582" y="360"/>
                    <a:pt x="2864" y="1363"/>
                    <a:pt x="1683" y="2937"/>
                  </a:cubicBezTo>
                  <a:cubicBezTo>
                    <a:pt x="501" y="4512"/>
                    <a:pt x="0" y="6481"/>
                    <a:pt x="251" y="8414"/>
                  </a:cubicBezTo>
                  <a:cubicBezTo>
                    <a:pt x="788" y="12101"/>
                    <a:pt x="3938" y="14750"/>
                    <a:pt x="7553" y="14750"/>
                  </a:cubicBezTo>
                  <a:cubicBezTo>
                    <a:pt x="7911" y="14750"/>
                    <a:pt x="8233" y="14714"/>
                    <a:pt x="8591" y="14678"/>
                  </a:cubicBezTo>
                  <a:cubicBezTo>
                    <a:pt x="12636" y="14105"/>
                    <a:pt x="15428" y="10347"/>
                    <a:pt x="14855" y="6338"/>
                  </a:cubicBezTo>
                  <a:cubicBezTo>
                    <a:pt x="14332" y="2676"/>
                    <a:pt x="11181" y="0"/>
                    <a:pt x="7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3086755" y="2030116"/>
              <a:ext cx="166843" cy="76230"/>
            </a:xfrm>
            <a:custGeom>
              <a:avLst/>
              <a:gdLst/>
              <a:ahLst/>
              <a:cxnLst/>
              <a:rect l="l" t="t" r="r" b="b"/>
              <a:pathLst>
                <a:path w="9523" h="4351" extrusionOk="0">
                  <a:moveTo>
                    <a:pt x="9032" y="1"/>
                  </a:moveTo>
                  <a:cubicBezTo>
                    <a:pt x="8831" y="1"/>
                    <a:pt x="8650" y="129"/>
                    <a:pt x="8592" y="306"/>
                  </a:cubicBezTo>
                  <a:cubicBezTo>
                    <a:pt x="8090" y="1952"/>
                    <a:pt x="6659" y="3169"/>
                    <a:pt x="4976" y="3420"/>
                  </a:cubicBezTo>
                  <a:cubicBezTo>
                    <a:pt x="4768" y="3448"/>
                    <a:pt x="4559" y="3462"/>
                    <a:pt x="4352" y="3462"/>
                  </a:cubicBezTo>
                  <a:cubicBezTo>
                    <a:pt x="2995" y="3462"/>
                    <a:pt x="1698" y="2860"/>
                    <a:pt x="860" y="1773"/>
                  </a:cubicBezTo>
                  <a:cubicBezTo>
                    <a:pt x="776" y="1669"/>
                    <a:pt x="644" y="1613"/>
                    <a:pt x="513" y="1613"/>
                  </a:cubicBezTo>
                  <a:cubicBezTo>
                    <a:pt x="419" y="1613"/>
                    <a:pt x="326" y="1642"/>
                    <a:pt x="251" y="1702"/>
                  </a:cubicBezTo>
                  <a:cubicBezTo>
                    <a:pt x="37" y="1881"/>
                    <a:pt x="1" y="2167"/>
                    <a:pt x="180" y="2346"/>
                  </a:cubicBezTo>
                  <a:cubicBezTo>
                    <a:pt x="1182" y="3635"/>
                    <a:pt x="2721" y="4350"/>
                    <a:pt x="4332" y="4350"/>
                  </a:cubicBezTo>
                  <a:cubicBezTo>
                    <a:pt x="4583" y="4350"/>
                    <a:pt x="4833" y="4350"/>
                    <a:pt x="5084" y="4315"/>
                  </a:cubicBezTo>
                  <a:cubicBezTo>
                    <a:pt x="7124" y="4028"/>
                    <a:pt x="8842" y="2561"/>
                    <a:pt x="9451" y="556"/>
                  </a:cubicBezTo>
                  <a:cubicBezTo>
                    <a:pt x="9522" y="341"/>
                    <a:pt x="9379" y="91"/>
                    <a:pt x="9164" y="19"/>
                  </a:cubicBezTo>
                  <a:cubicBezTo>
                    <a:pt x="9120" y="7"/>
                    <a:pt x="9076" y="1"/>
                    <a:pt x="90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094289" y="1950713"/>
              <a:ext cx="37020" cy="58517"/>
            </a:xfrm>
            <a:custGeom>
              <a:avLst/>
              <a:gdLst/>
              <a:ahLst/>
              <a:cxnLst/>
              <a:rect l="l" t="t" r="r" b="b"/>
              <a:pathLst>
                <a:path w="2113" h="3340" extrusionOk="0">
                  <a:moveTo>
                    <a:pt x="897" y="0"/>
                  </a:moveTo>
                  <a:cubicBezTo>
                    <a:pt x="872" y="0"/>
                    <a:pt x="848" y="2"/>
                    <a:pt x="824" y="5"/>
                  </a:cubicBezTo>
                  <a:cubicBezTo>
                    <a:pt x="287" y="77"/>
                    <a:pt x="0" y="900"/>
                    <a:pt x="108" y="1795"/>
                  </a:cubicBezTo>
                  <a:cubicBezTo>
                    <a:pt x="244" y="2681"/>
                    <a:pt x="704" y="3339"/>
                    <a:pt x="1211" y="3339"/>
                  </a:cubicBezTo>
                  <a:cubicBezTo>
                    <a:pt x="1237" y="3339"/>
                    <a:pt x="1263" y="3338"/>
                    <a:pt x="1289" y="3334"/>
                  </a:cubicBezTo>
                  <a:cubicBezTo>
                    <a:pt x="1790" y="3263"/>
                    <a:pt x="2112" y="2439"/>
                    <a:pt x="1969" y="1545"/>
                  </a:cubicBezTo>
                  <a:cubicBezTo>
                    <a:pt x="1867" y="659"/>
                    <a:pt x="1376" y="0"/>
                    <a:pt x="8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181455" y="1938168"/>
              <a:ext cx="37650" cy="58517"/>
            </a:xfrm>
            <a:custGeom>
              <a:avLst/>
              <a:gdLst/>
              <a:ahLst/>
              <a:cxnLst/>
              <a:rect l="l" t="t" r="r" b="b"/>
              <a:pathLst>
                <a:path w="2149" h="3340" extrusionOk="0">
                  <a:moveTo>
                    <a:pt x="902" y="0"/>
                  </a:moveTo>
                  <a:cubicBezTo>
                    <a:pt x="876" y="0"/>
                    <a:pt x="850" y="2"/>
                    <a:pt x="824" y="5"/>
                  </a:cubicBezTo>
                  <a:cubicBezTo>
                    <a:pt x="323" y="77"/>
                    <a:pt x="1" y="900"/>
                    <a:pt x="144" y="1795"/>
                  </a:cubicBezTo>
                  <a:cubicBezTo>
                    <a:pt x="280" y="2681"/>
                    <a:pt x="741" y="3340"/>
                    <a:pt x="1248" y="3340"/>
                  </a:cubicBezTo>
                  <a:cubicBezTo>
                    <a:pt x="1273" y="3340"/>
                    <a:pt x="1299" y="3338"/>
                    <a:pt x="1325" y="3334"/>
                  </a:cubicBezTo>
                  <a:cubicBezTo>
                    <a:pt x="1826" y="3263"/>
                    <a:pt x="2149" y="2439"/>
                    <a:pt x="2005" y="1545"/>
                  </a:cubicBezTo>
                  <a:cubicBezTo>
                    <a:pt x="1869" y="659"/>
                    <a:pt x="1409" y="0"/>
                    <a:pt x="9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151900" y="1511281"/>
              <a:ext cx="56449" cy="180000"/>
            </a:xfrm>
            <a:custGeom>
              <a:avLst/>
              <a:gdLst/>
              <a:ahLst/>
              <a:cxnLst/>
              <a:rect l="l" t="t" r="r" b="b"/>
              <a:pathLst>
                <a:path w="3222" h="10274" extrusionOk="0">
                  <a:moveTo>
                    <a:pt x="3222" y="0"/>
                  </a:moveTo>
                  <a:cubicBezTo>
                    <a:pt x="1432" y="0"/>
                    <a:pt x="0" y="1432"/>
                    <a:pt x="0" y="3222"/>
                  </a:cubicBezTo>
                  <a:lnTo>
                    <a:pt x="0" y="7052"/>
                  </a:lnTo>
                  <a:cubicBezTo>
                    <a:pt x="0" y="8842"/>
                    <a:pt x="1432" y="10273"/>
                    <a:pt x="3222" y="10273"/>
                  </a:cubicBezTo>
                  <a:lnTo>
                    <a:pt x="322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2809455" y="1511281"/>
              <a:ext cx="55836" cy="180000"/>
            </a:xfrm>
            <a:custGeom>
              <a:avLst/>
              <a:gdLst/>
              <a:ahLst/>
              <a:cxnLst/>
              <a:rect l="l" t="t" r="r" b="b"/>
              <a:pathLst>
                <a:path w="3187" h="10274" extrusionOk="0">
                  <a:moveTo>
                    <a:pt x="1" y="0"/>
                  </a:moveTo>
                  <a:lnTo>
                    <a:pt x="1" y="10273"/>
                  </a:lnTo>
                  <a:cubicBezTo>
                    <a:pt x="1755" y="10273"/>
                    <a:pt x="3187" y="8842"/>
                    <a:pt x="3187" y="7052"/>
                  </a:cubicBezTo>
                  <a:lnTo>
                    <a:pt x="3187" y="3222"/>
                  </a:lnTo>
                  <a:cubicBezTo>
                    <a:pt x="3187" y="1432"/>
                    <a:pt x="1755" y="0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130577" y="1338810"/>
              <a:ext cx="1760970" cy="267180"/>
            </a:xfrm>
            <a:custGeom>
              <a:avLst/>
              <a:gdLst/>
              <a:ahLst/>
              <a:cxnLst/>
              <a:rect l="l" t="t" r="r" b="b"/>
              <a:pathLst>
                <a:path w="100512" h="15250" fill="none" extrusionOk="0">
                  <a:moveTo>
                    <a:pt x="98901" y="15249"/>
                  </a:moveTo>
                  <a:lnTo>
                    <a:pt x="1575" y="15249"/>
                  </a:lnTo>
                  <a:cubicBezTo>
                    <a:pt x="716" y="15249"/>
                    <a:pt x="0" y="14533"/>
                    <a:pt x="0" y="13638"/>
                  </a:cubicBezTo>
                  <a:lnTo>
                    <a:pt x="0" y="1576"/>
                  </a:lnTo>
                  <a:cubicBezTo>
                    <a:pt x="0" y="681"/>
                    <a:pt x="716" y="1"/>
                    <a:pt x="1575" y="1"/>
                  </a:cubicBezTo>
                  <a:lnTo>
                    <a:pt x="98901" y="1"/>
                  </a:lnTo>
                  <a:cubicBezTo>
                    <a:pt x="99796" y="1"/>
                    <a:pt x="100512" y="681"/>
                    <a:pt x="100512" y="1576"/>
                  </a:cubicBezTo>
                  <a:lnTo>
                    <a:pt x="100512" y="13638"/>
                  </a:lnTo>
                  <a:cubicBezTo>
                    <a:pt x="100512" y="14533"/>
                    <a:pt x="99796" y="15249"/>
                    <a:pt x="98901" y="15249"/>
                  </a:cubicBezTo>
                  <a:close/>
                </a:path>
              </a:pathLst>
            </a:custGeom>
            <a:noFill/>
            <a:ln w="22375" cap="flat" cmpd="sng">
              <a:solidFill>
                <a:schemeClr val="accent6"/>
              </a:solidFill>
              <a:prstDash val="solid"/>
              <a:miter lim="3579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193914" y="1479920"/>
              <a:ext cx="1633670" cy="242722"/>
            </a:xfrm>
            <a:custGeom>
              <a:avLst/>
              <a:gdLst/>
              <a:ahLst/>
              <a:cxnLst/>
              <a:rect l="l" t="t" r="r" b="b"/>
              <a:pathLst>
                <a:path w="93246" h="13854" extrusionOk="0">
                  <a:moveTo>
                    <a:pt x="1468" y="0"/>
                  </a:moveTo>
                  <a:cubicBezTo>
                    <a:pt x="645" y="0"/>
                    <a:pt x="0" y="681"/>
                    <a:pt x="0" y="1468"/>
                  </a:cubicBezTo>
                  <a:lnTo>
                    <a:pt x="0" y="12385"/>
                  </a:lnTo>
                  <a:cubicBezTo>
                    <a:pt x="0" y="13209"/>
                    <a:pt x="645" y="13853"/>
                    <a:pt x="1468" y="13853"/>
                  </a:cubicBezTo>
                  <a:lnTo>
                    <a:pt x="91814" y="13853"/>
                  </a:lnTo>
                  <a:cubicBezTo>
                    <a:pt x="92602" y="13853"/>
                    <a:pt x="93246" y="13209"/>
                    <a:pt x="93246" y="12385"/>
                  </a:cubicBezTo>
                  <a:lnTo>
                    <a:pt x="93246" y="1468"/>
                  </a:lnTo>
                  <a:cubicBezTo>
                    <a:pt x="93246" y="681"/>
                    <a:pt x="92602" y="0"/>
                    <a:pt x="918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266661" y="1338810"/>
              <a:ext cx="1488184" cy="18"/>
            </a:xfrm>
            <a:custGeom>
              <a:avLst/>
              <a:gdLst/>
              <a:ahLst/>
              <a:cxnLst/>
              <a:rect l="l" t="t" r="r" b="b"/>
              <a:pathLst>
                <a:path w="84942" h="1" fill="none" extrusionOk="0">
                  <a:moveTo>
                    <a:pt x="1" y="1"/>
                  </a:moveTo>
                  <a:lnTo>
                    <a:pt x="84942" y="1"/>
                  </a:lnTo>
                </a:path>
              </a:pathLst>
            </a:custGeom>
            <a:noFill/>
            <a:ln w="6712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039626" y="2434642"/>
              <a:ext cx="72147" cy="88441"/>
            </a:xfrm>
            <a:custGeom>
              <a:avLst/>
              <a:gdLst/>
              <a:ahLst/>
              <a:cxnLst/>
              <a:rect l="l" t="t" r="r" b="b"/>
              <a:pathLst>
                <a:path w="4118" h="5048" extrusionOk="0">
                  <a:moveTo>
                    <a:pt x="251" y="1"/>
                  </a:moveTo>
                  <a:cubicBezTo>
                    <a:pt x="72" y="1"/>
                    <a:pt x="1" y="144"/>
                    <a:pt x="1" y="394"/>
                  </a:cubicBezTo>
                  <a:cubicBezTo>
                    <a:pt x="1" y="681"/>
                    <a:pt x="108" y="1325"/>
                    <a:pt x="323" y="2363"/>
                  </a:cubicBezTo>
                  <a:cubicBezTo>
                    <a:pt x="538" y="3365"/>
                    <a:pt x="753" y="4081"/>
                    <a:pt x="896" y="4475"/>
                  </a:cubicBezTo>
                  <a:cubicBezTo>
                    <a:pt x="931" y="4582"/>
                    <a:pt x="1075" y="4726"/>
                    <a:pt x="1254" y="4869"/>
                  </a:cubicBezTo>
                  <a:cubicBezTo>
                    <a:pt x="1433" y="4976"/>
                    <a:pt x="1576" y="5048"/>
                    <a:pt x="1683" y="5048"/>
                  </a:cubicBezTo>
                  <a:cubicBezTo>
                    <a:pt x="1862" y="5048"/>
                    <a:pt x="2113" y="4797"/>
                    <a:pt x="2471" y="4260"/>
                  </a:cubicBezTo>
                  <a:cubicBezTo>
                    <a:pt x="2793" y="3759"/>
                    <a:pt x="3151" y="3043"/>
                    <a:pt x="3545" y="2184"/>
                  </a:cubicBezTo>
                  <a:cubicBezTo>
                    <a:pt x="3938" y="1325"/>
                    <a:pt x="4117" y="788"/>
                    <a:pt x="4117" y="538"/>
                  </a:cubicBezTo>
                  <a:cubicBezTo>
                    <a:pt x="4117" y="430"/>
                    <a:pt x="4046" y="287"/>
                    <a:pt x="3867" y="180"/>
                  </a:cubicBezTo>
                  <a:cubicBezTo>
                    <a:pt x="3723" y="37"/>
                    <a:pt x="3545" y="1"/>
                    <a:pt x="3401" y="1"/>
                  </a:cubicBezTo>
                  <a:cubicBezTo>
                    <a:pt x="3258" y="1"/>
                    <a:pt x="3079" y="144"/>
                    <a:pt x="2936" y="502"/>
                  </a:cubicBezTo>
                  <a:cubicBezTo>
                    <a:pt x="2757" y="824"/>
                    <a:pt x="2578" y="1289"/>
                    <a:pt x="2327" y="1898"/>
                  </a:cubicBezTo>
                  <a:cubicBezTo>
                    <a:pt x="2113" y="2471"/>
                    <a:pt x="1898" y="2936"/>
                    <a:pt x="1755" y="3222"/>
                  </a:cubicBezTo>
                  <a:cubicBezTo>
                    <a:pt x="1719" y="2972"/>
                    <a:pt x="1683" y="2685"/>
                    <a:pt x="1647" y="2327"/>
                  </a:cubicBezTo>
                  <a:cubicBezTo>
                    <a:pt x="1647" y="2005"/>
                    <a:pt x="1647" y="1719"/>
                    <a:pt x="1612" y="1468"/>
                  </a:cubicBezTo>
                  <a:cubicBezTo>
                    <a:pt x="1576" y="967"/>
                    <a:pt x="1361" y="573"/>
                    <a:pt x="967" y="251"/>
                  </a:cubicBezTo>
                  <a:cubicBezTo>
                    <a:pt x="717" y="72"/>
                    <a:pt x="502" y="1"/>
                    <a:pt x="2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111129" y="2434642"/>
              <a:ext cx="77771" cy="89072"/>
            </a:xfrm>
            <a:custGeom>
              <a:avLst/>
              <a:gdLst/>
              <a:ahLst/>
              <a:cxnLst/>
              <a:rect l="l" t="t" r="r" b="b"/>
              <a:pathLst>
                <a:path w="4439" h="5084" extrusionOk="0">
                  <a:moveTo>
                    <a:pt x="2685" y="1182"/>
                  </a:moveTo>
                  <a:cubicBezTo>
                    <a:pt x="2792" y="1182"/>
                    <a:pt x="2936" y="1254"/>
                    <a:pt x="3079" y="1397"/>
                  </a:cubicBezTo>
                  <a:cubicBezTo>
                    <a:pt x="3222" y="1504"/>
                    <a:pt x="3294" y="1612"/>
                    <a:pt x="3294" y="1683"/>
                  </a:cubicBezTo>
                  <a:cubicBezTo>
                    <a:pt x="3294" y="1969"/>
                    <a:pt x="2828" y="2148"/>
                    <a:pt x="1933" y="2148"/>
                  </a:cubicBezTo>
                  <a:lnTo>
                    <a:pt x="1683" y="2148"/>
                  </a:lnTo>
                  <a:cubicBezTo>
                    <a:pt x="1862" y="1862"/>
                    <a:pt x="2041" y="1647"/>
                    <a:pt x="2220" y="1468"/>
                  </a:cubicBezTo>
                  <a:cubicBezTo>
                    <a:pt x="2399" y="1289"/>
                    <a:pt x="2578" y="1182"/>
                    <a:pt x="2685" y="1182"/>
                  </a:cubicBezTo>
                  <a:close/>
                  <a:moveTo>
                    <a:pt x="2721" y="1"/>
                  </a:moveTo>
                  <a:cubicBezTo>
                    <a:pt x="2327" y="1"/>
                    <a:pt x="1898" y="180"/>
                    <a:pt x="1468" y="502"/>
                  </a:cubicBezTo>
                  <a:cubicBezTo>
                    <a:pt x="1074" y="860"/>
                    <a:pt x="716" y="1289"/>
                    <a:pt x="430" y="1826"/>
                  </a:cubicBezTo>
                  <a:cubicBezTo>
                    <a:pt x="144" y="2327"/>
                    <a:pt x="0" y="2829"/>
                    <a:pt x="0" y="3294"/>
                  </a:cubicBezTo>
                  <a:cubicBezTo>
                    <a:pt x="0" y="3795"/>
                    <a:pt x="179" y="4189"/>
                    <a:pt x="502" y="4547"/>
                  </a:cubicBezTo>
                  <a:cubicBezTo>
                    <a:pt x="859" y="4905"/>
                    <a:pt x="1289" y="5084"/>
                    <a:pt x="1862" y="5084"/>
                  </a:cubicBezTo>
                  <a:cubicBezTo>
                    <a:pt x="2399" y="5084"/>
                    <a:pt x="2900" y="4940"/>
                    <a:pt x="3329" y="4726"/>
                  </a:cubicBezTo>
                  <a:cubicBezTo>
                    <a:pt x="3723" y="4475"/>
                    <a:pt x="3938" y="4260"/>
                    <a:pt x="3938" y="4010"/>
                  </a:cubicBezTo>
                  <a:cubicBezTo>
                    <a:pt x="3938" y="3831"/>
                    <a:pt x="3830" y="3723"/>
                    <a:pt x="3544" y="3723"/>
                  </a:cubicBezTo>
                  <a:cubicBezTo>
                    <a:pt x="3544" y="3723"/>
                    <a:pt x="3365" y="3759"/>
                    <a:pt x="3007" y="3867"/>
                  </a:cubicBezTo>
                  <a:cubicBezTo>
                    <a:pt x="2649" y="3974"/>
                    <a:pt x="2220" y="4010"/>
                    <a:pt x="1719" y="4010"/>
                  </a:cubicBezTo>
                  <a:cubicBezTo>
                    <a:pt x="1504" y="4010"/>
                    <a:pt x="1361" y="3974"/>
                    <a:pt x="1289" y="3902"/>
                  </a:cubicBezTo>
                  <a:cubicBezTo>
                    <a:pt x="1217" y="3831"/>
                    <a:pt x="1217" y="3688"/>
                    <a:pt x="1217" y="3509"/>
                  </a:cubicBezTo>
                  <a:cubicBezTo>
                    <a:pt x="1217" y="3330"/>
                    <a:pt x="1217" y="3151"/>
                    <a:pt x="1289" y="2972"/>
                  </a:cubicBezTo>
                  <a:cubicBezTo>
                    <a:pt x="1575" y="3043"/>
                    <a:pt x="1969" y="3079"/>
                    <a:pt x="2434" y="3079"/>
                  </a:cubicBezTo>
                  <a:cubicBezTo>
                    <a:pt x="2900" y="3079"/>
                    <a:pt x="3329" y="2936"/>
                    <a:pt x="3759" y="2685"/>
                  </a:cubicBezTo>
                  <a:cubicBezTo>
                    <a:pt x="4188" y="2435"/>
                    <a:pt x="4439" y="2148"/>
                    <a:pt x="4439" y="1826"/>
                  </a:cubicBezTo>
                  <a:cubicBezTo>
                    <a:pt x="4439" y="1433"/>
                    <a:pt x="4260" y="1003"/>
                    <a:pt x="3902" y="609"/>
                  </a:cubicBezTo>
                  <a:cubicBezTo>
                    <a:pt x="3544" y="180"/>
                    <a:pt x="3150" y="1"/>
                    <a:pt x="27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195789" y="2433398"/>
              <a:ext cx="63983" cy="89685"/>
            </a:xfrm>
            <a:custGeom>
              <a:avLst/>
              <a:gdLst/>
              <a:ahLst/>
              <a:cxnLst/>
              <a:rect l="l" t="t" r="r" b="b"/>
              <a:pathLst>
                <a:path w="3652" h="5119" extrusionOk="0">
                  <a:moveTo>
                    <a:pt x="2936" y="0"/>
                  </a:moveTo>
                  <a:cubicBezTo>
                    <a:pt x="2721" y="0"/>
                    <a:pt x="2506" y="72"/>
                    <a:pt x="2220" y="179"/>
                  </a:cubicBezTo>
                  <a:cubicBezTo>
                    <a:pt x="1969" y="322"/>
                    <a:pt x="1719" y="465"/>
                    <a:pt x="1504" y="680"/>
                  </a:cubicBezTo>
                  <a:cubicBezTo>
                    <a:pt x="1433" y="465"/>
                    <a:pt x="1325" y="322"/>
                    <a:pt x="1182" y="215"/>
                  </a:cubicBezTo>
                  <a:cubicBezTo>
                    <a:pt x="1075" y="108"/>
                    <a:pt x="931" y="72"/>
                    <a:pt x="824" y="72"/>
                  </a:cubicBezTo>
                  <a:cubicBezTo>
                    <a:pt x="573" y="72"/>
                    <a:pt x="466" y="251"/>
                    <a:pt x="466" y="609"/>
                  </a:cubicBezTo>
                  <a:lnTo>
                    <a:pt x="538" y="1718"/>
                  </a:lnTo>
                  <a:cubicBezTo>
                    <a:pt x="538" y="2040"/>
                    <a:pt x="502" y="2327"/>
                    <a:pt x="466" y="2577"/>
                  </a:cubicBezTo>
                  <a:cubicBezTo>
                    <a:pt x="394" y="2864"/>
                    <a:pt x="323" y="3150"/>
                    <a:pt x="180" y="3508"/>
                  </a:cubicBezTo>
                  <a:cubicBezTo>
                    <a:pt x="72" y="3830"/>
                    <a:pt x="1" y="4117"/>
                    <a:pt x="1" y="4260"/>
                  </a:cubicBezTo>
                  <a:cubicBezTo>
                    <a:pt x="1" y="4439"/>
                    <a:pt x="37" y="4653"/>
                    <a:pt x="144" y="4832"/>
                  </a:cubicBezTo>
                  <a:cubicBezTo>
                    <a:pt x="251" y="5011"/>
                    <a:pt x="394" y="5119"/>
                    <a:pt x="609" y="5119"/>
                  </a:cubicBezTo>
                  <a:cubicBezTo>
                    <a:pt x="824" y="5119"/>
                    <a:pt x="1003" y="4940"/>
                    <a:pt x="1182" y="4582"/>
                  </a:cubicBezTo>
                  <a:cubicBezTo>
                    <a:pt x="1325" y="4188"/>
                    <a:pt x="1504" y="3651"/>
                    <a:pt x="1683" y="2900"/>
                  </a:cubicBezTo>
                  <a:cubicBezTo>
                    <a:pt x="1790" y="2434"/>
                    <a:pt x="1934" y="2076"/>
                    <a:pt x="2148" y="1790"/>
                  </a:cubicBezTo>
                  <a:cubicBezTo>
                    <a:pt x="2363" y="1539"/>
                    <a:pt x="2614" y="1325"/>
                    <a:pt x="2900" y="1146"/>
                  </a:cubicBezTo>
                  <a:cubicBezTo>
                    <a:pt x="2972" y="1110"/>
                    <a:pt x="3079" y="1038"/>
                    <a:pt x="3258" y="931"/>
                  </a:cubicBezTo>
                  <a:cubicBezTo>
                    <a:pt x="3258" y="931"/>
                    <a:pt x="3294" y="895"/>
                    <a:pt x="3365" y="859"/>
                  </a:cubicBezTo>
                  <a:cubicBezTo>
                    <a:pt x="3437" y="788"/>
                    <a:pt x="3473" y="752"/>
                    <a:pt x="3473" y="752"/>
                  </a:cubicBezTo>
                  <a:cubicBezTo>
                    <a:pt x="3509" y="716"/>
                    <a:pt x="3544" y="680"/>
                    <a:pt x="3580" y="609"/>
                  </a:cubicBezTo>
                  <a:cubicBezTo>
                    <a:pt x="3616" y="573"/>
                    <a:pt x="3652" y="465"/>
                    <a:pt x="3652" y="358"/>
                  </a:cubicBezTo>
                  <a:cubicBezTo>
                    <a:pt x="3652" y="108"/>
                    <a:pt x="3401" y="0"/>
                    <a:pt x="29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256621" y="2386355"/>
              <a:ext cx="90333" cy="137357"/>
            </a:xfrm>
            <a:custGeom>
              <a:avLst/>
              <a:gdLst/>
              <a:ahLst/>
              <a:cxnLst/>
              <a:rect l="l" t="t" r="r" b="b"/>
              <a:pathLst>
                <a:path w="5156" h="7840" extrusionOk="0">
                  <a:moveTo>
                    <a:pt x="3938" y="4081"/>
                  </a:moveTo>
                  <a:cubicBezTo>
                    <a:pt x="3974" y="4117"/>
                    <a:pt x="3974" y="4117"/>
                    <a:pt x="3974" y="4189"/>
                  </a:cubicBezTo>
                  <a:cubicBezTo>
                    <a:pt x="3974" y="4725"/>
                    <a:pt x="3795" y="5262"/>
                    <a:pt x="3401" y="5835"/>
                  </a:cubicBezTo>
                  <a:cubicBezTo>
                    <a:pt x="3043" y="6408"/>
                    <a:pt x="2650" y="6694"/>
                    <a:pt x="2292" y="6694"/>
                  </a:cubicBezTo>
                  <a:cubicBezTo>
                    <a:pt x="2077" y="6694"/>
                    <a:pt x="1862" y="6587"/>
                    <a:pt x="1576" y="6372"/>
                  </a:cubicBezTo>
                  <a:cubicBezTo>
                    <a:pt x="1898" y="5692"/>
                    <a:pt x="2256" y="5155"/>
                    <a:pt x="2650" y="4725"/>
                  </a:cubicBezTo>
                  <a:cubicBezTo>
                    <a:pt x="3079" y="4296"/>
                    <a:pt x="3473" y="4081"/>
                    <a:pt x="3831" y="4081"/>
                  </a:cubicBezTo>
                  <a:close/>
                  <a:moveTo>
                    <a:pt x="1576" y="1"/>
                  </a:moveTo>
                  <a:cubicBezTo>
                    <a:pt x="1397" y="1"/>
                    <a:pt x="1289" y="72"/>
                    <a:pt x="1289" y="287"/>
                  </a:cubicBezTo>
                  <a:cubicBezTo>
                    <a:pt x="1289" y="1361"/>
                    <a:pt x="967" y="3115"/>
                    <a:pt x="323" y="5513"/>
                  </a:cubicBezTo>
                  <a:cubicBezTo>
                    <a:pt x="108" y="6300"/>
                    <a:pt x="1" y="6766"/>
                    <a:pt x="1" y="6909"/>
                  </a:cubicBezTo>
                  <a:cubicBezTo>
                    <a:pt x="1" y="7052"/>
                    <a:pt x="108" y="7231"/>
                    <a:pt x="323" y="7482"/>
                  </a:cubicBezTo>
                  <a:cubicBezTo>
                    <a:pt x="538" y="7696"/>
                    <a:pt x="717" y="7840"/>
                    <a:pt x="860" y="7840"/>
                  </a:cubicBezTo>
                  <a:cubicBezTo>
                    <a:pt x="931" y="7840"/>
                    <a:pt x="1039" y="7625"/>
                    <a:pt x="1182" y="7267"/>
                  </a:cubicBezTo>
                  <a:cubicBezTo>
                    <a:pt x="1647" y="7625"/>
                    <a:pt x="2077" y="7804"/>
                    <a:pt x="2435" y="7804"/>
                  </a:cubicBezTo>
                  <a:cubicBezTo>
                    <a:pt x="2829" y="7804"/>
                    <a:pt x="3187" y="7696"/>
                    <a:pt x="3545" y="7410"/>
                  </a:cubicBezTo>
                  <a:cubicBezTo>
                    <a:pt x="3902" y="7159"/>
                    <a:pt x="4189" y="6837"/>
                    <a:pt x="4404" y="6444"/>
                  </a:cubicBezTo>
                  <a:cubicBezTo>
                    <a:pt x="4618" y="6086"/>
                    <a:pt x="4833" y="5692"/>
                    <a:pt x="4941" y="5262"/>
                  </a:cubicBezTo>
                  <a:cubicBezTo>
                    <a:pt x="5084" y="4869"/>
                    <a:pt x="5155" y="4511"/>
                    <a:pt x="5155" y="4224"/>
                  </a:cubicBezTo>
                  <a:cubicBezTo>
                    <a:pt x="5155" y="3902"/>
                    <a:pt x="5012" y="3580"/>
                    <a:pt x="4762" y="3258"/>
                  </a:cubicBezTo>
                  <a:cubicBezTo>
                    <a:pt x="4475" y="2936"/>
                    <a:pt x="4189" y="2757"/>
                    <a:pt x="3902" y="2757"/>
                  </a:cubicBezTo>
                  <a:cubicBezTo>
                    <a:pt x="3437" y="2757"/>
                    <a:pt x="2829" y="3150"/>
                    <a:pt x="2077" y="3938"/>
                  </a:cubicBezTo>
                  <a:cubicBezTo>
                    <a:pt x="2435" y="2721"/>
                    <a:pt x="2578" y="1790"/>
                    <a:pt x="2578" y="1218"/>
                  </a:cubicBezTo>
                  <a:cubicBezTo>
                    <a:pt x="2578" y="967"/>
                    <a:pt x="2471" y="716"/>
                    <a:pt x="2184" y="430"/>
                  </a:cubicBezTo>
                  <a:cubicBezTo>
                    <a:pt x="1934" y="144"/>
                    <a:pt x="1755" y="1"/>
                    <a:pt x="15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011418" y="2634708"/>
              <a:ext cx="66488" cy="109132"/>
            </a:xfrm>
            <a:custGeom>
              <a:avLst/>
              <a:gdLst/>
              <a:ahLst/>
              <a:cxnLst/>
              <a:rect l="l" t="t" r="r" b="b"/>
              <a:pathLst>
                <a:path w="3795" h="6229" extrusionOk="0">
                  <a:moveTo>
                    <a:pt x="1181" y="0"/>
                  </a:moveTo>
                  <a:cubicBezTo>
                    <a:pt x="1074" y="0"/>
                    <a:pt x="1002" y="108"/>
                    <a:pt x="1002" y="322"/>
                  </a:cubicBezTo>
                  <a:cubicBezTo>
                    <a:pt x="1002" y="824"/>
                    <a:pt x="859" y="1754"/>
                    <a:pt x="573" y="3150"/>
                  </a:cubicBezTo>
                  <a:cubicBezTo>
                    <a:pt x="501" y="3544"/>
                    <a:pt x="358" y="4260"/>
                    <a:pt x="72" y="5298"/>
                  </a:cubicBezTo>
                  <a:cubicBezTo>
                    <a:pt x="36" y="5513"/>
                    <a:pt x="0" y="5656"/>
                    <a:pt x="0" y="5763"/>
                  </a:cubicBezTo>
                  <a:cubicBezTo>
                    <a:pt x="0" y="5835"/>
                    <a:pt x="36" y="5942"/>
                    <a:pt x="143" y="6050"/>
                  </a:cubicBezTo>
                  <a:cubicBezTo>
                    <a:pt x="251" y="6193"/>
                    <a:pt x="358" y="6229"/>
                    <a:pt x="394" y="6229"/>
                  </a:cubicBezTo>
                  <a:cubicBezTo>
                    <a:pt x="465" y="6229"/>
                    <a:pt x="573" y="6157"/>
                    <a:pt x="680" y="5978"/>
                  </a:cubicBezTo>
                  <a:cubicBezTo>
                    <a:pt x="752" y="5871"/>
                    <a:pt x="823" y="5799"/>
                    <a:pt x="859" y="5727"/>
                  </a:cubicBezTo>
                  <a:cubicBezTo>
                    <a:pt x="931" y="5656"/>
                    <a:pt x="1002" y="5513"/>
                    <a:pt x="1074" y="5369"/>
                  </a:cubicBezTo>
                  <a:cubicBezTo>
                    <a:pt x="1181" y="5190"/>
                    <a:pt x="1253" y="5083"/>
                    <a:pt x="1289" y="5012"/>
                  </a:cubicBezTo>
                  <a:cubicBezTo>
                    <a:pt x="1324" y="4976"/>
                    <a:pt x="1468" y="4797"/>
                    <a:pt x="1647" y="4475"/>
                  </a:cubicBezTo>
                  <a:cubicBezTo>
                    <a:pt x="1861" y="4188"/>
                    <a:pt x="2040" y="3902"/>
                    <a:pt x="2219" y="3687"/>
                  </a:cubicBezTo>
                  <a:cubicBezTo>
                    <a:pt x="2363" y="3472"/>
                    <a:pt x="2506" y="3365"/>
                    <a:pt x="2577" y="3293"/>
                  </a:cubicBezTo>
                  <a:cubicBezTo>
                    <a:pt x="2685" y="3186"/>
                    <a:pt x="2792" y="3150"/>
                    <a:pt x="2864" y="3150"/>
                  </a:cubicBezTo>
                  <a:cubicBezTo>
                    <a:pt x="2935" y="3150"/>
                    <a:pt x="2971" y="3186"/>
                    <a:pt x="3043" y="3258"/>
                  </a:cubicBezTo>
                  <a:cubicBezTo>
                    <a:pt x="3078" y="3329"/>
                    <a:pt x="3114" y="3401"/>
                    <a:pt x="3114" y="3508"/>
                  </a:cubicBezTo>
                  <a:cubicBezTo>
                    <a:pt x="3114" y="3794"/>
                    <a:pt x="2971" y="4367"/>
                    <a:pt x="2685" y="5190"/>
                  </a:cubicBezTo>
                  <a:cubicBezTo>
                    <a:pt x="2541" y="5584"/>
                    <a:pt x="2470" y="5835"/>
                    <a:pt x="2470" y="6014"/>
                  </a:cubicBezTo>
                  <a:cubicBezTo>
                    <a:pt x="2470" y="6157"/>
                    <a:pt x="2541" y="6229"/>
                    <a:pt x="2649" y="6229"/>
                  </a:cubicBezTo>
                  <a:cubicBezTo>
                    <a:pt x="2935" y="6229"/>
                    <a:pt x="3257" y="5620"/>
                    <a:pt x="3615" y="4439"/>
                  </a:cubicBezTo>
                  <a:cubicBezTo>
                    <a:pt x="3723" y="3938"/>
                    <a:pt x="3794" y="3580"/>
                    <a:pt x="3794" y="3329"/>
                  </a:cubicBezTo>
                  <a:cubicBezTo>
                    <a:pt x="3794" y="3079"/>
                    <a:pt x="3723" y="2864"/>
                    <a:pt x="3508" y="2613"/>
                  </a:cubicBezTo>
                  <a:cubicBezTo>
                    <a:pt x="3329" y="2363"/>
                    <a:pt x="3186" y="2255"/>
                    <a:pt x="3043" y="2255"/>
                  </a:cubicBezTo>
                  <a:cubicBezTo>
                    <a:pt x="2792" y="2255"/>
                    <a:pt x="2470" y="2470"/>
                    <a:pt x="2112" y="2900"/>
                  </a:cubicBezTo>
                  <a:cubicBezTo>
                    <a:pt x="1754" y="3329"/>
                    <a:pt x="1289" y="4045"/>
                    <a:pt x="752" y="5012"/>
                  </a:cubicBezTo>
                  <a:cubicBezTo>
                    <a:pt x="1038" y="4152"/>
                    <a:pt x="1253" y="3329"/>
                    <a:pt x="1432" y="2470"/>
                  </a:cubicBezTo>
                  <a:cubicBezTo>
                    <a:pt x="1611" y="1647"/>
                    <a:pt x="1682" y="1038"/>
                    <a:pt x="1682" y="716"/>
                  </a:cubicBezTo>
                  <a:cubicBezTo>
                    <a:pt x="1682" y="537"/>
                    <a:pt x="1647" y="394"/>
                    <a:pt x="1539" y="215"/>
                  </a:cubicBezTo>
                  <a:cubicBezTo>
                    <a:pt x="1396" y="72"/>
                    <a:pt x="1289" y="0"/>
                    <a:pt x="11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084795" y="2674217"/>
              <a:ext cx="57711" cy="69624"/>
            </a:xfrm>
            <a:custGeom>
              <a:avLst/>
              <a:gdLst/>
              <a:ahLst/>
              <a:cxnLst/>
              <a:rect l="l" t="t" r="r" b="b"/>
              <a:pathLst>
                <a:path w="3294" h="3974" extrusionOk="0">
                  <a:moveTo>
                    <a:pt x="2398" y="645"/>
                  </a:moveTo>
                  <a:cubicBezTo>
                    <a:pt x="2613" y="645"/>
                    <a:pt x="2685" y="895"/>
                    <a:pt x="2685" y="1396"/>
                  </a:cubicBezTo>
                  <a:lnTo>
                    <a:pt x="2685" y="1432"/>
                  </a:lnTo>
                  <a:cubicBezTo>
                    <a:pt x="2613" y="1432"/>
                    <a:pt x="2577" y="1468"/>
                    <a:pt x="2541" y="1575"/>
                  </a:cubicBezTo>
                  <a:cubicBezTo>
                    <a:pt x="2434" y="2041"/>
                    <a:pt x="2219" y="2470"/>
                    <a:pt x="1897" y="2792"/>
                  </a:cubicBezTo>
                  <a:cubicBezTo>
                    <a:pt x="1575" y="3150"/>
                    <a:pt x="1289" y="3329"/>
                    <a:pt x="1038" y="3329"/>
                  </a:cubicBezTo>
                  <a:cubicBezTo>
                    <a:pt x="931" y="3329"/>
                    <a:pt x="859" y="3293"/>
                    <a:pt x="788" y="3222"/>
                  </a:cubicBezTo>
                  <a:cubicBezTo>
                    <a:pt x="716" y="3186"/>
                    <a:pt x="680" y="3114"/>
                    <a:pt x="680" y="3007"/>
                  </a:cubicBezTo>
                  <a:cubicBezTo>
                    <a:pt x="680" y="2792"/>
                    <a:pt x="752" y="2506"/>
                    <a:pt x="967" y="2112"/>
                  </a:cubicBezTo>
                  <a:cubicBezTo>
                    <a:pt x="1145" y="1754"/>
                    <a:pt x="1396" y="1396"/>
                    <a:pt x="1682" y="1110"/>
                  </a:cubicBezTo>
                  <a:cubicBezTo>
                    <a:pt x="1933" y="824"/>
                    <a:pt x="2184" y="645"/>
                    <a:pt x="2398" y="645"/>
                  </a:cubicBezTo>
                  <a:close/>
                  <a:moveTo>
                    <a:pt x="2327" y="0"/>
                  </a:moveTo>
                  <a:cubicBezTo>
                    <a:pt x="2005" y="0"/>
                    <a:pt x="1647" y="179"/>
                    <a:pt x="1253" y="537"/>
                  </a:cubicBezTo>
                  <a:cubicBezTo>
                    <a:pt x="895" y="931"/>
                    <a:pt x="573" y="1325"/>
                    <a:pt x="358" y="1826"/>
                  </a:cubicBezTo>
                  <a:cubicBezTo>
                    <a:pt x="107" y="2291"/>
                    <a:pt x="0" y="2685"/>
                    <a:pt x="0" y="3007"/>
                  </a:cubicBezTo>
                  <a:cubicBezTo>
                    <a:pt x="0" y="3222"/>
                    <a:pt x="107" y="3472"/>
                    <a:pt x="358" y="3651"/>
                  </a:cubicBezTo>
                  <a:cubicBezTo>
                    <a:pt x="573" y="3866"/>
                    <a:pt x="823" y="3974"/>
                    <a:pt x="1074" y="3974"/>
                  </a:cubicBezTo>
                  <a:cubicBezTo>
                    <a:pt x="1468" y="3974"/>
                    <a:pt x="1933" y="3687"/>
                    <a:pt x="2398" y="3079"/>
                  </a:cubicBezTo>
                  <a:cubicBezTo>
                    <a:pt x="2434" y="3329"/>
                    <a:pt x="2470" y="3580"/>
                    <a:pt x="2506" y="3723"/>
                  </a:cubicBezTo>
                  <a:cubicBezTo>
                    <a:pt x="2577" y="3902"/>
                    <a:pt x="2649" y="3974"/>
                    <a:pt x="2756" y="3974"/>
                  </a:cubicBezTo>
                  <a:cubicBezTo>
                    <a:pt x="2828" y="3974"/>
                    <a:pt x="2864" y="3902"/>
                    <a:pt x="2899" y="3795"/>
                  </a:cubicBezTo>
                  <a:cubicBezTo>
                    <a:pt x="2899" y="3723"/>
                    <a:pt x="2935" y="3651"/>
                    <a:pt x="2935" y="3580"/>
                  </a:cubicBezTo>
                  <a:cubicBezTo>
                    <a:pt x="2935" y="3508"/>
                    <a:pt x="2971" y="3437"/>
                    <a:pt x="2971" y="3329"/>
                  </a:cubicBezTo>
                  <a:cubicBezTo>
                    <a:pt x="2971" y="3222"/>
                    <a:pt x="3043" y="2971"/>
                    <a:pt x="3078" y="2613"/>
                  </a:cubicBezTo>
                  <a:cubicBezTo>
                    <a:pt x="3150" y="2220"/>
                    <a:pt x="3186" y="1969"/>
                    <a:pt x="3186" y="1826"/>
                  </a:cubicBezTo>
                  <a:cubicBezTo>
                    <a:pt x="3186" y="1754"/>
                    <a:pt x="3150" y="1683"/>
                    <a:pt x="3114" y="1611"/>
                  </a:cubicBezTo>
                  <a:cubicBezTo>
                    <a:pt x="3222" y="1432"/>
                    <a:pt x="3293" y="1217"/>
                    <a:pt x="3293" y="1003"/>
                  </a:cubicBezTo>
                  <a:cubicBezTo>
                    <a:pt x="3293" y="824"/>
                    <a:pt x="3186" y="609"/>
                    <a:pt x="3007" y="358"/>
                  </a:cubicBezTo>
                  <a:cubicBezTo>
                    <a:pt x="2792" y="108"/>
                    <a:pt x="2577" y="0"/>
                    <a:pt x="23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153144" y="2634708"/>
              <a:ext cx="67750" cy="109763"/>
            </a:xfrm>
            <a:custGeom>
              <a:avLst/>
              <a:gdLst/>
              <a:ahLst/>
              <a:cxnLst/>
              <a:rect l="l" t="t" r="r" b="b"/>
              <a:pathLst>
                <a:path w="3867" h="6265" extrusionOk="0">
                  <a:moveTo>
                    <a:pt x="2936" y="2935"/>
                  </a:moveTo>
                  <a:cubicBezTo>
                    <a:pt x="3115" y="2935"/>
                    <a:pt x="3222" y="3079"/>
                    <a:pt x="3222" y="3401"/>
                  </a:cubicBezTo>
                  <a:cubicBezTo>
                    <a:pt x="3222" y="3938"/>
                    <a:pt x="3043" y="4439"/>
                    <a:pt x="2721" y="4904"/>
                  </a:cubicBezTo>
                  <a:cubicBezTo>
                    <a:pt x="2363" y="5369"/>
                    <a:pt x="2041" y="5620"/>
                    <a:pt x="1683" y="5620"/>
                  </a:cubicBezTo>
                  <a:cubicBezTo>
                    <a:pt x="1397" y="5620"/>
                    <a:pt x="1146" y="5477"/>
                    <a:pt x="896" y="5155"/>
                  </a:cubicBezTo>
                  <a:cubicBezTo>
                    <a:pt x="1182" y="4546"/>
                    <a:pt x="1504" y="4009"/>
                    <a:pt x="1898" y="3580"/>
                  </a:cubicBezTo>
                  <a:cubicBezTo>
                    <a:pt x="2256" y="3150"/>
                    <a:pt x="2614" y="2935"/>
                    <a:pt x="2936" y="2935"/>
                  </a:cubicBezTo>
                  <a:close/>
                  <a:moveTo>
                    <a:pt x="1182" y="0"/>
                  </a:moveTo>
                  <a:cubicBezTo>
                    <a:pt x="1075" y="0"/>
                    <a:pt x="1003" y="72"/>
                    <a:pt x="1003" y="215"/>
                  </a:cubicBezTo>
                  <a:cubicBezTo>
                    <a:pt x="1003" y="931"/>
                    <a:pt x="931" y="1683"/>
                    <a:pt x="752" y="2542"/>
                  </a:cubicBezTo>
                  <a:cubicBezTo>
                    <a:pt x="573" y="3365"/>
                    <a:pt x="394" y="4081"/>
                    <a:pt x="251" y="4689"/>
                  </a:cubicBezTo>
                  <a:cubicBezTo>
                    <a:pt x="72" y="5298"/>
                    <a:pt x="1" y="5656"/>
                    <a:pt x="1" y="5727"/>
                  </a:cubicBezTo>
                  <a:cubicBezTo>
                    <a:pt x="1" y="5835"/>
                    <a:pt x="36" y="5942"/>
                    <a:pt x="144" y="6085"/>
                  </a:cubicBezTo>
                  <a:cubicBezTo>
                    <a:pt x="251" y="6193"/>
                    <a:pt x="323" y="6229"/>
                    <a:pt x="394" y="6229"/>
                  </a:cubicBezTo>
                  <a:cubicBezTo>
                    <a:pt x="466" y="6229"/>
                    <a:pt x="538" y="6050"/>
                    <a:pt x="645" y="5692"/>
                  </a:cubicBezTo>
                  <a:lnTo>
                    <a:pt x="681" y="5692"/>
                  </a:lnTo>
                  <a:cubicBezTo>
                    <a:pt x="1039" y="6050"/>
                    <a:pt x="1397" y="6264"/>
                    <a:pt x="1755" y="6264"/>
                  </a:cubicBezTo>
                  <a:cubicBezTo>
                    <a:pt x="2113" y="6264"/>
                    <a:pt x="2471" y="6085"/>
                    <a:pt x="2793" y="5763"/>
                  </a:cubicBezTo>
                  <a:cubicBezTo>
                    <a:pt x="3115" y="5477"/>
                    <a:pt x="3401" y="5083"/>
                    <a:pt x="3580" y="4654"/>
                  </a:cubicBezTo>
                  <a:cubicBezTo>
                    <a:pt x="3795" y="4224"/>
                    <a:pt x="3867" y="3830"/>
                    <a:pt x="3867" y="3472"/>
                  </a:cubicBezTo>
                  <a:cubicBezTo>
                    <a:pt x="3867" y="3150"/>
                    <a:pt x="3795" y="2828"/>
                    <a:pt x="3616" y="2577"/>
                  </a:cubicBezTo>
                  <a:cubicBezTo>
                    <a:pt x="3437" y="2363"/>
                    <a:pt x="3222" y="2220"/>
                    <a:pt x="2972" y="2220"/>
                  </a:cubicBezTo>
                  <a:cubicBezTo>
                    <a:pt x="2471" y="2220"/>
                    <a:pt x="1898" y="2649"/>
                    <a:pt x="1253" y="3508"/>
                  </a:cubicBezTo>
                  <a:cubicBezTo>
                    <a:pt x="1540" y="2291"/>
                    <a:pt x="1683" y="1360"/>
                    <a:pt x="1683" y="680"/>
                  </a:cubicBezTo>
                  <a:cubicBezTo>
                    <a:pt x="1683" y="537"/>
                    <a:pt x="1611" y="394"/>
                    <a:pt x="1504" y="215"/>
                  </a:cubicBezTo>
                  <a:cubicBezTo>
                    <a:pt x="1361" y="72"/>
                    <a:pt x="1253" y="0"/>
                    <a:pt x="11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1227782" y="2634708"/>
              <a:ext cx="28242" cy="109132"/>
            </a:xfrm>
            <a:custGeom>
              <a:avLst/>
              <a:gdLst/>
              <a:ahLst/>
              <a:cxnLst/>
              <a:rect l="l" t="t" r="r" b="b"/>
              <a:pathLst>
                <a:path w="1612" h="6229" extrusionOk="0">
                  <a:moveTo>
                    <a:pt x="1110" y="0"/>
                  </a:moveTo>
                  <a:cubicBezTo>
                    <a:pt x="1038" y="0"/>
                    <a:pt x="1003" y="0"/>
                    <a:pt x="967" y="36"/>
                  </a:cubicBezTo>
                  <a:cubicBezTo>
                    <a:pt x="967" y="72"/>
                    <a:pt x="931" y="143"/>
                    <a:pt x="931" y="215"/>
                  </a:cubicBezTo>
                  <a:cubicBezTo>
                    <a:pt x="931" y="895"/>
                    <a:pt x="859" y="1683"/>
                    <a:pt x="716" y="2577"/>
                  </a:cubicBezTo>
                  <a:cubicBezTo>
                    <a:pt x="573" y="3437"/>
                    <a:pt x="394" y="4188"/>
                    <a:pt x="251" y="4797"/>
                  </a:cubicBezTo>
                  <a:cubicBezTo>
                    <a:pt x="72" y="5405"/>
                    <a:pt x="0" y="5727"/>
                    <a:pt x="0" y="5799"/>
                  </a:cubicBezTo>
                  <a:cubicBezTo>
                    <a:pt x="0" y="5871"/>
                    <a:pt x="72" y="5942"/>
                    <a:pt x="143" y="6050"/>
                  </a:cubicBezTo>
                  <a:cubicBezTo>
                    <a:pt x="251" y="6193"/>
                    <a:pt x="358" y="6229"/>
                    <a:pt x="430" y="6229"/>
                  </a:cubicBezTo>
                  <a:cubicBezTo>
                    <a:pt x="537" y="6229"/>
                    <a:pt x="716" y="5692"/>
                    <a:pt x="1003" y="4582"/>
                  </a:cubicBezTo>
                  <a:cubicBezTo>
                    <a:pt x="1396" y="2971"/>
                    <a:pt x="1611" y="1683"/>
                    <a:pt x="1611" y="680"/>
                  </a:cubicBezTo>
                  <a:cubicBezTo>
                    <a:pt x="1611" y="537"/>
                    <a:pt x="1539" y="358"/>
                    <a:pt x="1432" y="215"/>
                  </a:cubicBezTo>
                  <a:cubicBezTo>
                    <a:pt x="1289" y="72"/>
                    <a:pt x="1181" y="0"/>
                    <a:pt x="11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1259127" y="2674217"/>
              <a:ext cx="58342" cy="69624"/>
            </a:xfrm>
            <a:custGeom>
              <a:avLst/>
              <a:gdLst/>
              <a:ahLst/>
              <a:cxnLst/>
              <a:rect l="l" t="t" r="r" b="b"/>
              <a:pathLst>
                <a:path w="3330" h="3974" extrusionOk="0">
                  <a:moveTo>
                    <a:pt x="2435" y="645"/>
                  </a:moveTo>
                  <a:cubicBezTo>
                    <a:pt x="2614" y="645"/>
                    <a:pt x="2721" y="895"/>
                    <a:pt x="2721" y="1396"/>
                  </a:cubicBezTo>
                  <a:lnTo>
                    <a:pt x="2721" y="1432"/>
                  </a:lnTo>
                  <a:cubicBezTo>
                    <a:pt x="2650" y="1432"/>
                    <a:pt x="2614" y="1468"/>
                    <a:pt x="2578" y="1575"/>
                  </a:cubicBezTo>
                  <a:cubicBezTo>
                    <a:pt x="2471" y="2041"/>
                    <a:pt x="2256" y="2470"/>
                    <a:pt x="1934" y="2792"/>
                  </a:cubicBezTo>
                  <a:cubicBezTo>
                    <a:pt x="1612" y="3150"/>
                    <a:pt x="1325" y="3329"/>
                    <a:pt x="1075" y="3329"/>
                  </a:cubicBezTo>
                  <a:cubicBezTo>
                    <a:pt x="967" y="3329"/>
                    <a:pt x="896" y="3293"/>
                    <a:pt x="824" y="3222"/>
                  </a:cubicBezTo>
                  <a:cubicBezTo>
                    <a:pt x="717" y="3186"/>
                    <a:pt x="681" y="3114"/>
                    <a:pt x="681" y="3007"/>
                  </a:cubicBezTo>
                  <a:cubicBezTo>
                    <a:pt x="681" y="2792"/>
                    <a:pt x="788" y="2506"/>
                    <a:pt x="967" y="2112"/>
                  </a:cubicBezTo>
                  <a:cubicBezTo>
                    <a:pt x="1182" y="1754"/>
                    <a:pt x="1397" y="1396"/>
                    <a:pt x="1683" y="1110"/>
                  </a:cubicBezTo>
                  <a:cubicBezTo>
                    <a:pt x="1970" y="824"/>
                    <a:pt x="2220" y="645"/>
                    <a:pt x="2435" y="645"/>
                  </a:cubicBezTo>
                  <a:close/>
                  <a:moveTo>
                    <a:pt x="2363" y="0"/>
                  </a:moveTo>
                  <a:cubicBezTo>
                    <a:pt x="2006" y="0"/>
                    <a:pt x="1683" y="179"/>
                    <a:pt x="1290" y="537"/>
                  </a:cubicBezTo>
                  <a:cubicBezTo>
                    <a:pt x="932" y="931"/>
                    <a:pt x="610" y="1325"/>
                    <a:pt x="359" y="1826"/>
                  </a:cubicBezTo>
                  <a:cubicBezTo>
                    <a:pt x="144" y="2291"/>
                    <a:pt x="1" y="2685"/>
                    <a:pt x="1" y="3007"/>
                  </a:cubicBezTo>
                  <a:cubicBezTo>
                    <a:pt x="1" y="3222"/>
                    <a:pt x="144" y="3472"/>
                    <a:pt x="359" y="3651"/>
                  </a:cubicBezTo>
                  <a:cubicBezTo>
                    <a:pt x="610" y="3866"/>
                    <a:pt x="860" y="3974"/>
                    <a:pt x="1111" y="3974"/>
                  </a:cubicBezTo>
                  <a:cubicBezTo>
                    <a:pt x="1504" y="3974"/>
                    <a:pt x="1970" y="3687"/>
                    <a:pt x="2435" y="3079"/>
                  </a:cubicBezTo>
                  <a:cubicBezTo>
                    <a:pt x="2435" y="3329"/>
                    <a:pt x="2471" y="3580"/>
                    <a:pt x="2542" y="3723"/>
                  </a:cubicBezTo>
                  <a:cubicBezTo>
                    <a:pt x="2614" y="3902"/>
                    <a:pt x="2686" y="3974"/>
                    <a:pt x="2793" y="3974"/>
                  </a:cubicBezTo>
                  <a:cubicBezTo>
                    <a:pt x="2865" y="3974"/>
                    <a:pt x="2900" y="3902"/>
                    <a:pt x="2936" y="3795"/>
                  </a:cubicBezTo>
                  <a:cubicBezTo>
                    <a:pt x="2936" y="3723"/>
                    <a:pt x="2972" y="3651"/>
                    <a:pt x="2972" y="3580"/>
                  </a:cubicBezTo>
                  <a:cubicBezTo>
                    <a:pt x="2972" y="3508"/>
                    <a:pt x="2972" y="3437"/>
                    <a:pt x="3008" y="3329"/>
                  </a:cubicBezTo>
                  <a:cubicBezTo>
                    <a:pt x="3008" y="3222"/>
                    <a:pt x="3044" y="2971"/>
                    <a:pt x="3115" y="2613"/>
                  </a:cubicBezTo>
                  <a:cubicBezTo>
                    <a:pt x="3187" y="2220"/>
                    <a:pt x="3223" y="1969"/>
                    <a:pt x="3223" y="1826"/>
                  </a:cubicBezTo>
                  <a:cubicBezTo>
                    <a:pt x="3223" y="1754"/>
                    <a:pt x="3187" y="1683"/>
                    <a:pt x="3115" y="1611"/>
                  </a:cubicBezTo>
                  <a:cubicBezTo>
                    <a:pt x="3258" y="1432"/>
                    <a:pt x="3330" y="1217"/>
                    <a:pt x="3330" y="1003"/>
                  </a:cubicBezTo>
                  <a:cubicBezTo>
                    <a:pt x="3330" y="824"/>
                    <a:pt x="3223" y="609"/>
                    <a:pt x="3008" y="358"/>
                  </a:cubicBezTo>
                  <a:cubicBezTo>
                    <a:pt x="2829" y="108"/>
                    <a:pt x="2578" y="0"/>
                    <a:pt x="23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1329385" y="2674217"/>
              <a:ext cx="48303" cy="70255"/>
            </a:xfrm>
            <a:custGeom>
              <a:avLst/>
              <a:gdLst/>
              <a:ahLst/>
              <a:cxnLst/>
              <a:rect l="l" t="t" r="r" b="b"/>
              <a:pathLst>
                <a:path w="2757" h="4010" extrusionOk="0">
                  <a:moveTo>
                    <a:pt x="609" y="0"/>
                  </a:moveTo>
                  <a:cubicBezTo>
                    <a:pt x="501" y="0"/>
                    <a:pt x="430" y="108"/>
                    <a:pt x="430" y="358"/>
                  </a:cubicBezTo>
                  <a:lnTo>
                    <a:pt x="465" y="967"/>
                  </a:lnTo>
                  <a:cubicBezTo>
                    <a:pt x="465" y="1611"/>
                    <a:pt x="358" y="2255"/>
                    <a:pt x="143" y="2935"/>
                  </a:cubicBezTo>
                  <a:cubicBezTo>
                    <a:pt x="36" y="3258"/>
                    <a:pt x="0" y="3437"/>
                    <a:pt x="0" y="3544"/>
                  </a:cubicBezTo>
                  <a:cubicBezTo>
                    <a:pt x="0" y="3651"/>
                    <a:pt x="36" y="3723"/>
                    <a:pt x="72" y="3830"/>
                  </a:cubicBezTo>
                  <a:cubicBezTo>
                    <a:pt x="143" y="3938"/>
                    <a:pt x="215" y="4009"/>
                    <a:pt x="286" y="4009"/>
                  </a:cubicBezTo>
                  <a:cubicBezTo>
                    <a:pt x="430" y="4009"/>
                    <a:pt x="501" y="3902"/>
                    <a:pt x="609" y="3687"/>
                  </a:cubicBezTo>
                  <a:cubicBezTo>
                    <a:pt x="644" y="3544"/>
                    <a:pt x="680" y="3437"/>
                    <a:pt x="716" y="3329"/>
                  </a:cubicBezTo>
                  <a:cubicBezTo>
                    <a:pt x="752" y="3186"/>
                    <a:pt x="823" y="3007"/>
                    <a:pt x="895" y="2792"/>
                  </a:cubicBezTo>
                  <a:cubicBezTo>
                    <a:pt x="966" y="2578"/>
                    <a:pt x="1074" y="2327"/>
                    <a:pt x="1181" y="2005"/>
                  </a:cubicBezTo>
                  <a:cubicBezTo>
                    <a:pt x="1324" y="1683"/>
                    <a:pt x="1468" y="1361"/>
                    <a:pt x="1682" y="1110"/>
                  </a:cubicBezTo>
                  <a:cubicBezTo>
                    <a:pt x="1861" y="859"/>
                    <a:pt x="2112" y="680"/>
                    <a:pt x="2398" y="537"/>
                  </a:cubicBezTo>
                  <a:cubicBezTo>
                    <a:pt x="2506" y="501"/>
                    <a:pt x="2613" y="430"/>
                    <a:pt x="2685" y="358"/>
                  </a:cubicBezTo>
                  <a:cubicBezTo>
                    <a:pt x="2720" y="322"/>
                    <a:pt x="2756" y="251"/>
                    <a:pt x="2756" y="179"/>
                  </a:cubicBezTo>
                  <a:cubicBezTo>
                    <a:pt x="2756" y="72"/>
                    <a:pt x="2613" y="0"/>
                    <a:pt x="2362" y="0"/>
                  </a:cubicBezTo>
                  <a:cubicBezTo>
                    <a:pt x="1933" y="0"/>
                    <a:pt x="1503" y="358"/>
                    <a:pt x="1038" y="1074"/>
                  </a:cubicBezTo>
                  <a:cubicBezTo>
                    <a:pt x="1038" y="967"/>
                    <a:pt x="1038" y="824"/>
                    <a:pt x="1038" y="645"/>
                  </a:cubicBezTo>
                  <a:cubicBezTo>
                    <a:pt x="1038" y="466"/>
                    <a:pt x="1002" y="322"/>
                    <a:pt x="895" y="179"/>
                  </a:cubicBezTo>
                  <a:cubicBezTo>
                    <a:pt x="823" y="72"/>
                    <a:pt x="716" y="0"/>
                    <a:pt x="6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019565" y="2855141"/>
              <a:ext cx="53944" cy="69624"/>
            </a:xfrm>
            <a:custGeom>
              <a:avLst/>
              <a:gdLst/>
              <a:ahLst/>
              <a:cxnLst/>
              <a:rect l="l" t="t" r="r" b="b"/>
              <a:pathLst>
                <a:path w="3079" h="3974" extrusionOk="0">
                  <a:moveTo>
                    <a:pt x="2255" y="1"/>
                  </a:moveTo>
                  <a:cubicBezTo>
                    <a:pt x="1933" y="1"/>
                    <a:pt x="1575" y="144"/>
                    <a:pt x="1217" y="466"/>
                  </a:cubicBezTo>
                  <a:cubicBezTo>
                    <a:pt x="859" y="752"/>
                    <a:pt x="573" y="1146"/>
                    <a:pt x="323" y="1575"/>
                  </a:cubicBezTo>
                  <a:cubicBezTo>
                    <a:pt x="108" y="2041"/>
                    <a:pt x="0" y="2399"/>
                    <a:pt x="0" y="2757"/>
                  </a:cubicBezTo>
                  <a:cubicBezTo>
                    <a:pt x="0" y="3079"/>
                    <a:pt x="144" y="3365"/>
                    <a:pt x="394" y="3616"/>
                  </a:cubicBezTo>
                  <a:cubicBezTo>
                    <a:pt x="680" y="3866"/>
                    <a:pt x="967" y="3974"/>
                    <a:pt x="1289" y="3974"/>
                  </a:cubicBezTo>
                  <a:cubicBezTo>
                    <a:pt x="1611" y="3974"/>
                    <a:pt x="1933" y="3866"/>
                    <a:pt x="2327" y="3687"/>
                  </a:cubicBezTo>
                  <a:cubicBezTo>
                    <a:pt x="2685" y="3473"/>
                    <a:pt x="2900" y="3294"/>
                    <a:pt x="2900" y="3115"/>
                  </a:cubicBezTo>
                  <a:cubicBezTo>
                    <a:pt x="2900" y="3043"/>
                    <a:pt x="2828" y="2971"/>
                    <a:pt x="2721" y="2971"/>
                  </a:cubicBezTo>
                  <a:cubicBezTo>
                    <a:pt x="2685" y="2971"/>
                    <a:pt x="2578" y="3007"/>
                    <a:pt x="2470" y="3079"/>
                  </a:cubicBezTo>
                  <a:cubicBezTo>
                    <a:pt x="2363" y="3115"/>
                    <a:pt x="2220" y="3186"/>
                    <a:pt x="2041" y="3222"/>
                  </a:cubicBezTo>
                  <a:cubicBezTo>
                    <a:pt x="1826" y="3294"/>
                    <a:pt x="1611" y="3329"/>
                    <a:pt x="1396" y="3329"/>
                  </a:cubicBezTo>
                  <a:cubicBezTo>
                    <a:pt x="1146" y="3329"/>
                    <a:pt x="967" y="3258"/>
                    <a:pt x="859" y="3186"/>
                  </a:cubicBezTo>
                  <a:cubicBezTo>
                    <a:pt x="752" y="3079"/>
                    <a:pt x="716" y="2936"/>
                    <a:pt x="716" y="2792"/>
                  </a:cubicBezTo>
                  <a:cubicBezTo>
                    <a:pt x="716" y="2399"/>
                    <a:pt x="895" y="1933"/>
                    <a:pt x="1289" y="1432"/>
                  </a:cubicBezTo>
                  <a:cubicBezTo>
                    <a:pt x="1683" y="931"/>
                    <a:pt x="2005" y="681"/>
                    <a:pt x="2327" y="681"/>
                  </a:cubicBezTo>
                  <a:cubicBezTo>
                    <a:pt x="2399" y="681"/>
                    <a:pt x="2542" y="716"/>
                    <a:pt x="2649" y="824"/>
                  </a:cubicBezTo>
                  <a:cubicBezTo>
                    <a:pt x="2792" y="931"/>
                    <a:pt x="2864" y="967"/>
                    <a:pt x="2936" y="967"/>
                  </a:cubicBezTo>
                  <a:cubicBezTo>
                    <a:pt x="2971" y="967"/>
                    <a:pt x="3007" y="967"/>
                    <a:pt x="3043" y="931"/>
                  </a:cubicBezTo>
                  <a:cubicBezTo>
                    <a:pt x="3079" y="895"/>
                    <a:pt x="3079" y="860"/>
                    <a:pt x="3079" y="824"/>
                  </a:cubicBezTo>
                  <a:cubicBezTo>
                    <a:pt x="3079" y="645"/>
                    <a:pt x="3007" y="502"/>
                    <a:pt x="2828" y="287"/>
                  </a:cubicBezTo>
                  <a:cubicBezTo>
                    <a:pt x="2685" y="72"/>
                    <a:pt x="2470" y="1"/>
                    <a:pt x="22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1082903" y="2855141"/>
              <a:ext cx="53962" cy="69624"/>
            </a:xfrm>
            <a:custGeom>
              <a:avLst/>
              <a:gdLst/>
              <a:ahLst/>
              <a:cxnLst/>
              <a:rect l="l" t="t" r="r" b="b"/>
              <a:pathLst>
                <a:path w="3080" h="3974" extrusionOk="0">
                  <a:moveTo>
                    <a:pt x="2041" y="466"/>
                  </a:moveTo>
                  <a:cubicBezTo>
                    <a:pt x="2148" y="573"/>
                    <a:pt x="2256" y="681"/>
                    <a:pt x="2292" y="824"/>
                  </a:cubicBezTo>
                  <a:cubicBezTo>
                    <a:pt x="2363" y="1003"/>
                    <a:pt x="2399" y="1182"/>
                    <a:pt x="2399" y="1361"/>
                  </a:cubicBezTo>
                  <a:cubicBezTo>
                    <a:pt x="2399" y="1754"/>
                    <a:pt x="2256" y="2184"/>
                    <a:pt x="1969" y="2649"/>
                  </a:cubicBezTo>
                  <a:cubicBezTo>
                    <a:pt x="1719" y="3115"/>
                    <a:pt x="1397" y="3365"/>
                    <a:pt x="1003" y="3437"/>
                  </a:cubicBezTo>
                  <a:cubicBezTo>
                    <a:pt x="788" y="3329"/>
                    <a:pt x="681" y="3079"/>
                    <a:pt x="681" y="2649"/>
                  </a:cubicBezTo>
                  <a:cubicBezTo>
                    <a:pt x="681" y="2256"/>
                    <a:pt x="824" y="1826"/>
                    <a:pt x="1075" y="1325"/>
                  </a:cubicBezTo>
                  <a:cubicBezTo>
                    <a:pt x="1361" y="860"/>
                    <a:pt x="1683" y="573"/>
                    <a:pt x="2041" y="466"/>
                  </a:cubicBezTo>
                  <a:close/>
                  <a:moveTo>
                    <a:pt x="1934" y="1"/>
                  </a:moveTo>
                  <a:cubicBezTo>
                    <a:pt x="1611" y="1"/>
                    <a:pt x="1325" y="144"/>
                    <a:pt x="1003" y="394"/>
                  </a:cubicBezTo>
                  <a:cubicBezTo>
                    <a:pt x="717" y="681"/>
                    <a:pt x="466" y="1003"/>
                    <a:pt x="287" y="1432"/>
                  </a:cubicBezTo>
                  <a:cubicBezTo>
                    <a:pt x="108" y="1862"/>
                    <a:pt x="1" y="2256"/>
                    <a:pt x="1" y="2649"/>
                  </a:cubicBezTo>
                  <a:cubicBezTo>
                    <a:pt x="1" y="3043"/>
                    <a:pt x="108" y="3365"/>
                    <a:pt x="287" y="3616"/>
                  </a:cubicBezTo>
                  <a:cubicBezTo>
                    <a:pt x="466" y="3866"/>
                    <a:pt x="681" y="3974"/>
                    <a:pt x="967" y="3974"/>
                  </a:cubicBezTo>
                  <a:cubicBezTo>
                    <a:pt x="1325" y="3974"/>
                    <a:pt x="1683" y="3866"/>
                    <a:pt x="2005" y="3580"/>
                  </a:cubicBezTo>
                  <a:cubicBezTo>
                    <a:pt x="2327" y="3329"/>
                    <a:pt x="2614" y="2971"/>
                    <a:pt x="2793" y="2578"/>
                  </a:cubicBezTo>
                  <a:cubicBezTo>
                    <a:pt x="2972" y="2184"/>
                    <a:pt x="3079" y="1790"/>
                    <a:pt x="3079" y="1397"/>
                  </a:cubicBezTo>
                  <a:cubicBezTo>
                    <a:pt x="3079" y="1003"/>
                    <a:pt x="2972" y="681"/>
                    <a:pt x="2757" y="394"/>
                  </a:cubicBezTo>
                  <a:cubicBezTo>
                    <a:pt x="2542" y="144"/>
                    <a:pt x="2256" y="1"/>
                    <a:pt x="19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144996" y="2854511"/>
              <a:ext cx="103491" cy="70255"/>
            </a:xfrm>
            <a:custGeom>
              <a:avLst/>
              <a:gdLst/>
              <a:ahLst/>
              <a:cxnLst/>
              <a:rect l="l" t="t" r="r" b="b"/>
              <a:pathLst>
                <a:path w="5907" h="4010" extrusionOk="0">
                  <a:moveTo>
                    <a:pt x="752" y="1"/>
                  </a:moveTo>
                  <a:cubicBezTo>
                    <a:pt x="680" y="1"/>
                    <a:pt x="645" y="72"/>
                    <a:pt x="609" y="287"/>
                  </a:cubicBezTo>
                  <a:cubicBezTo>
                    <a:pt x="609" y="466"/>
                    <a:pt x="573" y="752"/>
                    <a:pt x="537" y="1146"/>
                  </a:cubicBezTo>
                  <a:cubicBezTo>
                    <a:pt x="501" y="1540"/>
                    <a:pt x="466" y="1862"/>
                    <a:pt x="394" y="2077"/>
                  </a:cubicBezTo>
                  <a:cubicBezTo>
                    <a:pt x="322" y="2327"/>
                    <a:pt x="251" y="2506"/>
                    <a:pt x="215" y="2685"/>
                  </a:cubicBezTo>
                  <a:cubicBezTo>
                    <a:pt x="144" y="2864"/>
                    <a:pt x="108" y="2972"/>
                    <a:pt x="108" y="3079"/>
                  </a:cubicBezTo>
                  <a:cubicBezTo>
                    <a:pt x="72" y="3151"/>
                    <a:pt x="36" y="3258"/>
                    <a:pt x="36" y="3330"/>
                  </a:cubicBezTo>
                  <a:cubicBezTo>
                    <a:pt x="0" y="3437"/>
                    <a:pt x="0" y="3509"/>
                    <a:pt x="0" y="3580"/>
                  </a:cubicBezTo>
                  <a:cubicBezTo>
                    <a:pt x="0" y="3616"/>
                    <a:pt x="36" y="3723"/>
                    <a:pt x="144" y="3831"/>
                  </a:cubicBezTo>
                  <a:cubicBezTo>
                    <a:pt x="251" y="3974"/>
                    <a:pt x="358" y="4010"/>
                    <a:pt x="430" y="4010"/>
                  </a:cubicBezTo>
                  <a:cubicBezTo>
                    <a:pt x="466" y="4010"/>
                    <a:pt x="573" y="3938"/>
                    <a:pt x="716" y="3723"/>
                  </a:cubicBezTo>
                  <a:cubicBezTo>
                    <a:pt x="788" y="3616"/>
                    <a:pt x="859" y="3509"/>
                    <a:pt x="931" y="3437"/>
                  </a:cubicBezTo>
                  <a:cubicBezTo>
                    <a:pt x="967" y="3365"/>
                    <a:pt x="1074" y="3222"/>
                    <a:pt x="1146" y="3079"/>
                  </a:cubicBezTo>
                  <a:cubicBezTo>
                    <a:pt x="1253" y="2900"/>
                    <a:pt x="1361" y="2793"/>
                    <a:pt x="1432" y="2650"/>
                  </a:cubicBezTo>
                  <a:cubicBezTo>
                    <a:pt x="1504" y="2542"/>
                    <a:pt x="1611" y="2363"/>
                    <a:pt x="1790" y="2113"/>
                  </a:cubicBezTo>
                  <a:cubicBezTo>
                    <a:pt x="1933" y="1862"/>
                    <a:pt x="2041" y="1683"/>
                    <a:pt x="2112" y="1540"/>
                  </a:cubicBezTo>
                  <a:cubicBezTo>
                    <a:pt x="2184" y="1433"/>
                    <a:pt x="2291" y="1289"/>
                    <a:pt x="2363" y="1182"/>
                  </a:cubicBezTo>
                  <a:cubicBezTo>
                    <a:pt x="2470" y="1039"/>
                    <a:pt x="2542" y="967"/>
                    <a:pt x="2613" y="896"/>
                  </a:cubicBezTo>
                  <a:cubicBezTo>
                    <a:pt x="2685" y="860"/>
                    <a:pt x="2757" y="824"/>
                    <a:pt x="2792" y="824"/>
                  </a:cubicBezTo>
                  <a:cubicBezTo>
                    <a:pt x="2864" y="824"/>
                    <a:pt x="2900" y="860"/>
                    <a:pt x="2971" y="931"/>
                  </a:cubicBezTo>
                  <a:cubicBezTo>
                    <a:pt x="3007" y="1003"/>
                    <a:pt x="3043" y="1110"/>
                    <a:pt x="3043" y="1218"/>
                  </a:cubicBezTo>
                  <a:cubicBezTo>
                    <a:pt x="3043" y="1826"/>
                    <a:pt x="2900" y="2471"/>
                    <a:pt x="2613" y="3186"/>
                  </a:cubicBezTo>
                  <a:cubicBezTo>
                    <a:pt x="2506" y="3401"/>
                    <a:pt x="2470" y="3580"/>
                    <a:pt x="2470" y="3652"/>
                  </a:cubicBezTo>
                  <a:cubicBezTo>
                    <a:pt x="2470" y="3723"/>
                    <a:pt x="2506" y="3795"/>
                    <a:pt x="2578" y="3867"/>
                  </a:cubicBezTo>
                  <a:cubicBezTo>
                    <a:pt x="2685" y="3974"/>
                    <a:pt x="2757" y="4010"/>
                    <a:pt x="2828" y="4010"/>
                  </a:cubicBezTo>
                  <a:cubicBezTo>
                    <a:pt x="2864" y="4010"/>
                    <a:pt x="2971" y="3938"/>
                    <a:pt x="3043" y="3795"/>
                  </a:cubicBezTo>
                  <a:cubicBezTo>
                    <a:pt x="3150" y="3652"/>
                    <a:pt x="3258" y="3473"/>
                    <a:pt x="3365" y="3222"/>
                  </a:cubicBezTo>
                  <a:cubicBezTo>
                    <a:pt x="3508" y="3007"/>
                    <a:pt x="3580" y="2864"/>
                    <a:pt x="3580" y="2793"/>
                  </a:cubicBezTo>
                  <a:cubicBezTo>
                    <a:pt x="3616" y="2757"/>
                    <a:pt x="3651" y="2721"/>
                    <a:pt x="3687" y="2650"/>
                  </a:cubicBezTo>
                  <a:cubicBezTo>
                    <a:pt x="3687" y="2614"/>
                    <a:pt x="3723" y="2578"/>
                    <a:pt x="3723" y="2578"/>
                  </a:cubicBezTo>
                  <a:cubicBezTo>
                    <a:pt x="3759" y="2542"/>
                    <a:pt x="3866" y="2363"/>
                    <a:pt x="4045" y="2041"/>
                  </a:cubicBezTo>
                  <a:cubicBezTo>
                    <a:pt x="4260" y="1683"/>
                    <a:pt x="4439" y="1397"/>
                    <a:pt x="4618" y="1182"/>
                  </a:cubicBezTo>
                  <a:cubicBezTo>
                    <a:pt x="4797" y="931"/>
                    <a:pt x="4940" y="824"/>
                    <a:pt x="5083" y="824"/>
                  </a:cubicBezTo>
                  <a:cubicBezTo>
                    <a:pt x="5191" y="824"/>
                    <a:pt x="5226" y="1003"/>
                    <a:pt x="5226" y="1325"/>
                  </a:cubicBezTo>
                  <a:cubicBezTo>
                    <a:pt x="5226" y="1683"/>
                    <a:pt x="5155" y="2148"/>
                    <a:pt x="4976" y="2721"/>
                  </a:cubicBezTo>
                  <a:cubicBezTo>
                    <a:pt x="4797" y="3294"/>
                    <a:pt x="4689" y="3652"/>
                    <a:pt x="4689" y="3795"/>
                  </a:cubicBezTo>
                  <a:cubicBezTo>
                    <a:pt x="4689" y="3938"/>
                    <a:pt x="4761" y="4010"/>
                    <a:pt x="4868" y="4010"/>
                  </a:cubicBezTo>
                  <a:cubicBezTo>
                    <a:pt x="5012" y="4010"/>
                    <a:pt x="5191" y="3831"/>
                    <a:pt x="5334" y="3473"/>
                  </a:cubicBezTo>
                  <a:cubicBezTo>
                    <a:pt x="5513" y="3079"/>
                    <a:pt x="5656" y="2650"/>
                    <a:pt x="5763" y="2220"/>
                  </a:cubicBezTo>
                  <a:cubicBezTo>
                    <a:pt x="5835" y="1755"/>
                    <a:pt x="5906" y="1397"/>
                    <a:pt x="5906" y="1110"/>
                  </a:cubicBezTo>
                  <a:cubicBezTo>
                    <a:pt x="5906" y="824"/>
                    <a:pt x="5835" y="573"/>
                    <a:pt x="5692" y="359"/>
                  </a:cubicBezTo>
                  <a:cubicBezTo>
                    <a:pt x="5584" y="144"/>
                    <a:pt x="5441" y="37"/>
                    <a:pt x="5262" y="37"/>
                  </a:cubicBezTo>
                  <a:cubicBezTo>
                    <a:pt x="4761" y="37"/>
                    <a:pt x="4188" y="645"/>
                    <a:pt x="3544" y="1862"/>
                  </a:cubicBezTo>
                  <a:cubicBezTo>
                    <a:pt x="3616" y="1540"/>
                    <a:pt x="3651" y="1254"/>
                    <a:pt x="3651" y="1039"/>
                  </a:cubicBezTo>
                  <a:cubicBezTo>
                    <a:pt x="3651" y="824"/>
                    <a:pt x="3544" y="573"/>
                    <a:pt x="3365" y="359"/>
                  </a:cubicBezTo>
                  <a:cubicBezTo>
                    <a:pt x="3186" y="144"/>
                    <a:pt x="3043" y="37"/>
                    <a:pt x="2900" y="37"/>
                  </a:cubicBezTo>
                  <a:cubicBezTo>
                    <a:pt x="2685" y="37"/>
                    <a:pt x="2506" y="144"/>
                    <a:pt x="2291" y="359"/>
                  </a:cubicBezTo>
                  <a:cubicBezTo>
                    <a:pt x="2184" y="502"/>
                    <a:pt x="2041" y="681"/>
                    <a:pt x="1862" y="896"/>
                  </a:cubicBezTo>
                  <a:cubicBezTo>
                    <a:pt x="1718" y="1075"/>
                    <a:pt x="1325" y="1755"/>
                    <a:pt x="752" y="2900"/>
                  </a:cubicBezTo>
                  <a:cubicBezTo>
                    <a:pt x="1110" y="1790"/>
                    <a:pt x="1289" y="1039"/>
                    <a:pt x="1289" y="538"/>
                  </a:cubicBezTo>
                  <a:cubicBezTo>
                    <a:pt x="1289" y="430"/>
                    <a:pt x="1217" y="287"/>
                    <a:pt x="1110" y="180"/>
                  </a:cubicBezTo>
                  <a:cubicBezTo>
                    <a:pt x="967" y="72"/>
                    <a:pt x="859" y="1"/>
                    <a:pt x="7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1256621" y="2855141"/>
              <a:ext cx="58342" cy="69624"/>
            </a:xfrm>
            <a:custGeom>
              <a:avLst/>
              <a:gdLst/>
              <a:ahLst/>
              <a:cxnLst/>
              <a:rect l="l" t="t" r="r" b="b"/>
              <a:pathLst>
                <a:path w="3330" h="3974" extrusionOk="0">
                  <a:moveTo>
                    <a:pt x="2113" y="609"/>
                  </a:moveTo>
                  <a:cubicBezTo>
                    <a:pt x="2220" y="609"/>
                    <a:pt x="2363" y="716"/>
                    <a:pt x="2506" y="860"/>
                  </a:cubicBezTo>
                  <a:cubicBezTo>
                    <a:pt x="2614" y="1003"/>
                    <a:pt x="2685" y="1146"/>
                    <a:pt x="2685" y="1289"/>
                  </a:cubicBezTo>
                  <a:cubicBezTo>
                    <a:pt x="2685" y="1432"/>
                    <a:pt x="2578" y="1540"/>
                    <a:pt x="2399" y="1647"/>
                  </a:cubicBezTo>
                  <a:cubicBezTo>
                    <a:pt x="2184" y="1719"/>
                    <a:pt x="1934" y="1790"/>
                    <a:pt x="1683" y="1790"/>
                  </a:cubicBezTo>
                  <a:cubicBezTo>
                    <a:pt x="1397" y="1790"/>
                    <a:pt x="1146" y="1754"/>
                    <a:pt x="931" y="1719"/>
                  </a:cubicBezTo>
                  <a:cubicBezTo>
                    <a:pt x="1075" y="1397"/>
                    <a:pt x="1254" y="1146"/>
                    <a:pt x="1468" y="931"/>
                  </a:cubicBezTo>
                  <a:cubicBezTo>
                    <a:pt x="1683" y="716"/>
                    <a:pt x="1898" y="609"/>
                    <a:pt x="2113" y="609"/>
                  </a:cubicBezTo>
                  <a:close/>
                  <a:moveTo>
                    <a:pt x="2077" y="1"/>
                  </a:moveTo>
                  <a:cubicBezTo>
                    <a:pt x="1755" y="1"/>
                    <a:pt x="1433" y="144"/>
                    <a:pt x="1110" y="430"/>
                  </a:cubicBezTo>
                  <a:cubicBezTo>
                    <a:pt x="788" y="716"/>
                    <a:pt x="502" y="1039"/>
                    <a:pt x="323" y="1468"/>
                  </a:cubicBezTo>
                  <a:cubicBezTo>
                    <a:pt x="108" y="1898"/>
                    <a:pt x="1" y="2291"/>
                    <a:pt x="1" y="2649"/>
                  </a:cubicBezTo>
                  <a:cubicBezTo>
                    <a:pt x="1" y="3043"/>
                    <a:pt x="144" y="3365"/>
                    <a:pt x="395" y="3616"/>
                  </a:cubicBezTo>
                  <a:cubicBezTo>
                    <a:pt x="681" y="3866"/>
                    <a:pt x="1003" y="3974"/>
                    <a:pt x="1433" y="3974"/>
                  </a:cubicBezTo>
                  <a:cubicBezTo>
                    <a:pt x="1719" y="3974"/>
                    <a:pt x="2041" y="3902"/>
                    <a:pt x="2399" y="3723"/>
                  </a:cubicBezTo>
                  <a:cubicBezTo>
                    <a:pt x="2721" y="3580"/>
                    <a:pt x="2864" y="3401"/>
                    <a:pt x="2864" y="3258"/>
                  </a:cubicBezTo>
                  <a:cubicBezTo>
                    <a:pt x="2864" y="3150"/>
                    <a:pt x="2793" y="3115"/>
                    <a:pt x="2650" y="3115"/>
                  </a:cubicBezTo>
                  <a:cubicBezTo>
                    <a:pt x="2650" y="3115"/>
                    <a:pt x="2471" y="3150"/>
                    <a:pt x="2220" y="3258"/>
                  </a:cubicBezTo>
                  <a:cubicBezTo>
                    <a:pt x="1934" y="3329"/>
                    <a:pt x="1647" y="3365"/>
                    <a:pt x="1397" y="3365"/>
                  </a:cubicBezTo>
                  <a:cubicBezTo>
                    <a:pt x="1110" y="3365"/>
                    <a:pt x="931" y="3329"/>
                    <a:pt x="824" y="3222"/>
                  </a:cubicBezTo>
                  <a:cubicBezTo>
                    <a:pt x="681" y="3115"/>
                    <a:pt x="645" y="2971"/>
                    <a:pt x="645" y="2792"/>
                  </a:cubicBezTo>
                  <a:cubicBezTo>
                    <a:pt x="645" y="2614"/>
                    <a:pt x="681" y="2399"/>
                    <a:pt x="753" y="2148"/>
                  </a:cubicBezTo>
                  <a:cubicBezTo>
                    <a:pt x="1075" y="2256"/>
                    <a:pt x="1433" y="2291"/>
                    <a:pt x="1791" y="2291"/>
                  </a:cubicBezTo>
                  <a:cubicBezTo>
                    <a:pt x="2184" y="2291"/>
                    <a:pt x="2542" y="2220"/>
                    <a:pt x="2864" y="2041"/>
                  </a:cubicBezTo>
                  <a:cubicBezTo>
                    <a:pt x="3151" y="1826"/>
                    <a:pt x="3330" y="1611"/>
                    <a:pt x="3330" y="1325"/>
                  </a:cubicBezTo>
                  <a:cubicBezTo>
                    <a:pt x="3330" y="1039"/>
                    <a:pt x="3187" y="752"/>
                    <a:pt x="2936" y="430"/>
                  </a:cubicBezTo>
                  <a:cubicBezTo>
                    <a:pt x="2650" y="144"/>
                    <a:pt x="2363" y="1"/>
                    <a:pt x="20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1322482" y="2855141"/>
              <a:ext cx="48303" cy="70255"/>
            </a:xfrm>
            <a:custGeom>
              <a:avLst/>
              <a:gdLst/>
              <a:ahLst/>
              <a:cxnLst/>
              <a:rect l="l" t="t" r="r" b="b"/>
              <a:pathLst>
                <a:path w="2757" h="4010" extrusionOk="0">
                  <a:moveTo>
                    <a:pt x="609" y="1"/>
                  </a:moveTo>
                  <a:cubicBezTo>
                    <a:pt x="501" y="1"/>
                    <a:pt x="430" y="108"/>
                    <a:pt x="430" y="358"/>
                  </a:cubicBezTo>
                  <a:lnTo>
                    <a:pt x="466" y="967"/>
                  </a:lnTo>
                  <a:cubicBezTo>
                    <a:pt x="466" y="1611"/>
                    <a:pt x="358" y="2256"/>
                    <a:pt x="108" y="2936"/>
                  </a:cubicBezTo>
                  <a:cubicBezTo>
                    <a:pt x="36" y="3258"/>
                    <a:pt x="0" y="3437"/>
                    <a:pt x="0" y="3544"/>
                  </a:cubicBezTo>
                  <a:cubicBezTo>
                    <a:pt x="0" y="3652"/>
                    <a:pt x="0" y="3723"/>
                    <a:pt x="72" y="3831"/>
                  </a:cubicBezTo>
                  <a:cubicBezTo>
                    <a:pt x="143" y="3938"/>
                    <a:pt x="215" y="4010"/>
                    <a:pt x="287" y="4010"/>
                  </a:cubicBezTo>
                  <a:cubicBezTo>
                    <a:pt x="394" y="4010"/>
                    <a:pt x="501" y="3902"/>
                    <a:pt x="573" y="3687"/>
                  </a:cubicBezTo>
                  <a:cubicBezTo>
                    <a:pt x="645" y="3544"/>
                    <a:pt x="680" y="3437"/>
                    <a:pt x="716" y="3329"/>
                  </a:cubicBezTo>
                  <a:cubicBezTo>
                    <a:pt x="752" y="3186"/>
                    <a:pt x="824" y="3007"/>
                    <a:pt x="895" y="2792"/>
                  </a:cubicBezTo>
                  <a:cubicBezTo>
                    <a:pt x="967" y="2578"/>
                    <a:pt x="1038" y="2291"/>
                    <a:pt x="1182" y="1969"/>
                  </a:cubicBezTo>
                  <a:cubicBezTo>
                    <a:pt x="1289" y="1647"/>
                    <a:pt x="1468" y="1361"/>
                    <a:pt x="1647" y="1110"/>
                  </a:cubicBezTo>
                  <a:cubicBezTo>
                    <a:pt x="1862" y="860"/>
                    <a:pt x="2076" y="681"/>
                    <a:pt x="2363" y="537"/>
                  </a:cubicBezTo>
                  <a:cubicBezTo>
                    <a:pt x="2506" y="466"/>
                    <a:pt x="2613" y="430"/>
                    <a:pt x="2649" y="358"/>
                  </a:cubicBezTo>
                  <a:cubicBezTo>
                    <a:pt x="2721" y="323"/>
                    <a:pt x="2756" y="251"/>
                    <a:pt x="2756" y="179"/>
                  </a:cubicBezTo>
                  <a:cubicBezTo>
                    <a:pt x="2756" y="72"/>
                    <a:pt x="2613" y="1"/>
                    <a:pt x="2363" y="1"/>
                  </a:cubicBezTo>
                  <a:cubicBezTo>
                    <a:pt x="1933" y="1"/>
                    <a:pt x="1504" y="358"/>
                    <a:pt x="1038" y="1074"/>
                  </a:cubicBezTo>
                  <a:cubicBezTo>
                    <a:pt x="1038" y="967"/>
                    <a:pt x="1038" y="824"/>
                    <a:pt x="1038" y="645"/>
                  </a:cubicBezTo>
                  <a:cubicBezTo>
                    <a:pt x="1038" y="466"/>
                    <a:pt x="1003" y="323"/>
                    <a:pt x="895" y="179"/>
                  </a:cubicBezTo>
                  <a:cubicBezTo>
                    <a:pt x="788" y="72"/>
                    <a:pt x="716" y="1"/>
                    <a:pt x="6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1079766" y="3040465"/>
              <a:ext cx="53331" cy="70886"/>
            </a:xfrm>
            <a:custGeom>
              <a:avLst/>
              <a:gdLst/>
              <a:ahLst/>
              <a:cxnLst/>
              <a:rect l="l" t="t" r="r" b="b"/>
              <a:pathLst>
                <a:path w="3044" h="4046" extrusionOk="0">
                  <a:moveTo>
                    <a:pt x="144" y="0"/>
                  </a:moveTo>
                  <a:cubicBezTo>
                    <a:pt x="36" y="0"/>
                    <a:pt x="1" y="108"/>
                    <a:pt x="1" y="251"/>
                  </a:cubicBezTo>
                  <a:cubicBezTo>
                    <a:pt x="1" y="609"/>
                    <a:pt x="72" y="1146"/>
                    <a:pt x="251" y="1898"/>
                  </a:cubicBezTo>
                  <a:cubicBezTo>
                    <a:pt x="430" y="2649"/>
                    <a:pt x="573" y="3222"/>
                    <a:pt x="717" y="3544"/>
                  </a:cubicBezTo>
                  <a:cubicBezTo>
                    <a:pt x="752" y="3651"/>
                    <a:pt x="824" y="3759"/>
                    <a:pt x="931" y="3866"/>
                  </a:cubicBezTo>
                  <a:cubicBezTo>
                    <a:pt x="1039" y="3974"/>
                    <a:pt x="1146" y="4045"/>
                    <a:pt x="1218" y="4045"/>
                  </a:cubicBezTo>
                  <a:cubicBezTo>
                    <a:pt x="1325" y="4045"/>
                    <a:pt x="1468" y="3866"/>
                    <a:pt x="1647" y="3580"/>
                  </a:cubicBezTo>
                  <a:cubicBezTo>
                    <a:pt x="1790" y="3294"/>
                    <a:pt x="2077" y="2721"/>
                    <a:pt x="2471" y="1862"/>
                  </a:cubicBezTo>
                  <a:cubicBezTo>
                    <a:pt x="2864" y="1003"/>
                    <a:pt x="3043" y="502"/>
                    <a:pt x="3043" y="323"/>
                  </a:cubicBezTo>
                  <a:cubicBezTo>
                    <a:pt x="3043" y="251"/>
                    <a:pt x="3007" y="179"/>
                    <a:pt x="2936" y="108"/>
                  </a:cubicBezTo>
                  <a:cubicBezTo>
                    <a:pt x="2828" y="36"/>
                    <a:pt x="2757" y="0"/>
                    <a:pt x="2649" y="0"/>
                  </a:cubicBezTo>
                  <a:cubicBezTo>
                    <a:pt x="2578" y="0"/>
                    <a:pt x="2471" y="179"/>
                    <a:pt x="2327" y="502"/>
                  </a:cubicBezTo>
                  <a:cubicBezTo>
                    <a:pt x="2184" y="788"/>
                    <a:pt x="2005" y="1253"/>
                    <a:pt x="1790" y="1826"/>
                  </a:cubicBezTo>
                  <a:cubicBezTo>
                    <a:pt x="1540" y="2399"/>
                    <a:pt x="1361" y="2828"/>
                    <a:pt x="1218" y="3150"/>
                  </a:cubicBezTo>
                  <a:cubicBezTo>
                    <a:pt x="1039" y="2685"/>
                    <a:pt x="896" y="2041"/>
                    <a:pt x="824" y="1182"/>
                  </a:cubicBezTo>
                  <a:cubicBezTo>
                    <a:pt x="788" y="859"/>
                    <a:pt x="788" y="609"/>
                    <a:pt x="752" y="537"/>
                  </a:cubicBezTo>
                  <a:cubicBezTo>
                    <a:pt x="717" y="394"/>
                    <a:pt x="645" y="251"/>
                    <a:pt x="502" y="179"/>
                  </a:cubicBezTo>
                  <a:cubicBezTo>
                    <a:pt x="394" y="72"/>
                    <a:pt x="251" y="0"/>
                    <a:pt x="1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1136849" y="3012870"/>
              <a:ext cx="33866" cy="97849"/>
            </a:xfrm>
            <a:custGeom>
              <a:avLst/>
              <a:gdLst/>
              <a:ahLst/>
              <a:cxnLst/>
              <a:rect l="l" t="t" r="r" b="b"/>
              <a:pathLst>
                <a:path w="1933" h="5585" extrusionOk="0">
                  <a:moveTo>
                    <a:pt x="1432" y="0"/>
                  </a:moveTo>
                  <a:cubicBezTo>
                    <a:pt x="1360" y="0"/>
                    <a:pt x="1253" y="36"/>
                    <a:pt x="1181" y="144"/>
                  </a:cubicBezTo>
                  <a:cubicBezTo>
                    <a:pt x="1074" y="251"/>
                    <a:pt x="1038" y="358"/>
                    <a:pt x="1038" y="466"/>
                  </a:cubicBezTo>
                  <a:cubicBezTo>
                    <a:pt x="1038" y="573"/>
                    <a:pt x="1110" y="681"/>
                    <a:pt x="1289" y="860"/>
                  </a:cubicBezTo>
                  <a:cubicBezTo>
                    <a:pt x="1432" y="1003"/>
                    <a:pt x="1575" y="1074"/>
                    <a:pt x="1718" y="1074"/>
                  </a:cubicBezTo>
                  <a:cubicBezTo>
                    <a:pt x="1754" y="1074"/>
                    <a:pt x="1826" y="1038"/>
                    <a:pt x="1861" y="1003"/>
                  </a:cubicBezTo>
                  <a:cubicBezTo>
                    <a:pt x="1897" y="967"/>
                    <a:pt x="1933" y="931"/>
                    <a:pt x="1933" y="860"/>
                  </a:cubicBezTo>
                  <a:cubicBezTo>
                    <a:pt x="1933" y="716"/>
                    <a:pt x="1861" y="537"/>
                    <a:pt x="1754" y="323"/>
                  </a:cubicBezTo>
                  <a:cubicBezTo>
                    <a:pt x="1647" y="108"/>
                    <a:pt x="1539" y="0"/>
                    <a:pt x="1432" y="0"/>
                  </a:cubicBezTo>
                  <a:close/>
                  <a:moveTo>
                    <a:pt x="1002" y="1575"/>
                  </a:moveTo>
                  <a:cubicBezTo>
                    <a:pt x="931" y="1575"/>
                    <a:pt x="859" y="1719"/>
                    <a:pt x="787" y="1969"/>
                  </a:cubicBezTo>
                  <a:cubicBezTo>
                    <a:pt x="716" y="2112"/>
                    <a:pt x="716" y="2255"/>
                    <a:pt x="680" y="2399"/>
                  </a:cubicBezTo>
                  <a:cubicBezTo>
                    <a:pt x="644" y="2542"/>
                    <a:pt x="609" y="2721"/>
                    <a:pt x="537" y="2936"/>
                  </a:cubicBezTo>
                  <a:cubicBezTo>
                    <a:pt x="501" y="3150"/>
                    <a:pt x="465" y="3365"/>
                    <a:pt x="430" y="3544"/>
                  </a:cubicBezTo>
                  <a:cubicBezTo>
                    <a:pt x="358" y="3723"/>
                    <a:pt x="322" y="3938"/>
                    <a:pt x="215" y="4224"/>
                  </a:cubicBezTo>
                  <a:cubicBezTo>
                    <a:pt x="143" y="4511"/>
                    <a:pt x="107" y="4725"/>
                    <a:pt x="36" y="4904"/>
                  </a:cubicBezTo>
                  <a:cubicBezTo>
                    <a:pt x="0" y="5083"/>
                    <a:pt x="0" y="5191"/>
                    <a:pt x="0" y="5262"/>
                  </a:cubicBezTo>
                  <a:cubicBezTo>
                    <a:pt x="0" y="5370"/>
                    <a:pt x="0" y="5441"/>
                    <a:pt x="72" y="5477"/>
                  </a:cubicBezTo>
                  <a:cubicBezTo>
                    <a:pt x="107" y="5549"/>
                    <a:pt x="179" y="5584"/>
                    <a:pt x="251" y="5584"/>
                  </a:cubicBezTo>
                  <a:cubicBezTo>
                    <a:pt x="394" y="5584"/>
                    <a:pt x="537" y="5441"/>
                    <a:pt x="609" y="5191"/>
                  </a:cubicBezTo>
                  <a:cubicBezTo>
                    <a:pt x="859" y="4439"/>
                    <a:pt x="1038" y="3795"/>
                    <a:pt x="1181" y="3186"/>
                  </a:cubicBezTo>
                  <a:cubicBezTo>
                    <a:pt x="1360" y="2613"/>
                    <a:pt x="1432" y="2255"/>
                    <a:pt x="1432" y="2148"/>
                  </a:cubicBezTo>
                  <a:cubicBezTo>
                    <a:pt x="1432" y="2005"/>
                    <a:pt x="1396" y="1898"/>
                    <a:pt x="1289" y="1790"/>
                  </a:cubicBezTo>
                  <a:cubicBezTo>
                    <a:pt x="1217" y="1647"/>
                    <a:pt x="1110" y="1575"/>
                    <a:pt x="1002" y="15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173222" y="3040465"/>
              <a:ext cx="53313" cy="70886"/>
            </a:xfrm>
            <a:custGeom>
              <a:avLst/>
              <a:gdLst/>
              <a:ahLst/>
              <a:cxnLst/>
              <a:rect l="l" t="t" r="r" b="b"/>
              <a:pathLst>
                <a:path w="3043" h="4046" extrusionOk="0">
                  <a:moveTo>
                    <a:pt x="143" y="0"/>
                  </a:moveTo>
                  <a:cubicBezTo>
                    <a:pt x="36" y="0"/>
                    <a:pt x="0" y="108"/>
                    <a:pt x="0" y="251"/>
                  </a:cubicBezTo>
                  <a:cubicBezTo>
                    <a:pt x="0" y="609"/>
                    <a:pt x="72" y="1146"/>
                    <a:pt x="251" y="1898"/>
                  </a:cubicBezTo>
                  <a:cubicBezTo>
                    <a:pt x="394" y="2649"/>
                    <a:pt x="573" y="3222"/>
                    <a:pt x="716" y="3544"/>
                  </a:cubicBezTo>
                  <a:cubicBezTo>
                    <a:pt x="752" y="3651"/>
                    <a:pt x="823" y="3759"/>
                    <a:pt x="931" y="3866"/>
                  </a:cubicBezTo>
                  <a:cubicBezTo>
                    <a:pt x="1038" y="3974"/>
                    <a:pt x="1110" y="4045"/>
                    <a:pt x="1181" y="4045"/>
                  </a:cubicBezTo>
                  <a:cubicBezTo>
                    <a:pt x="1325" y="4045"/>
                    <a:pt x="1468" y="3866"/>
                    <a:pt x="1611" y="3580"/>
                  </a:cubicBezTo>
                  <a:cubicBezTo>
                    <a:pt x="1790" y="3294"/>
                    <a:pt x="2040" y="2721"/>
                    <a:pt x="2434" y="1862"/>
                  </a:cubicBezTo>
                  <a:cubicBezTo>
                    <a:pt x="2828" y="1003"/>
                    <a:pt x="3043" y="502"/>
                    <a:pt x="3043" y="323"/>
                  </a:cubicBezTo>
                  <a:cubicBezTo>
                    <a:pt x="3043" y="251"/>
                    <a:pt x="2971" y="179"/>
                    <a:pt x="2899" y="108"/>
                  </a:cubicBezTo>
                  <a:cubicBezTo>
                    <a:pt x="2828" y="36"/>
                    <a:pt x="2721" y="0"/>
                    <a:pt x="2649" y="0"/>
                  </a:cubicBezTo>
                  <a:cubicBezTo>
                    <a:pt x="2542" y="0"/>
                    <a:pt x="2434" y="179"/>
                    <a:pt x="2291" y="502"/>
                  </a:cubicBezTo>
                  <a:cubicBezTo>
                    <a:pt x="2148" y="788"/>
                    <a:pt x="1969" y="1253"/>
                    <a:pt x="1754" y="1826"/>
                  </a:cubicBezTo>
                  <a:cubicBezTo>
                    <a:pt x="1539" y="2399"/>
                    <a:pt x="1360" y="2828"/>
                    <a:pt x="1217" y="3150"/>
                  </a:cubicBezTo>
                  <a:cubicBezTo>
                    <a:pt x="1002" y="2685"/>
                    <a:pt x="895" y="2041"/>
                    <a:pt x="823" y="1182"/>
                  </a:cubicBezTo>
                  <a:cubicBezTo>
                    <a:pt x="788" y="859"/>
                    <a:pt x="752" y="609"/>
                    <a:pt x="752" y="537"/>
                  </a:cubicBezTo>
                  <a:cubicBezTo>
                    <a:pt x="716" y="394"/>
                    <a:pt x="609" y="251"/>
                    <a:pt x="501" y="179"/>
                  </a:cubicBezTo>
                  <a:cubicBezTo>
                    <a:pt x="358" y="72"/>
                    <a:pt x="251" y="0"/>
                    <a:pt x="1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229657" y="3012870"/>
              <a:ext cx="34514" cy="97849"/>
            </a:xfrm>
            <a:custGeom>
              <a:avLst/>
              <a:gdLst/>
              <a:ahLst/>
              <a:cxnLst/>
              <a:rect l="l" t="t" r="r" b="b"/>
              <a:pathLst>
                <a:path w="1970" h="5585" extrusionOk="0">
                  <a:moveTo>
                    <a:pt x="1468" y="0"/>
                  </a:moveTo>
                  <a:cubicBezTo>
                    <a:pt x="1361" y="0"/>
                    <a:pt x="1289" y="36"/>
                    <a:pt x="1182" y="144"/>
                  </a:cubicBezTo>
                  <a:cubicBezTo>
                    <a:pt x="1110" y="251"/>
                    <a:pt x="1074" y="358"/>
                    <a:pt x="1074" y="466"/>
                  </a:cubicBezTo>
                  <a:cubicBezTo>
                    <a:pt x="1074" y="573"/>
                    <a:pt x="1146" y="681"/>
                    <a:pt x="1289" y="860"/>
                  </a:cubicBezTo>
                  <a:cubicBezTo>
                    <a:pt x="1468" y="1003"/>
                    <a:pt x="1611" y="1074"/>
                    <a:pt x="1719" y="1074"/>
                  </a:cubicBezTo>
                  <a:cubicBezTo>
                    <a:pt x="1790" y="1074"/>
                    <a:pt x="1826" y="1038"/>
                    <a:pt x="1898" y="1003"/>
                  </a:cubicBezTo>
                  <a:cubicBezTo>
                    <a:pt x="1934" y="967"/>
                    <a:pt x="1969" y="931"/>
                    <a:pt x="1969" y="860"/>
                  </a:cubicBezTo>
                  <a:cubicBezTo>
                    <a:pt x="1969" y="716"/>
                    <a:pt x="1898" y="537"/>
                    <a:pt x="1790" y="323"/>
                  </a:cubicBezTo>
                  <a:cubicBezTo>
                    <a:pt x="1647" y="108"/>
                    <a:pt x="1540" y="0"/>
                    <a:pt x="1468" y="0"/>
                  </a:cubicBezTo>
                  <a:close/>
                  <a:moveTo>
                    <a:pt x="1039" y="1575"/>
                  </a:moveTo>
                  <a:cubicBezTo>
                    <a:pt x="931" y="1575"/>
                    <a:pt x="860" y="1719"/>
                    <a:pt x="788" y="1969"/>
                  </a:cubicBezTo>
                  <a:cubicBezTo>
                    <a:pt x="752" y="2112"/>
                    <a:pt x="717" y="2255"/>
                    <a:pt x="681" y="2399"/>
                  </a:cubicBezTo>
                  <a:cubicBezTo>
                    <a:pt x="645" y="2542"/>
                    <a:pt x="609" y="2721"/>
                    <a:pt x="573" y="2936"/>
                  </a:cubicBezTo>
                  <a:cubicBezTo>
                    <a:pt x="538" y="3150"/>
                    <a:pt x="466" y="3365"/>
                    <a:pt x="430" y="3544"/>
                  </a:cubicBezTo>
                  <a:cubicBezTo>
                    <a:pt x="394" y="3723"/>
                    <a:pt x="323" y="3938"/>
                    <a:pt x="251" y="4224"/>
                  </a:cubicBezTo>
                  <a:cubicBezTo>
                    <a:pt x="180" y="4511"/>
                    <a:pt x="108" y="4725"/>
                    <a:pt x="72" y="4904"/>
                  </a:cubicBezTo>
                  <a:cubicBezTo>
                    <a:pt x="36" y="5083"/>
                    <a:pt x="1" y="5191"/>
                    <a:pt x="1" y="5262"/>
                  </a:cubicBezTo>
                  <a:cubicBezTo>
                    <a:pt x="1" y="5370"/>
                    <a:pt x="36" y="5441"/>
                    <a:pt x="72" y="5477"/>
                  </a:cubicBezTo>
                  <a:cubicBezTo>
                    <a:pt x="144" y="5549"/>
                    <a:pt x="215" y="5584"/>
                    <a:pt x="287" y="5584"/>
                  </a:cubicBezTo>
                  <a:cubicBezTo>
                    <a:pt x="430" y="5584"/>
                    <a:pt x="538" y="5441"/>
                    <a:pt x="645" y="5191"/>
                  </a:cubicBezTo>
                  <a:cubicBezTo>
                    <a:pt x="860" y="4439"/>
                    <a:pt x="1074" y="3795"/>
                    <a:pt x="1218" y="3186"/>
                  </a:cubicBezTo>
                  <a:cubicBezTo>
                    <a:pt x="1361" y="2613"/>
                    <a:pt x="1432" y="2255"/>
                    <a:pt x="1432" y="2148"/>
                  </a:cubicBezTo>
                  <a:cubicBezTo>
                    <a:pt x="1432" y="2005"/>
                    <a:pt x="1397" y="1898"/>
                    <a:pt x="1325" y="1790"/>
                  </a:cubicBezTo>
                  <a:cubicBezTo>
                    <a:pt x="1218" y="1647"/>
                    <a:pt x="1110" y="1575"/>
                    <a:pt x="1039" y="15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1264155" y="3040465"/>
              <a:ext cx="48303" cy="70255"/>
            </a:xfrm>
            <a:custGeom>
              <a:avLst/>
              <a:gdLst/>
              <a:ahLst/>
              <a:cxnLst/>
              <a:rect l="l" t="t" r="r" b="b"/>
              <a:pathLst>
                <a:path w="2757" h="4010" extrusionOk="0">
                  <a:moveTo>
                    <a:pt x="609" y="0"/>
                  </a:moveTo>
                  <a:cubicBezTo>
                    <a:pt x="501" y="0"/>
                    <a:pt x="430" y="144"/>
                    <a:pt x="430" y="394"/>
                  </a:cubicBezTo>
                  <a:lnTo>
                    <a:pt x="466" y="1003"/>
                  </a:lnTo>
                  <a:cubicBezTo>
                    <a:pt x="466" y="1647"/>
                    <a:pt x="358" y="2291"/>
                    <a:pt x="144" y="2971"/>
                  </a:cubicBezTo>
                  <a:cubicBezTo>
                    <a:pt x="36" y="3258"/>
                    <a:pt x="0" y="3472"/>
                    <a:pt x="0" y="3580"/>
                  </a:cubicBezTo>
                  <a:cubicBezTo>
                    <a:pt x="0" y="3651"/>
                    <a:pt x="36" y="3759"/>
                    <a:pt x="72" y="3866"/>
                  </a:cubicBezTo>
                  <a:cubicBezTo>
                    <a:pt x="144" y="3974"/>
                    <a:pt x="215" y="4009"/>
                    <a:pt x="287" y="4009"/>
                  </a:cubicBezTo>
                  <a:cubicBezTo>
                    <a:pt x="430" y="4009"/>
                    <a:pt x="501" y="3902"/>
                    <a:pt x="609" y="3687"/>
                  </a:cubicBezTo>
                  <a:cubicBezTo>
                    <a:pt x="645" y="3580"/>
                    <a:pt x="680" y="3472"/>
                    <a:pt x="716" y="3329"/>
                  </a:cubicBezTo>
                  <a:cubicBezTo>
                    <a:pt x="752" y="3222"/>
                    <a:pt x="824" y="3043"/>
                    <a:pt x="895" y="2828"/>
                  </a:cubicBezTo>
                  <a:cubicBezTo>
                    <a:pt x="967" y="2613"/>
                    <a:pt x="1074" y="2327"/>
                    <a:pt x="1182" y="2005"/>
                  </a:cubicBezTo>
                  <a:cubicBezTo>
                    <a:pt x="1325" y="1683"/>
                    <a:pt x="1468" y="1396"/>
                    <a:pt x="1683" y="1146"/>
                  </a:cubicBezTo>
                  <a:cubicBezTo>
                    <a:pt x="1862" y="895"/>
                    <a:pt x="2112" y="716"/>
                    <a:pt x="2399" y="573"/>
                  </a:cubicBezTo>
                  <a:cubicBezTo>
                    <a:pt x="2506" y="502"/>
                    <a:pt x="2613" y="466"/>
                    <a:pt x="2685" y="394"/>
                  </a:cubicBezTo>
                  <a:cubicBezTo>
                    <a:pt x="2721" y="358"/>
                    <a:pt x="2757" y="287"/>
                    <a:pt x="2757" y="215"/>
                  </a:cubicBezTo>
                  <a:cubicBezTo>
                    <a:pt x="2757" y="72"/>
                    <a:pt x="2613" y="36"/>
                    <a:pt x="2363" y="36"/>
                  </a:cubicBezTo>
                  <a:cubicBezTo>
                    <a:pt x="1933" y="36"/>
                    <a:pt x="1504" y="394"/>
                    <a:pt x="1038" y="1074"/>
                  </a:cubicBezTo>
                  <a:cubicBezTo>
                    <a:pt x="1038" y="1003"/>
                    <a:pt x="1038" y="859"/>
                    <a:pt x="1038" y="680"/>
                  </a:cubicBezTo>
                  <a:cubicBezTo>
                    <a:pt x="1038" y="502"/>
                    <a:pt x="1003" y="358"/>
                    <a:pt x="895" y="215"/>
                  </a:cubicBezTo>
                  <a:cubicBezTo>
                    <a:pt x="824" y="72"/>
                    <a:pt x="716" y="0"/>
                    <a:pt x="6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841764" y="2634708"/>
              <a:ext cx="67119" cy="109132"/>
            </a:xfrm>
            <a:custGeom>
              <a:avLst/>
              <a:gdLst/>
              <a:ahLst/>
              <a:cxnLst/>
              <a:rect l="l" t="t" r="r" b="b"/>
              <a:pathLst>
                <a:path w="3831" h="6229" extrusionOk="0">
                  <a:moveTo>
                    <a:pt x="1217" y="0"/>
                  </a:moveTo>
                  <a:cubicBezTo>
                    <a:pt x="1110" y="0"/>
                    <a:pt x="1038" y="108"/>
                    <a:pt x="1038" y="322"/>
                  </a:cubicBezTo>
                  <a:cubicBezTo>
                    <a:pt x="1038" y="824"/>
                    <a:pt x="895" y="1754"/>
                    <a:pt x="609" y="3150"/>
                  </a:cubicBezTo>
                  <a:cubicBezTo>
                    <a:pt x="537" y="3544"/>
                    <a:pt x="358" y="4260"/>
                    <a:pt x="108" y="5298"/>
                  </a:cubicBezTo>
                  <a:cubicBezTo>
                    <a:pt x="36" y="5513"/>
                    <a:pt x="0" y="5656"/>
                    <a:pt x="0" y="5763"/>
                  </a:cubicBezTo>
                  <a:cubicBezTo>
                    <a:pt x="0" y="5835"/>
                    <a:pt x="72" y="5942"/>
                    <a:pt x="179" y="6050"/>
                  </a:cubicBezTo>
                  <a:cubicBezTo>
                    <a:pt x="287" y="6193"/>
                    <a:pt x="358" y="6229"/>
                    <a:pt x="430" y="6229"/>
                  </a:cubicBezTo>
                  <a:cubicBezTo>
                    <a:pt x="502" y="6229"/>
                    <a:pt x="609" y="6157"/>
                    <a:pt x="716" y="5978"/>
                  </a:cubicBezTo>
                  <a:cubicBezTo>
                    <a:pt x="788" y="5871"/>
                    <a:pt x="859" y="5799"/>
                    <a:pt x="895" y="5727"/>
                  </a:cubicBezTo>
                  <a:cubicBezTo>
                    <a:pt x="931" y="5656"/>
                    <a:pt x="1003" y="5513"/>
                    <a:pt x="1110" y="5369"/>
                  </a:cubicBezTo>
                  <a:cubicBezTo>
                    <a:pt x="1217" y="5190"/>
                    <a:pt x="1289" y="5083"/>
                    <a:pt x="1325" y="5012"/>
                  </a:cubicBezTo>
                  <a:cubicBezTo>
                    <a:pt x="1361" y="4976"/>
                    <a:pt x="1468" y="4797"/>
                    <a:pt x="1683" y="4475"/>
                  </a:cubicBezTo>
                  <a:cubicBezTo>
                    <a:pt x="1862" y="4188"/>
                    <a:pt x="2076" y="3902"/>
                    <a:pt x="2255" y="3687"/>
                  </a:cubicBezTo>
                  <a:cubicBezTo>
                    <a:pt x="2399" y="3472"/>
                    <a:pt x="2506" y="3365"/>
                    <a:pt x="2613" y="3293"/>
                  </a:cubicBezTo>
                  <a:cubicBezTo>
                    <a:pt x="2721" y="3186"/>
                    <a:pt x="2792" y="3150"/>
                    <a:pt x="2864" y="3150"/>
                  </a:cubicBezTo>
                  <a:cubicBezTo>
                    <a:pt x="2936" y="3150"/>
                    <a:pt x="3007" y="3186"/>
                    <a:pt x="3043" y="3258"/>
                  </a:cubicBezTo>
                  <a:cubicBezTo>
                    <a:pt x="3115" y="3329"/>
                    <a:pt x="3115" y="3401"/>
                    <a:pt x="3115" y="3508"/>
                  </a:cubicBezTo>
                  <a:cubicBezTo>
                    <a:pt x="3115" y="3794"/>
                    <a:pt x="2971" y="4367"/>
                    <a:pt x="2685" y="5190"/>
                  </a:cubicBezTo>
                  <a:cubicBezTo>
                    <a:pt x="2578" y="5584"/>
                    <a:pt x="2506" y="5835"/>
                    <a:pt x="2506" y="6014"/>
                  </a:cubicBezTo>
                  <a:cubicBezTo>
                    <a:pt x="2506" y="6157"/>
                    <a:pt x="2578" y="6229"/>
                    <a:pt x="2685" y="6229"/>
                  </a:cubicBezTo>
                  <a:cubicBezTo>
                    <a:pt x="2971" y="6229"/>
                    <a:pt x="3294" y="5620"/>
                    <a:pt x="3616" y="4439"/>
                  </a:cubicBezTo>
                  <a:cubicBezTo>
                    <a:pt x="3759" y="3938"/>
                    <a:pt x="3830" y="3580"/>
                    <a:pt x="3830" y="3329"/>
                  </a:cubicBezTo>
                  <a:cubicBezTo>
                    <a:pt x="3830" y="3079"/>
                    <a:pt x="3723" y="2864"/>
                    <a:pt x="3544" y="2613"/>
                  </a:cubicBezTo>
                  <a:cubicBezTo>
                    <a:pt x="3365" y="2363"/>
                    <a:pt x="3186" y="2255"/>
                    <a:pt x="3043" y="2255"/>
                  </a:cubicBezTo>
                  <a:cubicBezTo>
                    <a:pt x="2792" y="2255"/>
                    <a:pt x="2506" y="2470"/>
                    <a:pt x="2148" y="2900"/>
                  </a:cubicBezTo>
                  <a:cubicBezTo>
                    <a:pt x="1754" y="3329"/>
                    <a:pt x="1325" y="4045"/>
                    <a:pt x="788" y="5012"/>
                  </a:cubicBezTo>
                  <a:cubicBezTo>
                    <a:pt x="1074" y="4152"/>
                    <a:pt x="1289" y="3329"/>
                    <a:pt x="1468" y="2470"/>
                  </a:cubicBezTo>
                  <a:cubicBezTo>
                    <a:pt x="1647" y="1647"/>
                    <a:pt x="1719" y="1038"/>
                    <a:pt x="1719" y="716"/>
                  </a:cubicBezTo>
                  <a:cubicBezTo>
                    <a:pt x="1719" y="537"/>
                    <a:pt x="1683" y="394"/>
                    <a:pt x="1540" y="215"/>
                  </a:cubicBezTo>
                  <a:cubicBezTo>
                    <a:pt x="1432" y="72"/>
                    <a:pt x="1325" y="0"/>
                    <a:pt x="12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915141" y="2674217"/>
              <a:ext cx="58342" cy="69624"/>
            </a:xfrm>
            <a:custGeom>
              <a:avLst/>
              <a:gdLst/>
              <a:ahLst/>
              <a:cxnLst/>
              <a:rect l="l" t="t" r="r" b="b"/>
              <a:pathLst>
                <a:path w="3330" h="3974" extrusionOk="0">
                  <a:moveTo>
                    <a:pt x="2434" y="645"/>
                  </a:moveTo>
                  <a:cubicBezTo>
                    <a:pt x="2613" y="645"/>
                    <a:pt x="2721" y="895"/>
                    <a:pt x="2721" y="1396"/>
                  </a:cubicBezTo>
                  <a:lnTo>
                    <a:pt x="2721" y="1432"/>
                  </a:lnTo>
                  <a:cubicBezTo>
                    <a:pt x="2649" y="1432"/>
                    <a:pt x="2613" y="1468"/>
                    <a:pt x="2578" y="1575"/>
                  </a:cubicBezTo>
                  <a:cubicBezTo>
                    <a:pt x="2470" y="2041"/>
                    <a:pt x="2255" y="2470"/>
                    <a:pt x="1933" y="2792"/>
                  </a:cubicBezTo>
                  <a:cubicBezTo>
                    <a:pt x="1611" y="3150"/>
                    <a:pt x="1325" y="3329"/>
                    <a:pt x="1074" y="3329"/>
                  </a:cubicBezTo>
                  <a:cubicBezTo>
                    <a:pt x="967" y="3329"/>
                    <a:pt x="895" y="3293"/>
                    <a:pt x="788" y="3222"/>
                  </a:cubicBezTo>
                  <a:cubicBezTo>
                    <a:pt x="716" y="3186"/>
                    <a:pt x="680" y="3114"/>
                    <a:pt x="680" y="3007"/>
                  </a:cubicBezTo>
                  <a:cubicBezTo>
                    <a:pt x="680" y="2792"/>
                    <a:pt x="788" y="2506"/>
                    <a:pt x="967" y="2112"/>
                  </a:cubicBezTo>
                  <a:cubicBezTo>
                    <a:pt x="1182" y="1754"/>
                    <a:pt x="1396" y="1396"/>
                    <a:pt x="1683" y="1110"/>
                  </a:cubicBezTo>
                  <a:cubicBezTo>
                    <a:pt x="1969" y="824"/>
                    <a:pt x="2220" y="645"/>
                    <a:pt x="2434" y="645"/>
                  </a:cubicBezTo>
                  <a:close/>
                  <a:moveTo>
                    <a:pt x="2363" y="0"/>
                  </a:moveTo>
                  <a:cubicBezTo>
                    <a:pt x="2005" y="0"/>
                    <a:pt x="1647" y="179"/>
                    <a:pt x="1289" y="537"/>
                  </a:cubicBezTo>
                  <a:cubicBezTo>
                    <a:pt x="895" y="931"/>
                    <a:pt x="609" y="1325"/>
                    <a:pt x="358" y="1826"/>
                  </a:cubicBezTo>
                  <a:cubicBezTo>
                    <a:pt x="144" y="2291"/>
                    <a:pt x="0" y="2685"/>
                    <a:pt x="0" y="3007"/>
                  </a:cubicBezTo>
                  <a:cubicBezTo>
                    <a:pt x="0" y="3222"/>
                    <a:pt x="144" y="3472"/>
                    <a:pt x="358" y="3651"/>
                  </a:cubicBezTo>
                  <a:cubicBezTo>
                    <a:pt x="609" y="3866"/>
                    <a:pt x="859" y="3974"/>
                    <a:pt x="1110" y="3974"/>
                  </a:cubicBezTo>
                  <a:cubicBezTo>
                    <a:pt x="1504" y="3974"/>
                    <a:pt x="1969" y="3687"/>
                    <a:pt x="2434" y="3079"/>
                  </a:cubicBezTo>
                  <a:cubicBezTo>
                    <a:pt x="2434" y="3329"/>
                    <a:pt x="2470" y="3580"/>
                    <a:pt x="2542" y="3723"/>
                  </a:cubicBezTo>
                  <a:cubicBezTo>
                    <a:pt x="2613" y="3902"/>
                    <a:pt x="2685" y="3974"/>
                    <a:pt x="2792" y="3974"/>
                  </a:cubicBezTo>
                  <a:cubicBezTo>
                    <a:pt x="2864" y="3974"/>
                    <a:pt x="2900" y="3902"/>
                    <a:pt x="2936" y="3795"/>
                  </a:cubicBezTo>
                  <a:cubicBezTo>
                    <a:pt x="2936" y="3723"/>
                    <a:pt x="2936" y="3651"/>
                    <a:pt x="2971" y="3580"/>
                  </a:cubicBezTo>
                  <a:cubicBezTo>
                    <a:pt x="2971" y="3508"/>
                    <a:pt x="2971" y="3437"/>
                    <a:pt x="3007" y="3329"/>
                  </a:cubicBezTo>
                  <a:cubicBezTo>
                    <a:pt x="3007" y="3222"/>
                    <a:pt x="3043" y="2971"/>
                    <a:pt x="3115" y="2613"/>
                  </a:cubicBezTo>
                  <a:cubicBezTo>
                    <a:pt x="3186" y="2220"/>
                    <a:pt x="3222" y="1969"/>
                    <a:pt x="3222" y="1826"/>
                  </a:cubicBezTo>
                  <a:cubicBezTo>
                    <a:pt x="3222" y="1754"/>
                    <a:pt x="3186" y="1683"/>
                    <a:pt x="3115" y="1611"/>
                  </a:cubicBezTo>
                  <a:cubicBezTo>
                    <a:pt x="3258" y="1432"/>
                    <a:pt x="3329" y="1217"/>
                    <a:pt x="3329" y="1003"/>
                  </a:cubicBezTo>
                  <a:cubicBezTo>
                    <a:pt x="3329" y="824"/>
                    <a:pt x="3222" y="609"/>
                    <a:pt x="3007" y="358"/>
                  </a:cubicBezTo>
                  <a:cubicBezTo>
                    <a:pt x="2828" y="108"/>
                    <a:pt x="2578" y="0"/>
                    <a:pt x="23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983507" y="2634708"/>
              <a:ext cx="68363" cy="109763"/>
            </a:xfrm>
            <a:custGeom>
              <a:avLst/>
              <a:gdLst/>
              <a:ahLst/>
              <a:cxnLst/>
              <a:rect l="l" t="t" r="r" b="b"/>
              <a:pathLst>
                <a:path w="3902" h="6265" extrusionOk="0">
                  <a:moveTo>
                    <a:pt x="2935" y="2935"/>
                  </a:moveTo>
                  <a:cubicBezTo>
                    <a:pt x="3150" y="2935"/>
                    <a:pt x="3257" y="3079"/>
                    <a:pt x="3257" y="3401"/>
                  </a:cubicBezTo>
                  <a:cubicBezTo>
                    <a:pt x="3257" y="3938"/>
                    <a:pt x="3078" y="4439"/>
                    <a:pt x="2756" y="4904"/>
                  </a:cubicBezTo>
                  <a:cubicBezTo>
                    <a:pt x="2398" y="5369"/>
                    <a:pt x="2076" y="5620"/>
                    <a:pt x="1718" y="5620"/>
                  </a:cubicBezTo>
                  <a:cubicBezTo>
                    <a:pt x="1432" y="5620"/>
                    <a:pt x="1181" y="5477"/>
                    <a:pt x="931" y="5155"/>
                  </a:cubicBezTo>
                  <a:cubicBezTo>
                    <a:pt x="1181" y="4546"/>
                    <a:pt x="1539" y="4009"/>
                    <a:pt x="1897" y="3580"/>
                  </a:cubicBezTo>
                  <a:cubicBezTo>
                    <a:pt x="2291" y="3150"/>
                    <a:pt x="2649" y="2935"/>
                    <a:pt x="2935" y="2935"/>
                  </a:cubicBezTo>
                  <a:close/>
                  <a:moveTo>
                    <a:pt x="1217" y="0"/>
                  </a:moveTo>
                  <a:cubicBezTo>
                    <a:pt x="1074" y="0"/>
                    <a:pt x="1038" y="72"/>
                    <a:pt x="1038" y="215"/>
                  </a:cubicBezTo>
                  <a:cubicBezTo>
                    <a:pt x="1038" y="931"/>
                    <a:pt x="931" y="1683"/>
                    <a:pt x="787" y="2542"/>
                  </a:cubicBezTo>
                  <a:cubicBezTo>
                    <a:pt x="609" y="3365"/>
                    <a:pt x="430" y="4081"/>
                    <a:pt x="251" y="4689"/>
                  </a:cubicBezTo>
                  <a:cubicBezTo>
                    <a:pt x="107" y="5298"/>
                    <a:pt x="0" y="5656"/>
                    <a:pt x="0" y="5727"/>
                  </a:cubicBezTo>
                  <a:cubicBezTo>
                    <a:pt x="0" y="5835"/>
                    <a:pt x="72" y="5942"/>
                    <a:pt x="179" y="6085"/>
                  </a:cubicBezTo>
                  <a:cubicBezTo>
                    <a:pt x="251" y="6193"/>
                    <a:pt x="358" y="6229"/>
                    <a:pt x="430" y="6229"/>
                  </a:cubicBezTo>
                  <a:cubicBezTo>
                    <a:pt x="501" y="6229"/>
                    <a:pt x="573" y="6050"/>
                    <a:pt x="680" y="5692"/>
                  </a:cubicBezTo>
                  <a:cubicBezTo>
                    <a:pt x="1038" y="6050"/>
                    <a:pt x="1396" y="6264"/>
                    <a:pt x="1790" y="6264"/>
                  </a:cubicBezTo>
                  <a:cubicBezTo>
                    <a:pt x="2148" y="6264"/>
                    <a:pt x="2506" y="6085"/>
                    <a:pt x="2828" y="5763"/>
                  </a:cubicBezTo>
                  <a:cubicBezTo>
                    <a:pt x="3150" y="5477"/>
                    <a:pt x="3436" y="5083"/>
                    <a:pt x="3615" y="4654"/>
                  </a:cubicBezTo>
                  <a:cubicBezTo>
                    <a:pt x="3794" y="4224"/>
                    <a:pt x="3902" y="3830"/>
                    <a:pt x="3902" y="3472"/>
                  </a:cubicBezTo>
                  <a:cubicBezTo>
                    <a:pt x="3902" y="3150"/>
                    <a:pt x="3830" y="2828"/>
                    <a:pt x="3651" y="2577"/>
                  </a:cubicBezTo>
                  <a:cubicBezTo>
                    <a:pt x="3472" y="2363"/>
                    <a:pt x="3257" y="2220"/>
                    <a:pt x="3007" y="2220"/>
                  </a:cubicBezTo>
                  <a:cubicBezTo>
                    <a:pt x="2470" y="2220"/>
                    <a:pt x="1897" y="2649"/>
                    <a:pt x="1253" y="3508"/>
                  </a:cubicBezTo>
                  <a:cubicBezTo>
                    <a:pt x="1575" y="2291"/>
                    <a:pt x="1718" y="1360"/>
                    <a:pt x="1718" y="680"/>
                  </a:cubicBezTo>
                  <a:cubicBezTo>
                    <a:pt x="1718" y="537"/>
                    <a:pt x="1647" y="394"/>
                    <a:pt x="1503" y="215"/>
                  </a:cubicBezTo>
                  <a:cubicBezTo>
                    <a:pt x="1396" y="72"/>
                    <a:pt x="1289" y="0"/>
                    <a:pt x="12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2058759" y="2634708"/>
              <a:ext cx="28242" cy="109132"/>
            </a:xfrm>
            <a:custGeom>
              <a:avLst/>
              <a:gdLst/>
              <a:ahLst/>
              <a:cxnLst/>
              <a:rect l="l" t="t" r="r" b="b"/>
              <a:pathLst>
                <a:path w="1612" h="6229" extrusionOk="0">
                  <a:moveTo>
                    <a:pt x="1110" y="0"/>
                  </a:moveTo>
                  <a:cubicBezTo>
                    <a:pt x="1038" y="0"/>
                    <a:pt x="1003" y="0"/>
                    <a:pt x="967" y="36"/>
                  </a:cubicBezTo>
                  <a:cubicBezTo>
                    <a:pt x="931" y="72"/>
                    <a:pt x="931" y="143"/>
                    <a:pt x="931" y="215"/>
                  </a:cubicBezTo>
                  <a:cubicBezTo>
                    <a:pt x="931" y="895"/>
                    <a:pt x="859" y="1683"/>
                    <a:pt x="716" y="2577"/>
                  </a:cubicBezTo>
                  <a:cubicBezTo>
                    <a:pt x="537" y="3437"/>
                    <a:pt x="394" y="4188"/>
                    <a:pt x="251" y="4797"/>
                  </a:cubicBezTo>
                  <a:cubicBezTo>
                    <a:pt x="72" y="5405"/>
                    <a:pt x="0" y="5727"/>
                    <a:pt x="0" y="5799"/>
                  </a:cubicBezTo>
                  <a:cubicBezTo>
                    <a:pt x="0" y="5871"/>
                    <a:pt x="36" y="5942"/>
                    <a:pt x="144" y="6050"/>
                  </a:cubicBezTo>
                  <a:cubicBezTo>
                    <a:pt x="251" y="6193"/>
                    <a:pt x="323" y="6229"/>
                    <a:pt x="430" y="6229"/>
                  </a:cubicBezTo>
                  <a:cubicBezTo>
                    <a:pt x="537" y="6229"/>
                    <a:pt x="716" y="5692"/>
                    <a:pt x="967" y="4582"/>
                  </a:cubicBezTo>
                  <a:cubicBezTo>
                    <a:pt x="1396" y="2971"/>
                    <a:pt x="1611" y="1683"/>
                    <a:pt x="1611" y="680"/>
                  </a:cubicBezTo>
                  <a:cubicBezTo>
                    <a:pt x="1611" y="537"/>
                    <a:pt x="1540" y="358"/>
                    <a:pt x="1396" y="215"/>
                  </a:cubicBezTo>
                  <a:cubicBezTo>
                    <a:pt x="1289" y="72"/>
                    <a:pt x="1182" y="0"/>
                    <a:pt x="11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097007" y="2696170"/>
              <a:ext cx="52069" cy="15680"/>
            </a:xfrm>
            <a:custGeom>
              <a:avLst/>
              <a:gdLst/>
              <a:ahLst/>
              <a:cxnLst/>
              <a:rect l="l" t="t" r="r" b="b"/>
              <a:pathLst>
                <a:path w="2972" h="895" extrusionOk="0">
                  <a:moveTo>
                    <a:pt x="2471" y="0"/>
                  </a:moveTo>
                  <a:cubicBezTo>
                    <a:pt x="2041" y="0"/>
                    <a:pt x="1504" y="72"/>
                    <a:pt x="896" y="179"/>
                  </a:cubicBezTo>
                  <a:cubicBezTo>
                    <a:pt x="287" y="286"/>
                    <a:pt x="1" y="394"/>
                    <a:pt x="1" y="501"/>
                  </a:cubicBezTo>
                  <a:cubicBezTo>
                    <a:pt x="1" y="609"/>
                    <a:pt x="37" y="680"/>
                    <a:pt x="108" y="752"/>
                  </a:cubicBezTo>
                  <a:cubicBezTo>
                    <a:pt x="216" y="859"/>
                    <a:pt x="287" y="895"/>
                    <a:pt x="323" y="895"/>
                  </a:cubicBezTo>
                  <a:cubicBezTo>
                    <a:pt x="395" y="895"/>
                    <a:pt x="753" y="823"/>
                    <a:pt x="1433" y="716"/>
                  </a:cubicBezTo>
                  <a:cubicBezTo>
                    <a:pt x="2113" y="573"/>
                    <a:pt x="2507" y="465"/>
                    <a:pt x="2685" y="430"/>
                  </a:cubicBezTo>
                  <a:cubicBezTo>
                    <a:pt x="2864" y="358"/>
                    <a:pt x="2972" y="286"/>
                    <a:pt x="2972" y="215"/>
                  </a:cubicBezTo>
                  <a:cubicBezTo>
                    <a:pt x="2972" y="72"/>
                    <a:pt x="2793" y="0"/>
                    <a:pt x="24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849280" y="2855141"/>
              <a:ext cx="53962" cy="69624"/>
            </a:xfrm>
            <a:custGeom>
              <a:avLst/>
              <a:gdLst/>
              <a:ahLst/>
              <a:cxnLst/>
              <a:rect l="l" t="t" r="r" b="b"/>
              <a:pathLst>
                <a:path w="3080" h="3974" extrusionOk="0">
                  <a:moveTo>
                    <a:pt x="2256" y="1"/>
                  </a:moveTo>
                  <a:cubicBezTo>
                    <a:pt x="1898" y="1"/>
                    <a:pt x="1540" y="144"/>
                    <a:pt x="1182" y="466"/>
                  </a:cubicBezTo>
                  <a:cubicBezTo>
                    <a:pt x="824" y="752"/>
                    <a:pt x="538" y="1146"/>
                    <a:pt x="323" y="1575"/>
                  </a:cubicBezTo>
                  <a:cubicBezTo>
                    <a:pt x="108" y="2041"/>
                    <a:pt x="1" y="2399"/>
                    <a:pt x="1" y="2757"/>
                  </a:cubicBezTo>
                  <a:cubicBezTo>
                    <a:pt x="1" y="3079"/>
                    <a:pt x="108" y="3365"/>
                    <a:pt x="395" y="3616"/>
                  </a:cubicBezTo>
                  <a:cubicBezTo>
                    <a:pt x="681" y="3866"/>
                    <a:pt x="967" y="3974"/>
                    <a:pt x="1290" y="3974"/>
                  </a:cubicBezTo>
                  <a:cubicBezTo>
                    <a:pt x="1576" y="3974"/>
                    <a:pt x="1934" y="3866"/>
                    <a:pt x="2292" y="3687"/>
                  </a:cubicBezTo>
                  <a:cubicBezTo>
                    <a:pt x="2686" y="3473"/>
                    <a:pt x="2865" y="3294"/>
                    <a:pt x="2865" y="3115"/>
                  </a:cubicBezTo>
                  <a:cubicBezTo>
                    <a:pt x="2865" y="3043"/>
                    <a:pt x="2829" y="2971"/>
                    <a:pt x="2721" y="2971"/>
                  </a:cubicBezTo>
                  <a:cubicBezTo>
                    <a:pt x="2650" y="2971"/>
                    <a:pt x="2578" y="3007"/>
                    <a:pt x="2471" y="3079"/>
                  </a:cubicBezTo>
                  <a:cubicBezTo>
                    <a:pt x="2363" y="3115"/>
                    <a:pt x="2220" y="3186"/>
                    <a:pt x="2005" y="3222"/>
                  </a:cubicBezTo>
                  <a:cubicBezTo>
                    <a:pt x="1826" y="3294"/>
                    <a:pt x="1612" y="3329"/>
                    <a:pt x="1361" y="3329"/>
                  </a:cubicBezTo>
                  <a:cubicBezTo>
                    <a:pt x="1146" y="3329"/>
                    <a:pt x="967" y="3258"/>
                    <a:pt x="860" y="3186"/>
                  </a:cubicBezTo>
                  <a:cubicBezTo>
                    <a:pt x="753" y="3079"/>
                    <a:pt x="717" y="2936"/>
                    <a:pt x="717" y="2792"/>
                  </a:cubicBezTo>
                  <a:cubicBezTo>
                    <a:pt x="717" y="2399"/>
                    <a:pt x="896" y="1933"/>
                    <a:pt x="1290" y="1432"/>
                  </a:cubicBezTo>
                  <a:cubicBezTo>
                    <a:pt x="1683" y="931"/>
                    <a:pt x="2005" y="681"/>
                    <a:pt x="2292" y="681"/>
                  </a:cubicBezTo>
                  <a:cubicBezTo>
                    <a:pt x="2399" y="681"/>
                    <a:pt x="2507" y="716"/>
                    <a:pt x="2650" y="824"/>
                  </a:cubicBezTo>
                  <a:cubicBezTo>
                    <a:pt x="2757" y="931"/>
                    <a:pt x="2865" y="967"/>
                    <a:pt x="2900" y="967"/>
                  </a:cubicBezTo>
                  <a:cubicBezTo>
                    <a:pt x="2972" y="967"/>
                    <a:pt x="3008" y="967"/>
                    <a:pt x="3043" y="931"/>
                  </a:cubicBezTo>
                  <a:cubicBezTo>
                    <a:pt x="3043" y="895"/>
                    <a:pt x="3079" y="860"/>
                    <a:pt x="3079" y="824"/>
                  </a:cubicBezTo>
                  <a:cubicBezTo>
                    <a:pt x="3079" y="645"/>
                    <a:pt x="2972" y="502"/>
                    <a:pt x="2829" y="287"/>
                  </a:cubicBezTo>
                  <a:cubicBezTo>
                    <a:pt x="2650" y="72"/>
                    <a:pt x="2471" y="1"/>
                    <a:pt x="22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1912635" y="2855141"/>
              <a:ext cx="53313" cy="69624"/>
            </a:xfrm>
            <a:custGeom>
              <a:avLst/>
              <a:gdLst/>
              <a:ahLst/>
              <a:cxnLst/>
              <a:rect l="l" t="t" r="r" b="b"/>
              <a:pathLst>
                <a:path w="3043" h="3974" extrusionOk="0">
                  <a:moveTo>
                    <a:pt x="2041" y="466"/>
                  </a:moveTo>
                  <a:cubicBezTo>
                    <a:pt x="2148" y="573"/>
                    <a:pt x="2219" y="681"/>
                    <a:pt x="2291" y="824"/>
                  </a:cubicBezTo>
                  <a:cubicBezTo>
                    <a:pt x="2363" y="1003"/>
                    <a:pt x="2363" y="1182"/>
                    <a:pt x="2363" y="1361"/>
                  </a:cubicBezTo>
                  <a:cubicBezTo>
                    <a:pt x="2363" y="1754"/>
                    <a:pt x="2255" y="2184"/>
                    <a:pt x="1969" y="2649"/>
                  </a:cubicBezTo>
                  <a:cubicBezTo>
                    <a:pt x="1683" y="3115"/>
                    <a:pt x="1360" y="3365"/>
                    <a:pt x="1002" y="3437"/>
                  </a:cubicBezTo>
                  <a:cubicBezTo>
                    <a:pt x="788" y="3329"/>
                    <a:pt x="680" y="3079"/>
                    <a:pt x="680" y="2649"/>
                  </a:cubicBezTo>
                  <a:cubicBezTo>
                    <a:pt x="680" y="2256"/>
                    <a:pt x="823" y="1826"/>
                    <a:pt x="1074" y="1325"/>
                  </a:cubicBezTo>
                  <a:cubicBezTo>
                    <a:pt x="1360" y="860"/>
                    <a:pt x="1647" y="573"/>
                    <a:pt x="2041" y="466"/>
                  </a:cubicBezTo>
                  <a:close/>
                  <a:moveTo>
                    <a:pt x="1933" y="1"/>
                  </a:moveTo>
                  <a:cubicBezTo>
                    <a:pt x="1611" y="1"/>
                    <a:pt x="1289" y="144"/>
                    <a:pt x="1002" y="394"/>
                  </a:cubicBezTo>
                  <a:cubicBezTo>
                    <a:pt x="680" y="681"/>
                    <a:pt x="466" y="1003"/>
                    <a:pt x="251" y="1432"/>
                  </a:cubicBezTo>
                  <a:cubicBezTo>
                    <a:pt x="72" y="1862"/>
                    <a:pt x="0" y="2256"/>
                    <a:pt x="0" y="2649"/>
                  </a:cubicBezTo>
                  <a:cubicBezTo>
                    <a:pt x="0" y="3043"/>
                    <a:pt x="72" y="3365"/>
                    <a:pt x="251" y="3616"/>
                  </a:cubicBezTo>
                  <a:cubicBezTo>
                    <a:pt x="430" y="3866"/>
                    <a:pt x="680" y="3974"/>
                    <a:pt x="931" y="3974"/>
                  </a:cubicBezTo>
                  <a:cubicBezTo>
                    <a:pt x="1325" y="3974"/>
                    <a:pt x="1683" y="3866"/>
                    <a:pt x="2005" y="3580"/>
                  </a:cubicBezTo>
                  <a:cubicBezTo>
                    <a:pt x="2327" y="3329"/>
                    <a:pt x="2577" y="2971"/>
                    <a:pt x="2756" y="2578"/>
                  </a:cubicBezTo>
                  <a:cubicBezTo>
                    <a:pt x="2971" y="2184"/>
                    <a:pt x="3043" y="1790"/>
                    <a:pt x="3043" y="1397"/>
                  </a:cubicBezTo>
                  <a:cubicBezTo>
                    <a:pt x="3043" y="1003"/>
                    <a:pt x="2935" y="681"/>
                    <a:pt x="2721" y="394"/>
                  </a:cubicBezTo>
                  <a:cubicBezTo>
                    <a:pt x="2506" y="144"/>
                    <a:pt x="2255" y="1"/>
                    <a:pt x="19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1974098" y="2854511"/>
              <a:ext cx="103491" cy="70255"/>
            </a:xfrm>
            <a:custGeom>
              <a:avLst/>
              <a:gdLst/>
              <a:ahLst/>
              <a:cxnLst/>
              <a:rect l="l" t="t" r="r" b="b"/>
              <a:pathLst>
                <a:path w="5907" h="4010" extrusionOk="0">
                  <a:moveTo>
                    <a:pt x="788" y="1"/>
                  </a:moveTo>
                  <a:cubicBezTo>
                    <a:pt x="680" y="1"/>
                    <a:pt x="644" y="72"/>
                    <a:pt x="644" y="287"/>
                  </a:cubicBezTo>
                  <a:cubicBezTo>
                    <a:pt x="609" y="466"/>
                    <a:pt x="609" y="752"/>
                    <a:pt x="573" y="1146"/>
                  </a:cubicBezTo>
                  <a:cubicBezTo>
                    <a:pt x="537" y="1540"/>
                    <a:pt x="465" y="1862"/>
                    <a:pt x="394" y="2077"/>
                  </a:cubicBezTo>
                  <a:cubicBezTo>
                    <a:pt x="322" y="2327"/>
                    <a:pt x="286" y="2506"/>
                    <a:pt x="215" y="2685"/>
                  </a:cubicBezTo>
                  <a:cubicBezTo>
                    <a:pt x="179" y="2864"/>
                    <a:pt x="143" y="2972"/>
                    <a:pt x="107" y="3079"/>
                  </a:cubicBezTo>
                  <a:cubicBezTo>
                    <a:pt x="107" y="3151"/>
                    <a:pt x="72" y="3258"/>
                    <a:pt x="36" y="3330"/>
                  </a:cubicBezTo>
                  <a:cubicBezTo>
                    <a:pt x="36" y="3437"/>
                    <a:pt x="0" y="3509"/>
                    <a:pt x="0" y="3580"/>
                  </a:cubicBezTo>
                  <a:cubicBezTo>
                    <a:pt x="0" y="3616"/>
                    <a:pt x="72" y="3723"/>
                    <a:pt x="179" y="3831"/>
                  </a:cubicBezTo>
                  <a:cubicBezTo>
                    <a:pt x="286" y="3974"/>
                    <a:pt x="358" y="4010"/>
                    <a:pt x="430" y="4010"/>
                  </a:cubicBezTo>
                  <a:cubicBezTo>
                    <a:pt x="501" y="4010"/>
                    <a:pt x="609" y="3938"/>
                    <a:pt x="752" y="3723"/>
                  </a:cubicBezTo>
                  <a:cubicBezTo>
                    <a:pt x="823" y="3616"/>
                    <a:pt x="895" y="3509"/>
                    <a:pt x="931" y="3437"/>
                  </a:cubicBezTo>
                  <a:cubicBezTo>
                    <a:pt x="1002" y="3365"/>
                    <a:pt x="1074" y="3222"/>
                    <a:pt x="1181" y="3079"/>
                  </a:cubicBezTo>
                  <a:cubicBezTo>
                    <a:pt x="1289" y="2900"/>
                    <a:pt x="1360" y="2793"/>
                    <a:pt x="1468" y="2650"/>
                  </a:cubicBezTo>
                  <a:cubicBezTo>
                    <a:pt x="1539" y="2542"/>
                    <a:pt x="1647" y="2363"/>
                    <a:pt x="1790" y="2113"/>
                  </a:cubicBezTo>
                  <a:cubicBezTo>
                    <a:pt x="1933" y="1862"/>
                    <a:pt x="2076" y="1683"/>
                    <a:pt x="2148" y="1540"/>
                  </a:cubicBezTo>
                  <a:cubicBezTo>
                    <a:pt x="2219" y="1433"/>
                    <a:pt x="2291" y="1289"/>
                    <a:pt x="2398" y="1182"/>
                  </a:cubicBezTo>
                  <a:cubicBezTo>
                    <a:pt x="2506" y="1039"/>
                    <a:pt x="2577" y="967"/>
                    <a:pt x="2649" y="896"/>
                  </a:cubicBezTo>
                  <a:cubicBezTo>
                    <a:pt x="2720" y="860"/>
                    <a:pt x="2756" y="824"/>
                    <a:pt x="2828" y="824"/>
                  </a:cubicBezTo>
                  <a:cubicBezTo>
                    <a:pt x="2899" y="824"/>
                    <a:pt x="2935" y="860"/>
                    <a:pt x="2971" y="931"/>
                  </a:cubicBezTo>
                  <a:cubicBezTo>
                    <a:pt x="3043" y="1003"/>
                    <a:pt x="3043" y="1110"/>
                    <a:pt x="3043" y="1218"/>
                  </a:cubicBezTo>
                  <a:cubicBezTo>
                    <a:pt x="3043" y="1826"/>
                    <a:pt x="2935" y="2471"/>
                    <a:pt x="2649" y="3186"/>
                  </a:cubicBezTo>
                  <a:cubicBezTo>
                    <a:pt x="2542" y="3401"/>
                    <a:pt x="2506" y="3580"/>
                    <a:pt x="2506" y="3652"/>
                  </a:cubicBezTo>
                  <a:cubicBezTo>
                    <a:pt x="2506" y="3723"/>
                    <a:pt x="2542" y="3795"/>
                    <a:pt x="2613" y="3867"/>
                  </a:cubicBezTo>
                  <a:cubicBezTo>
                    <a:pt x="2685" y="3974"/>
                    <a:pt x="2756" y="4010"/>
                    <a:pt x="2828" y="4010"/>
                  </a:cubicBezTo>
                  <a:cubicBezTo>
                    <a:pt x="2899" y="4010"/>
                    <a:pt x="2971" y="3938"/>
                    <a:pt x="3078" y="3795"/>
                  </a:cubicBezTo>
                  <a:cubicBezTo>
                    <a:pt x="3150" y="3652"/>
                    <a:pt x="3257" y="3473"/>
                    <a:pt x="3401" y="3222"/>
                  </a:cubicBezTo>
                  <a:cubicBezTo>
                    <a:pt x="3508" y="3007"/>
                    <a:pt x="3580" y="2864"/>
                    <a:pt x="3615" y="2793"/>
                  </a:cubicBezTo>
                  <a:cubicBezTo>
                    <a:pt x="3651" y="2757"/>
                    <a:pt x="3687" y="2721"/>
                    <a:pt x="3687" y="2650"/>
                  </a:cubicBezTo>
                  <a:cubicBezTo>
                    <a:pt x="3723" y="2614"/>
                    <a:pt x="3759" y="2578"/>
                    <a:pt x="3759" y="2578"/>
                  </a:cubicBezTo>
                  <a:cubicBezTo>
                    <a:pt x="3759" y="2542"/>
                    <a:pt x="3866" y="2363"/>
                    <a:pt x="4081" y="2041"/>
                  </a:cubicBezTo>
                  <a:cubicBezTo>
                    <a:pt x="4295" y="1683"/>
                    <a:pt x="4474" y="1397"/>
                    <a:pt x="4653" y="1182"/>
                  </a:cubicBezTo>
                  <a:cubicBezTo>
                    <a:pt x="4832" y="931"/>
                    <a:pt x="4976" y="824"/>
                    <a:pt x="5119" y="824"/>
                  </a:cubicBezTo>
                  <a:cubicBezTo>
                    <a:pt x="5226" y="824"/>
                    <a:pt x="5262" y="1003"/>
                    <a:pt x="5262" y="1325"/>
                  </a:cubicBezTo>
                  <a:cubicBezTo>
                    <a:pt x="5262" y="1683"/>
                    <a:pt x="5155" y="2148"/>
                    <a:pt x="4976" y="2721"/>
                  </a:cubicBezTo>
                  <a:cubicBezTo>
                    <a:pt x="4797" y="3294"/>
                    <a:pt x="4725" y="3652"/>
                    <a:pt x="4725" y="3795"/>
                  </a:cubicBezTo>
                  <a:cubicBezTo>
                    <a:pt x="4725" y="3938"/>
                    <a:pt x="4761" y="4010"/>
                    <a:pt x="4868" y="4010"/>
                  </a:cubicBezTo>
                  <a:cubicBezTo>
                    <a:pt x="5047" y="4010"/>
                    <a:pt x="5190" y="3831"/>
                    <a:pt x="5369" y="3473"/>
                  </a:cubicBezTo>
                  <a:cubicBezTo>
                    <a:pt x="5548" y="3079"/>
                    <a:pt x="5656" y="2650"/>
                    <a:pt x="5763" y="2220"/>
                  </a:cubicBezTo>
                  <a:cubicBezTo>
                    <a:pt x="5870" y="1755"/>
                    <a:pt x="5906" y="1397"/>
                    <a:pt x="5906" y="1110"/>
                  </a:cubicBezTo>
                  <a:cubicBezTo>
                    <a:pt x="5906" y="824"/>
                    <a:pt x="5870" y="573"/>
                    <a:pt x="5727" y="359"/>
                  </a:cubicBezTo>
                  <a:cubicBezTo>
                    <a:pt x="5584" y="144"/>
                    <a:pt x="5441" y="37"/>
                    <a:pt x="5298" y="37"/>
                  </a:cubicBezTo>
                  <a:cubicBezTo>
                    <a:pt x="4797" y="37"/>
                    <a:pt x="4224" y="645"/>
                    <a:pt x="3580" y="1862"/>
                  </a:cubicBezTo>
                  <a:cubicBezTo>
                    <a:pt x="3651" y="1540"/>
                    <a:pt x="3687" y="1254"/>
                    <a:pt x="3687" y="1039"/>
                  </a:cubicBezTo>
                  <a:cubicBezTo>
                    <a:pt x="3687" y="824"/>
                    <a:pt x="3580" y="573"/>
                    <a:pt x="3401" y="359"/>
                  </a:cubicBezTo>
                  <a:cubicBezTo>
                    <a:pt x="3222" y="144"/>
                    <a:pt x="3078" y="37"/>
                    <a:pt x="2935" y="37"/>
                  </a:cubicBezTo>
                  <a:cubicBezTo>
                    <a:pt x="2720" y="37"/>
                    <a:pt x="2506" y="144"/>
                    <a:pt x="2291" y="359"/>
                  </a:cubicBezTo>
                  <a:cubicBezTo>
                    <a:pt x="2184" y="502"/>
                    <a:pt x="2040" y="681"/>
                    <a:pt x="1897" y="896"/>
                  </a:cubicBezTo>
                  <a:cubicBezTo>
                    <a:pt x="1754" y="1075"/>
                    <a:pt x="1360" y="1755"/>
                    <a:pt x="752" y="2900"/>
                  </a:cubicBezTo>
                  <a:cubicBezTo>
                    <a:pt x="1110" y="1790"/>
                    <a:pt x="1289" y="1039"/>
                    <a:pt x="1289" y="538"/>
                  </a:cubicBezTo>
                  <a:cubicBezTo>
                    <a:pt x="1289" y="430"/>
                    <a:pt x="1253" y="287"/>
                    <a:pt x="1110" y="180"/>
                  </a:cubicBezTo>
                  <a:cubicBezTo>
                    <a:pt x="1002" y="72"/>
                    <a:pt x="895" y="1"/>
                    <a:pt x="7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2090734" y="2877095"/>
              <a:ext cx="52069" cy="15698"/>
            </a:xfrm>
            <a:custGeom>
              <a:avLst/>
              <a:gdLst/>
              <a:ahLst/>
              <a:cxnLst/>
              <a:rect l="l" t="t" r="r" b="b"/>
              <a:pathLst>
                <a:path w="2972" h="896" extrusionOk="0">
                  <a:moveTo>
                    <a:pt x="2507" y="0"/>
                  </a:moveTo>
                  <a:cubicBezTo>
                    <a:pt x="2077" y="0"/>
                    <a:pt x="1540" y="72"/>
                    <a:pt x="932" y="179"/>
                  </a:cubicBezTo>
                  <a:cubicBezTo>
                    <a:pt x="323" y="287"/>
                    <a:pt x="1" y="394"/>
                    <a:pt x="1" y="501"/>
                  </a:cubicBezTo>
                  <a:cubicBezTo>
                    <a:pt x="1" y="609"/>
                    <a:pt x="73" y="680"/>
                    <a:pt x="144" y="752"/>
                  </a:cubicBezTo>
                  <a:cubicBezTo>
                    <a:pt x="216" y="859"/>
                    <a:pt x="323" y="895"/>
                    <a:pt x="359" y="895"/>
                  </a:cubicBezTo>
                  <a:cubicBezTo>
                    <a:pt x="430" y="895"/>
                    <a:pt x="788" y="824"/>
                    <a:pt x="1469" y="716"/>
                  </a:cubicBezTo>
                  <a:cubicBezTo>
                    <a:pt x="2149" y="573"/>
                    <a:pt x="2542" y="466"/>
                    <a:pt x="2721" y="430"/>
                  </a:cubicBezTo>
                  <a:cubicBezTo>
                    <a:pt x="2900" y="358"/>
                    <a:pt x="2972" y="287"/>
                    <a:pt x="2972" y="215"/>
                  </a:cubicBezTo>
                  <a:cubicBezTo>
                    <a:pt x="2972" y="72"/>
                    <a:pt x="2829" y="0"/>
                    <a:pt x="25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1894449" y="3040465"/>
              <a:ext cx="53313" cy="70886"/>
            </a:xfrm>
            <a:custGeom>
              <a:avLst/>
              <a:gdLst/>
              <a:ahLst/>
              <a:cxnLst/>
              <a:rect l="l" t="t" r="r" b="b"/>
              <a:pathLst>
                <a:path w="3043" h="4046" extrusionOk="0">
                  <a:moveTo>
                    <a:pt x="143" y="0"/>
                  </a:moveTo>
                  <a:cubicBezTo>
                    <a:pt x="36" y="0"/>
                    <a:pt x="0" y="108"/>
                    <a:pt x="0" y="251"/>
                  </a:cubicBezTo>
                  <a:cubicBezTo>
                    <a:pt x="0" y="609"/>
                    <a:pt x="72" y="1146"/>
                    <a:pt x="251" y="1898"/>
                  </a:cubicBezTo>
                  <a:cubicBezTo>
                    <a:pt x="394" y="2649"/>
                    <a:pt x="573" y="3222"/>
                    <a:pt x="716" y="3544"/>
                  </a:cubicBezTo>
                  <a:cubicBezTo>
                    <a:pt x="752" y="3651"/>
                    <a:pt x="823" y="3759"/>
                    <a:pt x="931" y="3866"/>
                  </a:cubicBezTo>
                  <a:cubicBezTo>
                    <a:pt x="1038" y="3974"/>
                    <a:pt x="1110" y="4045"/>
                    <a:pt x="1181" y="4045"/>
                  </a:cubicBezTo>
                  <a:cubicBezTo>
                    <a:pt x="1325" y="4045"/>
                    <a:pt x="1468" y="3866"/>
                    <a:pt x="1611" y="3580"/>
                  </a:cubicBezTo>
                  <a:cubicBezTo>
                    <a:pt x="1790" y="3294"/>
                    <a:pt x="2076" y="2721"/>
                    <a:pt x="2470" y="1862"/>
                  </a:cubicBezTo>
                  <a:cubicBezTo>
                    <a:pt x="2828" y="1003"/>
                    <a:pt x="3043" y="502"/>
                    <a:pt x="3043" y="323"/>
                  </a:cubicBezTo>
                  <a:cubicBezTo>
                    <a:pt x="3043" y="251"/>
                    <a:pt x="3007" y="179"/>
                    <a:pt x="2900" y="108"/>
                  </a:cubicBezTo>
                  <a:cubicBezTo>
                    <a:pt x="2828" y="36"/>
                    <a:pt x="2721" y="0"/>
                    <a:pt x="2649" y="0"/>
                  </a:cubicBezTo>
                  <a:cubicBezTo>
                    <a:pt x="2577" y="0"/>
                    <a:pt x="2470" y="179"/>
                    <a:pt x="2327" y="502"/>
                  </a:cubicBezTo>
                  <a:cubicBezTo>
                    <a:pt x="2184" y="788"/>
                    <a:pt x="2005" y="1253"/>
                    <a:pt x="1754" y="1826"/>
                  </a:cubicBezTo>
                  <a:cubicBezTo>
                    <a:pt x="1539" y="2399"/>
                    <a:pt x="1360" y="2828"/>
                    <a:pt x="1217" y="3150"/>
                  </a:cubicBezTo>
                  <a:cubicBezTo>
                    <a:pt x="1038" y="2685"/>
                    <a:pt x="895" y="2041"/>
                    <a:pt x="823" y="1182"/>
                  </a:cubicBezTo>
                  <a:cubicBezTo>
                    <a:pt x="788" y="859"/>
                    <a:pt x="788" y="609"/>
                    <a:pt x="752" y="537"/>
                  </a:cubicBezTo>
                  <a:cubicBezTo>
                    <a:pt x="716" y="394"/>
                    <a:pt x="609" y="251"/>
                    <a:pt x="501" y="179"/>
                  </a:cubicBezTo>
                  <a:cubicBezTo>
                    <a:pt x="394" y="72"/>
                    <a:pt x="251" y="0"/>
                    <a:pt x="1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950883" y="3012870"/>
              <a:ext cx="34514" cy="97849"/>
            </a:xfrm>
            <a:custGeom>
              <a:avLst/>
              <a:gdLst/>
              <a:ahLst/>
              <a:cxnLst/>
              <a:rect l="l" t="t" r="r" b="b"/>
              <a:pathLst>
                <a:path w="1970" h="5585" extrusionOk="0">
                  <a:moveTo>
                    <a:pt x="1468" y="0"/>
                  </a:moveTo>
                  <a:cubicBezTo>
                    <a:pt x="1361" y="0"/>
                    <a:pt x="1289" y="36"/>
                    <a:pt x="1218" y="144"/>
                  </a:cubicBezTo>
                  <a:cubicBezTo>
                    <a:pt x="1110" y="251"/>
                    <a:pt x="1075" y="358"/>
                    <a:pt x="1075" y="466"/>
                  </a:cubicBezTo>
                  <a:cubicBezTo>
                    <a:pt x="1075" y="573"/>
                    <a:pt x="1146" y="681"/>
                    <a:pt x="1325" y="860"/>
                  </a:cubicBezTo>
                  <a:cubicBezTo>
                    <a:pt x="1468" y="1003"/>
                    <a:pt x="1611" y="1074"/>
                    <a:pt x="1755" y="1074"/>
                  </a:cubicBezTo>
                  <a:cubicBezTo>
                    <a:pt x="1790" y="1074"/>
                    <a:pt x="1862" y="1038"/>
                    <a:pt x="1898" y="1003"/>
                  </a:cubicBezTo>
                  <a:cubicBezTo>
                    <a:pt x="1934" y="967"/>
                    <a:pt x="1969" y="931"/>
                    <a:pt x="1969" y="860"/>
                  </a:cubicBezTo>
                  <a:cubicBezTo>
                    <a:pt x="1969" y="716"/>
                    <a:pt x="1898" y="537"/>
                    <a:pt x="1790" y="323"/>
                  </a:cubicBezTo>
                  <a:cubicBezTo>
                    <a:pt x="1647" y="108"/>
                    <a:pt x="1540" y="0"/>
                    <a:pt x="1468" y="0"/>
                  </a:cubicBezTo>
                  <a:close/>
                  <a:moveTo>
                    <a:pt x="1039" y="1575"/>
                  </a:moveTo>
                  <a:cubicBezTo>
                    <a:pt x="967" y="1575"/>
                    <a:pt x="860" y="1719"/>
                    <a:pt x="788" y="1969"/>
                  </a:cubicBezTo>
                  <a:cubicBezTo>
                    <a:pt x="752" y="2112"/>
                    <a:pt x="717" y="2255"/>
                    <a:pt x="681" y="2399"/>
                  </a:cubicBezTo>
                  <a:cubicBezTo>
                    <a:pt x="681" y="2542"/>
                    <a:pt x="645" y="2721"/>
                    <a:pt x="573" y="2936"/>
                  </a:cubicBezTo>
                  <a:cubicBezTo>
                    <a:pt x="538" y="3150"/>
                    <a:pt x="502" y="3365"/>
                    <a:pt x="430" y="3544"/>
                  </a:cubicBezTo>
                  <a:cubicBezTo>
                    <a:pt x="394" y="3723"/>
                    <a:pt x="323" y="3938"/>
                    <a:pt x="251" y="4224"/>
                  </a:cubicBezTo>
                  <a:cubicBezTo>
                    <a:pt x="180" y="4511"/>
                    <a:pt x="108" y="4725"/>
                    <a:pt x="72" y="4904"/>
                  </a:cubicBezTo>
                  <a:cubicBezTo>
                    <a:pt x="36" y="5083"/>
                    <a:pt x="1" y="5191"/>
                    <a:pt x="1" y="5262"/>
                  </a:cubicBezTo>
                  <a:cubicBezTo>
                    <a:pt x="1" y="5370"/>
                    <a:pt x="36" y="5441"/>
                    <a:pt x="108" y="5477"/>
                  </a:cubicBezTo>
                  <a:cubicBezTo>
                    <a:pt x="144" y="5549"/>
                    <a:pt x="215" y="5584"/>
                    <a:pt x="287" y="5584"/>
                  </a:cubicBezTo>
                  <a:cubicBezTo>
                    <a:pt x="430" y="5584"/>
                    <a:pt x="538" y="5441"/>
                    <a:pt x="645" y="5191"/>
                  </a:cubicBezTo>
                  <a:cubicBezTo>
                    <a:pt x="860" y="4439"/>
                    <a:pt x="1075" y="3795"/>
                    <a:pt x="1218" y="3186"/>
                  </a:cubicBezTo>
                  <a:cubicBezTo>
                    <a:pt x="1397" y="2613"/>
                    <a:pt x="1468" y="2255"/>
                    <a:pt x="1468" y="2148"/>
                  </a:cubicBezTo>
                  <a:cubicBezTo>
                    <a:pt x="1468" y="2005"/>
                    <a:pt x="1397" y="1898"/>
                    <a:pt x="1325" y="1790"/>
                  </a:cubicBezTo>
                  <a:cubicBezTo>
                    <a:pt x="1218" y="1647"/>
                    <a:pt x="1146" y="1575"/>
                    <a:pt x="1039" y="15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987256" y="3040465"/>
              <a:ext cx="53331" cy="70886"/>
            </a:xfrm>
            <a:custGeom>
              <a:avLst/>
              <a:gdLst/>
              <a:ahLst/>
              <a:cxnLst/>
              <a:rect l="l" t="t" r="r" b="b"/>
              <a:pathLst>
                <a:path w="3044" h="4046" extrusionOk="0">
                  <a:moveTo>
                    <a:pt x="144" y="0"/>
                  </a:moveTo>
                  <a:cubicBezTo>
                    <a:pt x="72" y="0"/>
                    <a:pt x="1" y="108"/>
                    <a:pt x="1" y="251"/>
                  </a:cubicBezTo>
                  <a:cubicBezTo>
                    <a:pt x="1" y="609"/>
                    <a:pt x="108" y="1146"/>
                    <a:pt x="251" y="1898"/>
                  </a:cubicBezTo>
                  <a:cubicBezTo>
                    <a:pt x="430" y="2649"/>
                    <a:pt x="573" y="3222"/>
                    <a:pt x="717" y="3544"/>
                  </a:cubicBezTo>
                  <a:cubicBezTo>
                    <a:pt x="788" y="3651"/>
                    <a:pt x="860" y="3759"/>
                    <a:pt x="967" y="3866"/>
                  </a:cubicBezTo>
                  <a:cubicBezTo>
                    <a:pt x="1039" y="3974"/>
                    <a:pt x="1146" y="4045"/>
                    <a:pt x="1218" y="4045"/>
                  </a:cubicBezTo>
                  <a:cubicBezTo>
                    <a:pt x="1325" y="4045"/>
                    <a:pt x="1468" y="3866"/>
                    <a:pt x="1647" y="3580"/>
                  </a:cubicBezTo>
                  <a:cubicBezTo>
                    <a:pt x="1791" y="3294"/>
                    <a:pt x="2077" y="2721"/>
                    <a:pt x="2471" y="1862"/>
                  </a:cubicBezTo>
                  <a:cubicBezTo>
                    <a:pt x="2864" y="1003"/>
                    <a:pt x="3043" y="502"/>
                    <a:pt x="3043" y="323"/>
                  </a:cubicBezTo>
                  <a:cubicBezTo>
                    <a:pt x="3043" y="251"/>
                    <a:pt x="3008" y="179"/>
                    <a:pt x="2936" y="108"/>
                  </a:cubicBezTo>
                  <a:cubicBezTo>
                    <a:pt x="2829" y="36"/>
                    <a:pt x="2757" y="0"/>
                    <a:pt x="2650" y="0"/>
                  </a:cubicBezTo>
                  <a:cubicBezTo>
                    <a:pt x="2578" y="0"/>
                    <a:pt x="2471" y="179"/>
                    <a:pt x="2327" y="502"/>
                  </a:cubicBezTo>
                  <a:cubicBezTo>
                    <a:pt x="2184" y="788"/>
                    <a:pt x="2005" y="1253"/>
                    <a:pt x="1791" y="1826"/>
                  </a:cubicBezTo>
                  <a:cubicBezTo>
                    <a:pt x="1540" y="2399"/>
                    <a:pt x="1361" y="2828"/>
                    <a:pt x="1218" y="3150"/>
                  </a:cubicBezTo>
                  <a:cubicBezTo>
                    <a:pt x="1039" y="2685"/>
                    <a:pt x="931" y="2041"/>
                    <a:pt x="824" y="1182"/>
                  </a:cubicBezTo>
                  <a:cubicBezTo>
                    <a:pt x="824" y="859"/>
                    <a:pt x="788" y="609"/>
                    <a:pt x="788" y="537"/>
                  </a:cubicBezTo>
                  <a:cubicBezTo>
                    <a:pt x="717" y="394"/>
                    <a:pt x="645" y="251"/>
                    <a:pt x="502" y="179"/>
                  </a:cubicBezTo>
                  <a:cubicBezTo>
                    <a:pt x="395" y="72"/>
                    <a:pt x="287" y="0"/>
                    <a:pt x="1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2048089" y="3063049"/>
              <a:ext cx="52069" cy="15680"/>
            </a:xfrm>
            <a:custGeom>
              <a:avLst/>
              <a:gdLst/>
              <a:ahLst/>
              <a:cxnLst/>
              <a:rect l="l" t="t" r="r" b="b"/>
              <a:pathLst>
                <a:path w="2972" h="895" extrusionOk="0">
                  <a:moveTo>
                    <a:pt x="2471" y="0"/>
                  </a:moveTo>
                  <a:cubicBezTo>
                    <a:pt x="2041" y="0"/>
                    <a:pt x="1504" y="72"/>
                    <a:pt x="896" y="179"/>
                  </a:cubicBezTo>
                  <a:cubicBezTo>
                    <a:pt x="287" y="286"/>
                    <a:pt x="1" y="394"/>
                    <a:pt x="1" y="501"/>
                  </a:cubicBezTo>
                  <a:cubicBezTo>
                    <a:pt x="1" y="573"/>
                    <a:pt x="37" y="680"/>
                    <a:pt x="108" y="752"/>
                  </a:cubicBezTo>
                  <a:cubicBezTo>
                    <a:pt x="216" y="859"/>
                    <a:pt x="287" y="895"/>
                    <a:pt x="323" y="895"/>
                  </a:cubicBezTo>
                  <a:cubicBezTo>
                    <a:pt x="395" y="895"/>
                    <a:pt x="753" y="823"/>
                    <a:pt x="1433" y="680"/>
                  </a:cubicBezTo>
                  <a:cubicBezTo>
                    <a:pt x="2113" y="573"/>
                    <a:pt x="2507" y="465"/>
                    <a:pt x="2685" y="394"/>
                  </a:cubicBezTo>
                  <a:cubicBezTo>
                    <a:pt x="2864" y="358"/>
                    <a:pt x="2972" y="286"/>
                    <a:pt x="2972" y="215"/>
                  </a:cubicBezTo>
                  <a:cubicBezTo>
                    <a:pt x="2972" y="72"/>
                    <a:pt x="2793" y="0"/>
                    <a:pt x="24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2792530" y="2696170"/>
              <a:ext cx="52069" cy="15680"/>
            </a:xfrm>
            <a:custGeom>
              <a:avLst/>
              <a:gdLst/>
              <a:ahLst/>
              <a:cxnLst/>
              <a:rect l="l" t="t" r="r" b="b"/>
              <a:pathLst>
                <a:path w="2972" h="895" extrusionOk="0">
                  <a:moveTo>
                    <a:pt x="2470" y="0"/>
                  </a:moveTo>
                  <a:cubicBezTo>
                    <a:pt x="2041" y="0"/>
                    <a:pt x="1504" y="72"/>
                    <a:pt x="895" y="179"/>
                  </a:cubicBezTo>
                  <a:cubicBezTo>
                    <a:pt x="287" y="286"/>
                    <a:pt x="0" y="394"/>
                    <a:pt x="0" y="501"/>
                  </a:cubicBezTo>
                  <a:cubicBezTo>
                    <a:pt x="0" y="609"/>
                    <a:pt x="36" y="680"/>
                    <a:pt x="108" y="752"/>
                  </a:cubicBezTo>
                  <a:cubicBezTo>
                    <a:pt x="215" y="859"/>
                    <a:pt x="287" y="895"/>
                    <a:pt x="358" y="895"/>
                  </a:cubicBezTo>
                  <a:cubicBezTo>
                    <a:pt x="394" y="895"/>
                    <a:pt x="788" y="823"/>
                    <a:pt x="1432" y="716"/>
                  </a:cubicBezTo>
                  <a:cubicBezTo>
                    <a:pt x="2112" y="573"/>
                    <a:pt x="2542" y="465"/>
                    <a:pt x="2721" y="430"/>
                  </a:cubicBezTo>
                  <a:cubicBezTo>
                    <a:pt x="2864" y="358"/>
                    <a:pt x="2971" y="286"/>
                    <a:pt x="2971" y="215"/>
                  </a:cubicBezTo>
                  <a:cubicBezTo>
                    <a:pt x="2971" y="72"/>
                    <a:pt x="2792" y="0"/>
                    <a:pt x="2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2850857" y="2674217"/>
              <a:ext cx="57711" cy="69624"/>
            </a:xfrm>
            <a:custGeom>
              <a:avLst/>
              <a:gdLst/>
              <a:ahLst/>
              <a:cxnLst/>
              <a:rect l="l" t="t" r="r" b="b"/>
              <a:pathLst>
                <a:path w="3294" h="3974" extrusionOk="0">
                  <a:moveTo>
                    <a:pt x="2398" y="645"/>
                  </a:moveTo>
                  <a:cubicBezTo>
                    <a:pt x="2613" y="645"/>
                    <a:pt x="2685" y="895"/>
                    <a:pt x="2685" y="1396"/>
                  </a:cubicBezTo>
                  <a:lnTo>
                    <a:pt x="2685" y="1432"/>
                  </a:lnTo>
                  <a:cubicBezTo>
                    <a:pt x="2613" y="1432"/>
                    <a:pt x="2577" y="1468"/>
                    <a:pt x="2577" y="1575"/>
                  </a:cubicBezTo>
                  <a:cubicBezTo>
                    <a:pt x="2434" y="2041"/>
                    <a:pt x="2220" y="2470"/>
                    <a:pt x="1897" y="2792"/>
                  </a:cubicBezTo>
                  <a:cubicBezTo>
                    <a:pt x="1575" y="3150"/>
                    <a:pt x="1289" y="3329"/>
                    <a:pt x="1038" y="3329"/>
                  </a:cubicBezTo>
                  <a:cubicBezTo>
                    <a:pt x="931" y="3329"/>
                    <a:pt x="859" y="3293"/>
                    <a:pt x="788" y="3222"/>
                  </a:cubicBezTo>
                  <a:cubicBezTo>
                    <a:pt x="716" y="3186"/>
                    <a:pt x="680" y="3114"/>
                    <a:pt x="680" y="3007"/>
                  </a:cubicBezTo>
                  <a:cubicBezTo>
                    <a:pt x="680" y="2792"/>
                    <a:pt x="752" y="2506"/>
                    <a:pt x="967" y="2112"/>
                  </a:cubicBezTo>
                  <a:cubicBezTo>
                    <a:pt x="1146" y="1754"/>
                    <a:pt x="1396" y="1396"/>
                    <a:pt x="1683" y="1110"/>
                  </a:cubicBezTo>
                  <a:cubicBezTo>
                    <a:pt x="1933" y="824"/>
                    <a:pt x="2184" y="645"/>
                    <a:pt x="2398" y="645"/>
                  </a:cubicBezTo>
                  <a:close/>
                  <a:moveTo>
                    <a:pt x="2327" y="0"/>
                  </a:moveTo>
                  <a:cubicBezTo>
                    <a:pt x="2005" y="0"/>
                    <a:pt x="1647" y="179"/>
                    <a:pt x="1253" y="537"/>
                  </a:cubicBezTo>
                  <a:cubicBezTo>
                    <a:pt x="895" y="931"/>
                    <a:pt x="573" y="1325"/>
                    <a:pt x="358" y="1826"/>
                  </a:cubicBezTo>
                  <a:cubicBezTo>
                    <a:pt x="108" y="2291"/>
                    <a:pt x="0" y="2685"/>
                    <a:pt x="0" y="3007"/>
                  </a:cubicBezTo>
                  <a:cubicBezTo>
                    <a:pt x="0" y="3222"/>
                    <a:pt x="108" y="3472"/>
                    <a:pt x="358" y="3651"/>
                  </a:cubicBezTo>
                  <a:cubicBezTo>
                    <a:pt x="573" y="3866"/>
                    <a:pt x="824" y="3974"/>
                    <a:pt x="1074" y="3974"/>
                  </a:cubicBezTo>
                  <a:cubicBezTo>
                    <a:pt x="1468" y="3974"/>
                    <a:pt x="1933" y="3687"/>
                    <a:pt x="2398" y="3079"/>
                  </a:cubicBezTo>
                  <a:cubicBezTo>
                    <a:pt x="2434" y="3329"/>
                    <a:pt x="2470" y="3580"/>
                    <a:pt x="2506" y="3723"/>
                  </a:cubicBezTo>
                  <a:cubicBezTo>
                    <a:pt x="2577" y="3902"/>
                    <a:pt x="2649" y="3974"/>
                    <a:pt x="2756" y="3974"/>
                  </a:cubicBezTo>
                  <a:cubicBezTo>
                    <a:pt x="2828" y="3974"/>
                    <a:pt x="2864" y="3902"/>
                    <a:pt x="2900" y="3795"/>
                  </a:cubicBezTo>
                  <a:cubicBezTo>
                    <a:pt x="2900" y="3723"/>
                    <a:pt x="2935" y="3651"/>
                    <a:pt x="2935" y="3580"/>
                  </a:cubicBezTo>
                  <a:cubicBezTo>
                    <a:pt x="2935" y="3508"/>
                    <a:pt x="2971" y="3437"/>
                    <a:pt x="2971" y="3329"/>
                  </a:cubicBezTo>
                  <a:cubicBezTo>
                    <a:pt x="2971" y="3222"/>
                    <a:pt x="3043" y="2971"/>
                    <a:pt x="3079" y="2613"/>
                  </a:cubicBezTo>
                  <a:cubicBezTo>
                    <a:pt x="3150" y="2220"/>
                    <a:pt x="3186" y="1969"/>
                    <a:pt x="3186" y="1826"/>
                  </a:cubicBezTo>
                  <a:cubicBezTo>
                    <a:pt x="3186" y="1754"/>
                    <a:pt x="3150" y="1683"/>
                    <a:pt x="3114" y="1611"/>
                  </a:cubicBezTo>
                  <a:cubicBezTo>
                    <a:pt x="3222" y="1432"/>
                    <a:pt x="3293" y="1217"/>
                    <a:pt x="3293" y="1003"/>
                  </a:cubicBezTo>
                  <a:cubicBezTo>
                    <a:pt x="3293" y="824"/>
                    <a:pt x="3186" y="609"/>
                    <a:pt x="3007" y="358"/>
                  </a:cubicBezTo>
                  <a:cubicBezTo>
                    <a:pt x="2792" y="108"/>
                    <a:pt x="2577" y="0"/>
                    <a:pt x="23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2920467" y="2674217"/>
              <a:ext cx="48303" cy="70255"/>
            </a:xfrm>
            <a:custGeom>
              <a:avLst/>
              <a:gdLst/>
              <a:ahLst/>
              <a:cxnLst/>
              <a:rect l="l" t="t" r="r" b="b"/>
              <a:pathLst>
                <a:path w="2757" h="4010" extrusionOk="0">
                  <a:moveTo>
                    <a:pt x="609" y="0"/>
                  </a:moveTo>
                  <a:cubicBezTo>
                    <a:pt x="502" y="0"/>
                    <a:pt x="430" y="108"/>
                    <a:pt x="430" y="358"/>
                  </a:cubicBezTo>
                  <a:lnTo>
                    <a:pt x="466" y="967"/>
                  </a:lnTo>
                  <a:cubicBezTo>
                    <a:pt x="466" y="1611"/>
                    <a:pt x="358" y="2255"/>
                    <a:pt x="144" y="2935"/>
                  </a:cubicBezTo>
                  <a:cubicBezTo>
                    <a:pt x="36" y="3258"/>
                    <a:pt x="0" y="3437"/>
                    <a:pt x="0" y="3544"/>
                  </a:cubicBezTo>
                  <a:cubicBezTo>
                    <a:pt x="0" y="3651"/>
                    <a:pt x="36" y="3723"/>
                    <a:pt x="72" y="3830"/>
                  </a:cubicBezTo>
                  <a:cubicBezTo>
                    <a:pt x="144" y="3938"/>
                    <a:pt x="215" y="4009"/>
                    <a:pt x="323" y="4009"/>
                  </a:cubicBezTo>
                  <a:cubicBezTo>
                    <a:pt x="430" y="4009"/>
                    <a:pt x="537" y="3902"/>
                    <a:pt x="609" y="3687"/>
                  </a:cubicBezTo>
                  <a:cubicBezTo>
                    <a:pt x="645" y="3544"/>
                    <a:pt x="716" y="3437"/>
                    <a:pt x="752" y="3329"/>
                  </a:cubicBezTo>
                  <a:cubicBezTo>
                    <a:pt x="788" y="3186"/>
                    <a:pt x="824" y="3007"/>
                    <a:pt x="895" y="2792"/>
                  </a:cubicBezTo>
                  <a:cubicBezTo>
                    <a:pt x="967" y="2578"/>
                    <a:pt x="1074" y="2327"/>
                    <a:pt x="1182" y="2005"/>
                  </a:cubicBezTo>
                  <a:cubicBezTo>
                    <a:pt x="1325" y="1683"/>
                    <a:pt x="1468" y="1361"/>
                    <a:pt x="1683" y="1110"/>
                  </a:cubicBezTo>
                  <a:cubicBezTo>
                    <a:pt x="1862" y="859"/>
                    <a:pt x="2112" y="680"/>
                    <a:pt x="2399" y="537"/>
                  </a:cubicBezTo>
                  <a:cubicBezTo>
                    <a:pt x="2542" y="501"/>
                    <a:pt x="2613" y="430"/>
                    <a:pt x="2685" y="358"/>
                  </a:cubicBezTo>
                  <a:cubicBezTo>
                    <a:pt x="2721" y="322"/>
                    <a:pt x="2757" y="251"/>
                    <a:pt x="2757" y="179"/>
                  </a:cubicBezTo>
                  <a:cubicBezTo>
                    <a:pt x="2757" y="72"/>
                    <a:pt x="2649" y="0"/>
                    <a:pt x="2363" y="0"/>
                  </a:cubicBezTo>
                  <a:cubicBezTo>
                    <a:pt x="1969" y="0"/>
                    <a:pt x="1504" y="358"/>
                    <a:pt x="1039" y="1074"/>
                  </a:cubicBezTo>
                  <a:cubicBezTo>
                    <a:pt x="1039" y="967"/>
                    <a:pt x="1074" y="824"/>
                    <a:pt x="1074" y="645"/>
                  </a:cubicBezTo>
                  <a:cubicBezTo>
                    <a:pt x="1074" y="466"/>
                    <a:pt x="1003" y="322"/>
                    <a:pt x="931" y="179"/>
                  </a:cubicBezTo>
                  <a:cubicBezTo>
                    <a:pt x="824" y="72"/>
                    <a:pt x="716" y="0"/>
                    <a:pt x="6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2793774" y="2877095"/>
              <a:ext cx="52069" cy="15698"/>
            </a:xfrm>
            <a:custGeom>
              <a:avLst/>
              <a:gdLst/>
              <a:ahLst/>
              <a:cxnLst/>
              <a:rect l="l" t="t" r="r" b="b"/>
              <a:pathLst>
                <a:path w="2972" h="896" extrusionOk="0">
                  <a:moveTo>
                    <a:pt x="2471" y="0"/>
                  </a:moveTo>
                  <a:cubicBezTo>
                    <a:pt x="2041" y="0"/>
                    <a:pt x="1504" y="72"/>
                    <a:pt x="896" y="179"/>
                  </a:cubicBezTo>
                  <a:cubicBezTo>
                    <a:pt x="287" y="287"/>
                    <a:pt x="1" y="394"/>
                    <a:pt x="1" y="501"/>
                  </a:cubicBezTo>
                  <a:cubicBezTo>
                    <a:pt x="1" y="609"/>
                    <a:pt x="37" y="680"/>
                    <a:pt x="144" y="752"/>
                  </a:cubicBezTo>
                  <a:cubicBezTo>
                    <a:pt x="216" y="859"/>
                    <a:pt x="287" y="895"/>
                    <a:pt x="359" y="895"/>
                  </a:cubicBezTo>
                  <a:cubicBezTo>
                    <a:pt x="395" y="895"/>
                    <a:pt x="788" y="824"/>
                    <a:pt x="1433" y="716"/>
                  </a:cubicBezTo>
                  <a:cubicBezTo>
                    <a:pt x="2113" y="573"/>
                    <a:pt x="2542" y="466"/>
                    <a:pt x="2721" y="430"/>
                  </a:cubicBezTo>
                  <a:cubicBezTo>
                    <a:pt x="2900" y="358"/>
                    <a:pt x="2972" y="287"/>
                    <a:pt x="2972" y="215"/>
                  </a:cubicBezTo>
                  <a:cubicBezTo>
                    <a:pt x="2972" y="72"/>
                    <a:pt x="2793" y="0"/>
                    <a:pt x="24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2853993" y="2855141"/>
              <a:ext cx="57711" cy="69624"/>
            </a:xfrm>
            <a:custGeom>
              <a:avLst/>
              <a:gdLst/>
              <a:ahLst/>
              <a:cxnLst/>
              <a:rect l="l" t="t" r="r" b="b"/>
              <a:pathLst>
                <a:path w="3294" h="3974" extrusionOk="0">
                  <a:moveTo>
                    <a:pt x="2076" y="609"/>
                  </a:moveTo>
                  <a:cubicBezTo>
                    <a:pt x="2219" y="609"/>
                    <a:pt x="2327" y="716"/>
                    <a:pt x="2470" y="860"/>
                  </a:cubicBezTo>
                  <a:cubicBezTo>
                    <a:pt x="2613" y="1003"/>
                    <a:pt x="2649" y="1146"/>
                    <a:pt x="2649" y="1289"/>
                  </a:cubicBezTo>
                  <a:cubicBezTo>
                    <a:pt x="2649" y="1432"/>
                    <a:pt x="2577" y="1540"/>
                    <a:pt x="2363" y="1647"/>
                  </a:cubicBezTo>
                  <a:cubicBezTo>
                    <a:pt x="2148" y="1719"/>
                    <a:pt x="1933" y="1790"/>
                    <a:pt x="1647" y="1790"/>
                  </a:cubicBezTo>
                  <a:cubicBezTo>
                    <a:pt x="1360" y="1790"/>
                    <a:pt x="1110" y="1754"/>
                    <a:pt x="895" y="1719"/>
                  </a:cubicBezTo>
                  <a:cubicBezTo>
                    <a:pt x="1074" y="1397"/>
                    <a:pt x="1253" y="1146"/>
                    <a:pt x="1468" y="931"/>
                  </a:cubicBezTo>
                  <a:cubicBezTo>
                    <a:pt x="1683" y="716"/>
                    <a:pt x="1897" y="609"/>
                    <a:pt x="2076" y="609"/>
                  </a:cubicBezTo>
                  <a:close/>
                  <a:moveTo>
                    <a:pt x="2041" y="1"/>
                  </a:moveTo>
                  <a:cubicBezTo>
                    <a:pt x="1718" y="1"/>
                    <a:pt x="1396" y="144"/>
                    <a:pt x="1074" y="430"/>
                  </a:cubicBezTo>
                  <a:cubicBezTo>
                    <a:pt x="752" y="716"/>
                    <a:pt x="501" y="1039"/>
                    <a:pt x="287" y="1468"/>
                  </a:cubicBezTo>
                  <a:cubicBezTo>
                    <a:pt x="72" y="1898"/>
                    <a:pt x="0" y="2291"/>
                    <a:pt x="0" y="2649"/>
                  </a:cubicBezTo>
                  <a:cubicBezTo>
                    <a:pt x="0" y="3043"/>
                    <a:pt x="108" y="3365"/>
                    <a:pt x="394" y="3616"/>
                  </a:cubicBezTo>
                  <a:cubicBezTo>
                    <a:pt x="645" y="3866"/>
                    <a:pt x="967" y="3974"/>
                    <a:pt x="1396" y="3974"/>
                  </a:cubicBezTo>
                  <a:cubicBezTo>
                    <a:pt x="1718" y="3974"/>
                    <a:pt x="2041" y="3902"/>
                    <a:pt x="2363" y="3723"/>
                  </a:cubicBezTo>
                  <a:cubicBezTo>
                    <a:pt x="2685" y="3580"/>
                    <a:pt x="2864" y="3401"/>
                    <a:pt x="2864" y="3258"/>
                  </a:cubicBezTo>
                  <a:cubicBezTo>
                    <a:pt x="2864" y="3150"/>
                    <a:pt x="2792" y="3115"/>
                    <a:pt x="2649" y="3115"/>
                  </a:cubicBezTo>
                  <a:cubicBezTo>
                    <a:pt x="2613" y="3115"/>
                    <a:pt x="2470" y="3150"/>
                    <a:pt x="2184" y="3258"/>
                  </a:cubicBezTo>
                  <a:cubicBezTo>
                    <a:pt x="1897" y="3329"/>
                    <a:pt x="1611" y="3365"/>
                    <a:pt x="1360" y="3365"/>
                  </a:cubicBezTo>
                  <a:cubicBezTo>
                    <a:pt x="1110" y="3365"/>
                    <a:pt x="895" y="3329"/>
                    <a:pt x="788" y="3222"/>
                  </a:cubicBezTo>
                  <a:cubicBezTo>
                    <a:pt x="680" y="3115"/>
                    <a:pt x="609" y="2971"/>
                    <a:pt x="609" y="2792"/>
                  </a:cubicBezTo>
                  <a:cubicBezTo>
                    <a:pt x="609" y="2614"/>
                    <a:pt x="645" y="2399"/>
                    <a:pt x="716" y="2148"/>
                  </a:cubicBezTo>
                  <a:cubicBezTo>
                    <a:pt x="1038" y="2256"/>
                    <a:pt x="1396" y="2291"/>
                    <a:pt x="1790" y="2291"/>
                  </a:cubicBezTo>
                  <a:cubicBezTo>
                    <a:pt x="2184" y="2291"/>
                    <a:pt x="2506" y="2220"/>
                    <a:pt x="2828" y="2041"/>
                  </a:cubicBezTo>
                  <a:cubicBezTo>
                    <a:pt x="3150" y="1826"/>
                    <a:pt x="3293" y="1611"/>
                    <a:pt x="3293" y="1325"/>
                  </a:cubicBezTo>
                  <a:cubicBezTo>
                    <a:pt x="3293" y="1039"/>
                    <a:pt x="3150" y="752"/>
                    <a:pt x="2900" y="430"/>
                  </a:cubicBezTo>
                  <a:cubicBezTo>
                    <a:pt x="2649" y="144"/>
                    <a:pt x="2363" y="1"/>
                    <a:pt x="20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2919206" y="2855141"/>
              <a:ext cx="48320" cy="70255"/>
            </a:xfrm>
            <a:custGeom>
              <a:avLst/>
              <a:gdLst/>
              <a:ahLst/>
              <a:cxnLst/>
              <a:rect l="l" t="t" r="r" b="b"/>
              <a:pathLst>
                <a:path w="2758" h="4010" extrusionOk="0">
                  <a:moveTo>
                    <a:pt x="609" y="1"/>
                  </a:moveTo>
                  <a:cubicBezTo>
                    <a:pt x="502" y="1"/>
                    <a:pt x="430" y="108"/>
                    <a:pt x="430" y="358"/>
                  </a:cubicBezTo>
                  <a:lnTo>
                    <a:pt x="466" y="967"/>
                  </a:lnTo>
                  <a:cubicBezTo>
                    <a:pt x="466" y="1611"/>
                    <a:pt x="359" y="2256"/>
                    <a:pt x="144" y="2936"/>
                  </a:cubicBezTo>
                  <a:cubicBezTo>
                    <a:pt x="37" y="3258"/>
                    <a:pt x="1" y="3437"/>
                    <a:pt x="1" y="3544"/>
                  </a:cubicBezTo>
                  <a:cubicBezTo>
                    <a:pt x="1" y="3652"/>
                    <a:pt x="37" y="3723"/>
                    <a:pt x="72" y="3831"/>
                  </a:cubicBezTo>
                  <a:cubicBezTo>
                    <a:pt x="144" y="3938"/>
                    <a:pt x="216" y="4010"/>
                    <a:pt x="323" y="4010"/>
                  </a:cubicBezTo>
                  <a:cubicBezTo>
                    <a:pt x="430" y="4010"/>
                    <a:pt x="502" y="3902"/>
                    <a:pt x="609" y="3687"/>
                  </a:cubicBezTo>
                  <a:cubicBezTo>
                    <a:pt x="645" y="3544"/>
                    <a:pt x="681" y="3437"/>
                    <a:pt x="717" y="3329"/>
                  </a:cubicBezTo>
                  <a:cubicBezTo>
                    <a:pt x="753" y="3186"/>
                    <a:pt x="824" y="3007"/>
                    <a:pt x="896" y="2792"/>
                  </a:cubicBezTo>
                  <a:cubicBezTo>
                    <a:pt x="967" y="2578"/>
                    <a:pt x="1075" y="2291"/>
                    <a:pt x="1182" y="1969"/>
                  </a:cubicBezTo>
                  <a:cubicBezTo>
                    <a:pt x="1325" y="1647"/>
                    <a:pt x="1468" y="1361"/>
                    <a:pt x="1683" y="1110"/>
                  </a:cubicBezTo>
                  <a:cubicBezTo>
                    <a:pt x="1862" y="860"/>
                    <a:pt x="2113" y="681"/>
                    <a:pt x="2399" y="537"/>
                  </a:cubicBezTo>
                  <a:cubicBezTo>
                    <a:pt x="2507" y="466"/>
                    <a:pt x="2614" y="430"/>
                    <a:pt x="2685" y="358"/>
                  </a:cubicBezTo>
                  <a:cubicBezTo>
                    <a:pt x="2721" y="323"/>
                    <a:pt x="2757" y="251"/>
                    <a:pt x="2757" y="179"/>
                  </a:cubicBezTo>
                  <a:cubicBezTo>
                    <a:pt x="2757" y="72"/>
                    <a:pt x="2614" y="1"/>
                    <a:pt x="2363" y="1"/>
                  </a:cubicBezTo>
                  <a:cubicBezTo>
                    <a:pt x="1934" y="1"/>
                    <a:pt x="1504" y="358"/>
                    <a:pt x="1039" y="1074"/>
                  </a:cubicBezTo>
                  <a:cubicBezTo>
                    <a:pt x="1039" y="967"/>
                    <a:pt x="1039" y="824"/>
                    <a:pt x="1039" y="645"/>
                  </a:cubicBezTo>
                  <a:cubicBezTo>
                    <a:pt x="1039" y="466"/>
                    <a:pt x="1003" y="323"/>
                    <a:pt x="896" y="179"/>
                  </a:cubicBezTo>
                  <a:cubicBezTo>
                    <a:pt x="824" y="72"/>
                    <a:pt x="717" y="1"/>
                    <a:pt x="6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2808825" y="3063049"/>
              <a:ext cx="52069" cy="15680"/>
            </a:xfrm>
            <a:custGeom>
              <a:avLst/>
              <a:gdLst/>
              <a:ahLst/>
              <a:cxnLst/>
              <a:rect l="l" t="t" r="r" b="b"/>
              <a:pathLst>
                <a:path w="2972" h="895" extrusionOk="0">
                  <a:moveTo>
                    <a:pt x="2471" y="0"/>
                  </a:moveTo>
                  <a:cubicBezTo>
                    <a:pt x="2041" y="0"/>
                    <a:pt x="1504" y="72"/>
                    <a:pt x="896" y="179"/>
                  </a:cubicBezTo>
                  <a:cubicBezTo>
                    <a:pt x="287" y="286"/>
                    <a:pt x="1" y="394"/>
                    <a:pt x="1" y="501"/>
                  </a:cubicBezTo>
                  <a:cubicBezTo>
                    <a:pt x="1" y="573"/>
                    <a:pt x="37" y="680"/>
                    <a:pt x="108" y="752"/>
                  </a:cubicBezTo>
                  <a:cubicBezTo>
                    <a:pt x="216" y="859"/>
                    <a:pt x="287" y="895"/>
                    <a:pt x="359" y="895"/>
                  </a:cubicBezTo>
                  <a:cubicBezTo>
                    <a:pt x="395" y="895"/>
                    <a:pt x="788" y="823"/>
                    <a:pt x="1433" y="680"/>
                  </a:cubicBezTo>
                  <a:cubicBezTo>
                    <a:pt x="2113" y="573"/>
                    <a:pt x="2542" y="465"/>
                    <a:pt x="2721" y="394"/>
                  </a:cubicBezTo>
                  <a:cubicBezTo>
                    <a:pt x="2865" y="358"/>
                    <a:pt x="2972" y="286"/>
                    <a:pt x="2972" y="215"/>
                  </a:cubicBezTo>
                  <a:cubicBezTo>
                    <a:pt x="2972" y="72"/>
                    <a:pt x="2793" y="0"/>
                    <a:pt x="2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2869674" y="3012870"/>
              <a:ext cx="34497" cy="97849"/>
            </a:xfrm>
            <a:custGeom>
              <a:avLst/>
              <a:gdLst/>
              <a:ahLst/>
              <a:cxnLst/>
              <a:rect l="l" t="t" r="r" b="b"/>
              <a:pathLst>
                <a:path w="1969" h="5585" extrusionOk="0">
                  <a:moveTo>
                    <a:pt x="1468" y="0"/>
                  </a:moveTo>
                  <a:cubicBezTo>
                    <a:pt x="1360" y="0"/>
                    <a:pt x="1289" y="36"/>
                    <a:pt x="1217" y="144"/>
                  </a:cubicBezTo>
                  <a:cubicBezTo>
                    <a:pt x="1110" y="251"/>
                    <a:pt x="1074" y="358"/>
                    <a:pt x="1074" y="466"/>
                  </a:cubicBezTo>
                  <a:cubicBezTo>
                    <a:pt x="1074" y="573"/>
                    <a:pt x="1146" y="681"/>
                    <a:pt x="1324" y="860"/>
                  </a:cubicBezTo>
                  <a:cubicBezTo>
                    <a:pt x="1468" y="1003"/>
                    <a:pt x="1611" y="1074"/>
                    <a:pt x="1754" y="1074"/>
                  </a:cubicBezTo>
                  <a:cubicBezTo>
                    <a:pt x="1790" y="1074"/>
                    <a:pt x="1861" y="1038"/>
                    <a:pt x="1897" y="1003"/>
                  </a:cubicBezTo>
                  <a:cubicBezTo>
                    <a:pt x="1933" y="967"/>
                    <a:pt x="1969" y="931"/>
                    <a:pt x="1969" y="860"/>
                  </a:cubicBezTo>
                  <a:cubicBezTo>
                    <a:pt x="1969" y="716"/>
                    <a:pt x="1897" y="537"/>
                    <a:pt x="1790" y="323"/>
                  </a:cubicBezTo>
                  <a:cubicBezTo>
                    <a:pt x="1647" y="108"/>
                    <a:pt x="1539" y="0"/>
                    <a:pt x="1468" y="0"/>
                  </a:cubicBezTo>
                  <a:close/>
                  <a:moveTo>
                    <a:pt x="1038" y="1575"/>
                  </a:moveTo>
                  <a:cubicBezTo>
                    <a:pt x="967" y="1575"/>
                    <a:pt x="859" y="1719"/>
                    <a:pt x="788" y="1969"/>
                  </a:cubicBezTo>
                  <a:cubicBezTo>
                    <a:pt x="752" y="2112"/>
                    <a:pt x="716" y="2255"/>
                    <a:pt x="680" y="2399"/>
                  </a:cubicBezTo>
                  <a:cubicBezTo>
                    <a:pt x="680" y="2542"/>
                    <a:pt x="644" y="2721"/>
                    <a:pt x="573" y="2936"/>
                  </a:cubicBezTo>
                  <a:cubicBezTo>
                    <a:pt x="537" y="3150"/>
                    <a:pt x="501" y="3365"/>
                    <a:pt x="430" y="3544"/>
                  </a:cubicBezTo>
                  <a:cubicBezTo>
                    <a:pt x="394" y="3723"/>
                    <a:pt x="322" y="3938"/>
                    <a:pt x="251" y="4224"/>
                  </a:cubicBezTo>
                  <a:cubicBezTo>
                    <a:pt x="179" y="4511"/>
                    <a:pt x="107" y="4725"/>
                    <a:pt x="72" y="4904"/>
                  </a:cubicBezTo>
                  <a:cubicBezTo>
                    <a:pt x="36" y="5083"/>
                    <a:pt x="0" y="5191"/>
                    <a:pt x="0" y="5262"/>
                  </a:cubicBezTo>
                  <a:cubicBezTo>
                    <a:pt x="0" y="5370"/>
                    <a:pt x="36" y="5441"/>
                    <a:pt x="107" y="5477"/>
                  </a:cubicBezTo>
                  <a:cubicBezTo>
                    <a:pt x="143" y="5549"/>
                    <a:pt x="215" y="5584"/>
                    <a:pt x="286" y="5584"/>
                  </a:cubicBezTo>
                  <a:cubicBezTo>
                    <a:pt x="430" y="5584"/>
                    <a:pt x="537" y="5441"/>
                    <a:pt x="644" y="5191"/>
                  </a:cubicBezTo>
                  <a:cubicBezTo>
                    <a:pt x="859" y="4439"/>
                    <a:pt x="1074" y="3795"/>
                    <a:pt x="1217" y="3186"/>
                  </a:cubicBezTo>
                  <a:cubicBezTo>
                    <a:pt x="1396" y="2613"/>
                    <a:pt x="1468" y="2255"/>
                    <a:pt x="1468" y="2148"/>
                  </a:cubicBezTo>
                  <a:cubicBezTo>
                    <a:pt x="1468" y="2005"/>
                    <a:pt x="1396" y="1898"/>
                    <a:pt x="1324" y="1790"/>
                  </a:cubicBezTo>
                  <a:cubicBezTo>
                    <a:pt x="1217" y="1647"/>
                    <a:pt x="1146" y="1575"/>
                    <a:pt x="1038" y="15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2904155" y="3040465"/>
              <a:ext cx="48303" cy="70255"/>
            </a:xfrm>
            <a:custGeom>
              <a:avLst/>
              <a:gdLst/>
              <a:ahLst/>
              <a:cxnLst/>
              <a:rect l="l" t="t" r="r" b="b"/>
              <a:pathLst>
                <a:path w="2757" h="4010" extrusionOk="0">
                  <a:moveTo>
                    <a:pt x="609" y="0"/>
                  </a:moveTo>
                  <a:cubicBezTo>
                    <a:pt x="502" y="0"/>
                    <a:pt x="430" y="144"/>
                    <a:pt x="430" y="394"/>
                  </a:cubicBezTo>
                  <a:lnTo>
                    <a:pt x="466" y="1003"/>
                  </a:lnTo>
                  <a:cubicBezTo>
                    <a:pt x="466" y="1647"/>
                    <a:pt x="359" y="2291"/>
                    <a:pt x="144" y="2971"/>
                  </a:cubicBezTo>
                  <a:cubicBezTo>
                    <a:pt x="37" y="3258"/>
                    <a:pt x="1" y="3472"/>
                    <a:pt x="1" y="3580"/>
                  </a:cubicBezTo>
                  <a:cubicBezTo>
                    <a:pt x="1" y="3651"/>
                    <a:pt x="37" y="3759"/>
                    <a:pt x="72" y="3866"/>
                  </a:cubicBezTo>
                  <a:cubicBezTo>
                    <a:pt x="144" y="3974"/>
                    <a:pt x="216" y="4009"/>
                    <a:pt x="323" y="4009"/>
                  </a:cubicBezTo>
                  <a:cubicBezTo>
                    <a:pt x="430" y="4009"/>
                    <a:pt x="538" y="3902"/>
                    <a:pt x="609" y="3687"/>
                  </a:cubicBezTo>
                  <a:cubicBezTo>
                    <a:pt x="645" y="3580"/>
                    <a:pt x="717" y="3472"/>
                    <a:pt x="752" y="3329"/>
                  </a:cubicBezTo>
                  <a:cubicBezTo>
                    <a:pt x="788" y="3222"/>
                    <a:pt x="824" y="3043"/>
                    <a:pt x="896" y="2828"/>
                  </a:cubicBezTo>
                  <a:cubicBezTo>
                    <a:pt x="967" y="2613"/>
                    <a:pt x="1075" y="2327"/>
                    <a:pt x="1182" y="2005"/>
                  </a:cubicBezTo>
                  <a:cubicBezTo>
                    <a:pt x="1325" y="1683"/>
                    <a:pt x="1468" y="1396"/>
                    <a:pt x="1683" y="1146"/>
                  </a:cubicBezTo>
                  <a:cubicBezTo>
                    <a:pt x="1862" y="895"/>
                    <a:pt x="2113" y="716"/>
                    <a:pt x="2399" y="573"/>
                  </a:cubicBezTo>
                  <a:cubicBezTo>
                    <a:pt x="2542" y="502"/>
                    <a:pt x="2614" y="466"/>
                    <a:pt x="2685" y="394"/>
                  </a:cubicBezTo>
                  <a:cubicBezTo>
                    <a:pt x="2721" y="358"/>
                    <a:pt x="2757" y="287"/>
                    <a:pt x="2757" y="215"/>
                  </a:cubicBezTo>
                  <a:cubicBezTo>
                    <a:pt x="2757" y="72"/>
                    <a:pt x="2650" y="36"/>
                    <a:pt x="2363" y="36"/>
                  </a:cubicBezTo>
                  <a:cubicBezTo>
                    <a:pt x="1970" y="36"/>
                    <a:pt x="1504" y="394"/>
                    <a:pt x="1039" y="1074"/>
                  </a:cubicBezTo>
                  <a:cubicBezTo>
                    <a:pt x="1039" y="1003"/>
                    <a:pt x="1075" y="859"/>
                    <a:pt x="1075" y="680"/>
                  </a:cubicBezTo>
                  <a:cubicBezTo>
                    <a:pt x="1075" y="502"/>
                    <a:pt x="1003" y="358"/>
                    <a:pt x="931" y="215"/>
                  </a:cubicBezTo>
                  <a:cubicBezTo>
                    <a:pt x="824" y="72"/>
                    <a:pt x="717" y="0"/>
                    <a:pt x="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1851172" y="2433398"/>
              <a:ext cx="63983" cy="89685"/>
            </a:xfrm>
            <a:custGeom>
              <a:avLst/>
              <a:gdLst/>
              <a:ahLst/>
              <a:cxnLst/>
              <a:rect l="l" t="t" r="r" b="b"/>
              <a:pathLst>
                <a:path w="3652" h="5119" extrusionOk="0">
                  <a:moveTo>
                    <a:pt x="2935" y="0"/>
                  </a:moveTo>
                  <a:cubicBezTo>
                    <a:pt x="2721" y="0"/>
                    <a:pt x="2506" y="72"/>
                    <a:pt x="2220" y="179"/>
                  </a:cubicBezTo>
                  <a:cubicBezTo>
                    <a:pt x="1969" y="322"/>
                    <a:pt x="1718" y="465"/>
                    <a:pt x="1504" y="680"/>
                  </a:cubicBezTo>
                  <a:cubicBezTo>
                    <a:pt x="1432" y="465"/>
                    <a:pt x="1325" y="322"/>
                    <a:pt x="1217" y="215"/>
                  </a:cubicBezTo>
                  <a:cubicBezTo>
                    <a:pt x="1074" y="108"/>
                    <a:pt x="967" y="72"/>
                    <a:pt x="824" y="72"/>
                  </a:cubicBezTo>
                  <a:cubicBezTo>
                    <a:pt x="609" y="72"/>
                    <a:pt x="466" y="251"/>
                    <a:pt x="466" y="609"/>
                  </a:cubicBezTo>
                  <a:lnTo>
                    <a:pt x="537" y="1718"/>
                  </a:lnTo>
                  <a:cubicBezTo>
                    <a:pt x="537" y="2040"/>
                    <a:pt x="501" y="2327"/>
                    <a:pt x="466" y="2577"/>
                  </a:cubicBezTo>
                  <a:cubicBezTo>
                    <a:pt x="430" y="2864"/>
                    <a:pt x="322" y="3150"/>
                    <a:pt x="215" y="3508"/>
                  </a:cubicBezTo>
                  <a:cubicBezTo>
                    <a:pt x="72" y="3830"/>
                    <a:pt x="0" y="4117"/>
                    <a:pt x="0" y="4260"/>
                  </a:cubicBezTo>
                  <a:cubicBezTo>
                    <a:pt x="0" y="4439"/>
                    <a:pt x="72" y="4653"/>
                    <a:pt x="143" y="4832"/>
                  </a:cubicBezTo>
                  <a:cubicBezTo>
                    <a:pt x="251" y="5011"/>
                    <a:pt x="430" y="5119"/>
                    <a:pt x="609" y="5119"/>
                  </a:cubicBezTo>
                  <a:cubicBezTo>
                    <a:pt x="824" y="5119"/>
                    <a:pt x="1003" y="4940"/>
                    <a:pt x="1182" y="4582"/>
                  </a:cubicBezTo>
                  <a:cubicBezTo>
                    <a:pt x="1361" y="4188"/>
                    <a:pt x="1539" y="3651"/>
                    <a:pt x="1683" y="2900"/>
                  </a:cubicBezTo>
                  <a:cubicBezTo>
                    <a:pt x="1790" y="2434"/>
                    <a:pt x="1969" y="2076"/>
                    <a:pt x="2184" y="1790"/>
                  </a:cubicBezTo>
                  <a:cubicBezTo>
                    <a:pt x="2399" y="1539"/>
                    <a:pt x="2649" y="1325"/>
                    <a:pt x="2935" y="1146"/>
                  </a:cubicBezTo>
                  <a:cubicBezTo>
                    <a:pt x="3007" y="1110"/>
                    <a:pt x="3114" y="1038"/>
                    <a:pt x="3258" y="931"/>
                  </a:cubicBezTo>
                  <a:cubicBezTo>
                    <a:pt x="3293" y="931"/>
                    <a:pt x="3329" y="895"/>
                    <a:pt x="3365" y="859"/>
                  </a:cubicBezTo>
                  <a:cubicBezTo>
                    <a:pt x="3437" y="788"/>
                    <a:pt x="3472" y="752"/>
                    <a:pt x="3508" y="752"/>
                  </a:cubicBezTo>
                  <a:cubicBezTo>
                    <a:pt x="3508" y="716"/>
                    <a:pt x="3544" y="680"/>
                    <a:pt x="3580" y="609"/>
                  </a:cubicBezTo>
                  <a:cubicBezTo>
                    <a:pt x="3651" y="573"/>
                    <a:pt x="3651" y="465"/>
                    <a:pt x="3651" y="358"/>
                  </a:cubicBezTo>
                  <a:cubicBezTo>
                    <a:pt x="3651" y="108"/>
                    <a:pt x="3437" y="0"/>
                    <a:pt x="29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1912635" y="2434011"/>
              <a:ext cx="70868" cy="89702"/>
            </a:xfrm>
            <a:custGeom>
              <a:avLst/>
              <a:gdLst/>
              <a:ahLst/>
              <a:cxnLst/>
              <a:rect l="l" t="t" r="r" b="b"/>
              <a:pathLst>
                <a:path w="4045" h="5120" extrusionOk="0">
                  <a:moveTo>
                    <a:pt x="2577" y="932"/>
                  </a:moveTo>
                  <a:cubicBezTo>
                    <a:pt x="2685" y="1075"/>
                    <a:pt x="2756" y="1361"/>
                    <a:pt x="2756" y="1791"/>
                  </a:cubicBezTo>
                  <a:cubicBezTo>
                    <a:pt x="2756" y="2220"/>
                    <a:pt x="2613" y="2650"/>
                    <a:pt x="2363" y="3151"/>
                  </a:cubicBezTo>
                  <a:cubicBezTo>
                    <a:pt x="2112" y="3616"/>
                    <a:pt x="1790" y="3938"/>
                    <a:pt x="1432" y="4082"/>
                  </a:cubicBezTo>
                  <a:cubicBezTo>
                    <a:pt x="1360" y="4010"/>
                    <a:pt x="1325" y="3759"/>
                    <a:pt x="1325" y="3330"/>
                  </a:cubicBezTo>
                  <a:cubicBezTo>
                    <a:pt x="1325" y="2936"/>
                    <a:pt x="1468" y="2471"/>
                    <a:pt x="1754" y="1970"/>
                  </a:cubicBezTo>
                  <a:cubicBezTo>
                    <a:pt x="2005" y="1433"/>
                    <a:pt x="2291" y="1111"/>
                    <a:pt x="2577" y="932"/>
                  </a:cubicBezTo>
                  <a:close/>
                  <a:moveTo>
                    <a:pt x="2291" y="1"/>
                  </a:moveTo>
                  <a:cubicBezTo>
                    <a:pt x="1790" y="1"/>
                    <a:pt x="1289" y="395"/>
                    <a:pt x="752" y="1111"/>
                  </a:cubicBezTo>
                  <a:cubicBezTo>
                    <a:pt x="251" y="1862"/>
                    <a:pt x="0" y="2614"/>
                    <a:pt x="0" y="3437"/>
                  </a:cubicBezTo>
                  <a:cubicBezTo>
                    <a:pt x="0" y="3903"/>
                    <a:pt x="143" y="4296"/>
                    <a:pt x="394" y="4618"/>
                  </a:cubicBezTo>
                  <a:cubicBezTo>
                    <a:pt x="645" y="4941"/>
                    <a:pt x="967" y="5120"/>
                    <a:pt x="1325" y="5120"/>
                  </a:cubicBezTo>
                  <a:cubicBezTo>
                    <a:pt x="1826" y="5120"/>
                    <a:pt x="2291" y="4941"/>
                    <a:pt x="2685" y="4583"/>
                  </a:cubicBezTo>
                  <a:cubicBezTo>
                    <a:pt x="3114" y="4261"/>
                    <a:pt x="3472" y="3831"/>
                    <a:pt x="3687" y="3330"/>
                  </a:cubicBezTo>
                  <a:cubicBezTo>
                    <a:pt x="3938" y="2793"/>
                    <a:pt x="4045" y="2292"/>
                    <a:pt x="4045" y="1826"/>
                  </a:cubicBezTo>
                  <a:cubicBezTo>
                    <a:pt x="4045" y="1325"/>
                    <a:pt x="3866" y="896"/>
                    <a:pt x="3544" y="538"/>
                  </a:cubicBezTo>
                  <a:cubicBezTo>
                    <a:pt x="3186" y="180"/>
                    <a:pt x="2792" y="1"/>
                    <a:pt x="2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991023" y="2434011"/>
              <a:ext cx="71517" cy="89702"/>
            </a:xfrm>
            <a:custGeom>
              <a:avLst/>
              <a:gdLst/>
              <a:ahLst/>
              <a:cxnLst/>
              <a:rect l="l" t="t" r="r" b="b"/>
              <a:pathLst>
                <a:path w="4082" h="5120" extrusionOk="0">
                  <a:moveTo>
                    <a:pt x="2614" y="932"/>
                  </a:moveTo>
                  <a:cubicBezTo>
                    <a:pt x="2721" y="1075"/>
                    <a:pt x="2757" y="1361"/>
                    <a:pt x="2757" y="1791"/>
                  </a:cubicBezTo>
                  <a:cubicBezTo>
                    <a:pt x="2757" y="2220"/>
                    <a:pt x="2649" y="2650"/>
                    <a:pt x="2363" y="3151"/>
                  </a:cubicBezTo>
                  <a:cubicBezTo>
                    <a:pt x="2112" y="3616"/>
                    <a:pt x="1826" y="3938"/>
                    <a:pt x="1468" y="4082"/>
                  </a:cubicBezTo>
                  <a:cubicBezTo>
                    <a:pt x="1361" y="4010"/>
                    <a:pt x="1325" y="3759"/>
                    <a:pt x="1325" y="3330"/>
                  </a:cubicBezTo>
                  <a:cubicBezTo>
                    <a:pt x="1325" y="2936"/>
                    <a:pt x="1468" y="2471"/>
                    <a:pt x="1754" y="1970"/>
                  </a:cubicBezTo>
                  <a:cubicBezTo>
                    <a:pt x="2041" y="1433"/>
                    <a:pt x="2327" y="1111"/>
                    <a:pt x="2614" y="932"/>
                  </a:cubicBezTo>
                  <a:close/>
                  <a:moveTo>
                    <a:pt x="2291" y="1"/>
                  </a:moveTo>
                  <a:cubicBezTo>
                    <a:pt x="1790" y="1"/>
                    <a:pt x="1289" y="395"/>
                    <a:pt x="788" y="1111"/>
                  </a:cubicBezTo>
                  <a:cubicBezTo>
                    <a:pt x="287" y="1862"/>
                    <a:pt x="36" y="2614"/>
                    <a:pt x="1" y="3437"/>
                  </a:cubicBezTo>
                  <a:cubicBezTo>
                    <a:pt x="1" y="3903"/>
                    <a:pt x="144" y="4296"/>
                    <a:pt x="394" y="4618"/>
                  </a:cubicBezTo>
                  <a:cubicBezTo>
                    <a:pt x="681" y="4941"/>
                    <a:pt x="1003" y="5120"/>
                    <a:pt x="1361" y="5120"/>
                  </a:cubicBezTo>
                  <a:cubicBezTo>
                    <a:pt x="1826" y="5120"/>
                    <a:pt x="2291" y="4941"/>
                    <a:pt x="2721" y="4583"/>
                  </a:cubicBezTo>
                  <a:cubicBezTo>
                    <a:pt x="3150" y="4261"/>
                    <a:pt x="3473" y="3831"/>
                    <a:pt x="3723" y="3330"/>
                  </a:cubicBezTo>
                  <a:cubicBezTo>
                    <a:pt x="3938" y="2793"/>
                    <a:pt x="4081" y="2292"/>
                    <a:pt x="4081" y="1826"/>
                  </a:cubicBezTo>
                  <a:cubicBezTo>
                    <a:pt x="4081" y="1325"/>
                    <a:pt x="3902" y="896"/>
                    <a:pt x="3544" y="538"/>
                  </a:cubicBezTo>
                  <a:cubicBezTo>
                    <a:pt x="3222" y="180"/>
                    <a:pt x="2793" y="1"/>
                    <a:pt x="2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2069412" y="2406416"/>
              <a:ext cx="76527" cy="117296"/>
            </a:xfrm>
            <a:custGeom>
              <a:avLst/>
              <a:gdLst/>
              <a:ahLst/>
              <a:cxnLst/>
              <a:rect l="l" t="t" r="r" b="b"/>
              <a:pathLst>
                <a:path w="4368" h="6695" extrusionOk="0">
                  <a:moveTo>
                    <a:pt x="2005" y="1"/>
                  </a:moveTo>
                  <a:cubicBezTo>
                    <a:pt x="1791" y="1"/>
                    <a:pt x="1683" y="108"/>
                    <a:pt x="1683" y="287"/>
                  </a:cubicBezTo>
                  <a:cubicBezTo>
                    <a:pt x="1683" y="753"/>
                    <a:pt x="1647" y="1254"/>
                    <a:pt x="1504" y="1862"/>
                  </a:cubicBezTo>
                  <a:cubicBezTo>
                    <a:pt x="502" y="2005"/>
                    <a:pt x="1" y="2184"/>
                    <a:pt x="1" y="2399"/>
                  </a:cubicBezTo>
                  <a:cubicBezTo>
                    <a:pt x="1" y="2578"/>
                    <a:pt x="72" y="2757"/>
                    <a:pt x="216" y="2936"/>
                  </a:cubicBezTo>
                  <a:cubicBezTo>
                    <a:pt x="359" y="3115"/>
                    <a:pt x="466" y="3187"/>
                    <a:pt x="609" y="3187"/>
                  </a:cubicBezTo>
                  <a:cubicBezTo>
                    <a:pt x="753" y="3187"/>
                    <a:pt x="932" y="3151"/>
                    <a:pt x="1182" y="3079"/>
                  </a:cubicBezTo>
                  <a:lnTo>
                    <a:pt x="1182" y="3079"/>
                  </a:lnTo>
                  <a:cubicBezTo>
                    <a:pt x="1111" y="3330"/>
                    <a:pt x="967" y="3759"/>
                    <a:pt x="788" y="4404"/>
                  </a:cubicBezTo>
                  <a:cubicBezTo>
                    <a:pt x="574" y="5012"/>
                    <a:pt x="502" y="5442"/>
                    <a:pt x="502" y="5621"/>
                  </a:cubicBezTo>
                  <a:cubicBezTo>
                    <a:pt x="502" y="5871"/>
                    <a:pt x="645" y="6086"/>
                    <a:pt x="932" y="6337"/>
                  </a:cubicBezTo>
                  <a:cubicBezTo>
                    <a:pt x="1218" y="6551"/>
                    <a:pt x="1468" y="6695"/>
                    <a:pt x="1683" y="6695"/>
                  </a:cubicBezTo>
                  <a:cubicBezTo>
                    <a:pt x="2149" y="6695"/>
                    <a:pt x="2614" y="6516"/>
                    <a:pt x="3043" y="6193"/>
                  </a:cubicBezTo>
                  <a:cubicBezTo>
                    <a:pt x="3473" y="5907"/>
                    <a:pt x="3688" y="5621"/>
                    <a:pt x="3688" y="5406"/>
                  </a:cubicBezTo>
                  <a:cubicBezTo>
                    <a:pt x="3688" y="5191"/>
                    <a:pt x="3616" y="5084"/>
                    <a:pt x="3473" y="5084"/>
                  </a:cubicBezTo>
                  <a:cubicBezTo>
                    <a:pt x="3401" y="5084"/>
                    <a:pt x="3151" y="5155"/>
                    <a:pt x="2757" y="5299"/>
                  </a:cubicBezTo>
                  <a:cubicBezTo>
                    <a:pt x="2328" y="5442"/>
                    <a:pt x="2077" y="5513"/>
                    <a:pt x="1970" y="5513"/>
                  </a:cubicBezTo>
                  <a:cubicBezTo>
                    <a:pt x="1862" y="5513"/>
                    <a:pt x="1791" y="5513"/>
                    <a:pt x="1791" y="5478"/>
                  </a:cubicBezTo>
                  <a:cubicBezTo>
                    <a:pt x="1791" y="5442"/>
                    <a:pt x="1862" y="5191"/>
                    <a:pt x="2041" y="4726"/>
                  </a:cubicBezTo>
                  <a:cubicBezTo>
                    <a:pt x="2184" y="4225"/>
                    <a:pt x="2292" y="3831"/>
                    <a:pt x="2399" y="3509"/>
                  </a:cubicBezTo>
                  <a:cubicBezTo>
                    <a:pt x="2507" y="3187"/>
                    <a:pt x="2578" y="2936"/>
                    <a:pt x="2614" y="2757"/>
                  </a:cubicBezTo>
                  <a:cubicBezTo>
                    <a:pt x="3222" y="2650"/>
                    <a:pt x="3652" y="2542"/>
                    <a:pt x="3938" y="2435"/>
                  </a:cubicBezTo>
                  <a:cubicBezTo>
                    <a:pt x="4225" y="2328"/>
                    <a:pt x="4368" y="2220"/>
                    <a:pt x="4368" y="2077"/>
                  </a:cubicBezTo>
                  <a:cubicBezTo>
                    <a:pt x="4368" y="1862"/>
                    <a:pt x="4117" y="1755"/>
                    <a:pt x="3652" y="1755"/>
                  </a:cubicBezTo>
                  <a:lnTo>
                    <a:pt x="2900" y="1755"/>
                  </a:lnTo>
                  <a:cubicBezTo>
                    <a:pt x="3008" y="1397"/>
                    <a:pt x="3043" y="1111"/>
                    <a:pt x="3043" y="932"/>
                  </a:cubicBezTo>
                  <a:cubicBezTo>
                    <a:pt x="3043" y="717"/>
                    <a:pt x="2900" y="502"/>
                    <a:pt x="2650" y="287"/>
                  </a:cubicBezTo>
                  <a:cubicBezTo>
                    <a:pt x="2363" y="108"/>
                    <a:pt x="2149" y="1"/>
                    <a:pt x="20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2633231" y="2434642"/>
              <a:ext cx="77158" cy="89072"/>
            </a:xfrm>
            <a:custGeom>
              <a:avLst/>
              <a:gdLst/>
              <a:ahLst/>
              <a:cxnLst/>
              <a:rect l="l" t="t" r="r" b="b"/>
              <a:pathLst>
                <a:path w="4404" h="5084" extrusionOk="0">
                  <a:moveTo>
                    <a:pt x="2685" y="1182"/>
                  </a:moveTo>
                  <a:cubicBezTo>
                    <a:pt x="2792" y="1182"/>
                    <a:pt x="2936" y="1254"/>
                    <a:pt x="3079" y="1397"/>
                  </a:cubicBezTo>
                  <a:cubicBezTo>
                    <a:pt x="3186" y="1504"/>
                    <a:pt x="3258" y="1612"/>
                    <a:pt x="3258" y="1683"/>
                  </a:cubicBezTo>
                  <a:cubicBezTo>
                    <a:pt x="3258" y="1969"/>
                    <a:pt x="2828" y="2148"/>
                    <a:pt x="1933" y="2148"/>
                  </a:cubicBezTo>
                  <a:lnTo>
                    <a:pt x="1647" y="2148"/>
                  </a:lnTo>
                  <a:cubicBezTo>
                    <a:pt x="1826" y="1862"/>
                    <a:pt x="2005" y="1647"/>
                    <a:pt x="2220" y="1468"/>
                  </a:cubicBezTo>
                  <a:cubicBezTo>
                    <a:pt x="2399" y="1289"/>
                    <a:pt x="2542" y="1182"/>
                    <a:pt x="2685" y="1182"/>
                  </a:cubicBezTo>
                  <a:close/>
                  <a:moveTo>
                    <a:pt x="2721" y="1"/>
                  </a:moveTo>
                  <a:cubicBezTo>
                    <a:pt x="2291" y="1"/>
                    <a:pt x="1898" y="180"/>
                    <a:pt x="1468" y="502"/>
                  </a:cubicBezTo>
                  <a:cubicBezTo>
                    <a:pt x="1038" y="860"/>
                    <a:pt x="716" y="1289"/>
                    <a:pt x="430" y="1826"/>
                  </a:cubicBezTo>
                  <a:cubicBezTo>
                    <a:pt x="144" y="2327"/>
                    <a:pt x="0" y="2829"/>
                    <a:pt x="0" y="3294"/>
                  </a:cubicBezTo>
                  <a:cubicBezTo>
                    <a:pt x="0" y="3795"/>
                    <a:pt x="179" y="4189"/>
                    <a:pt x="502" y="4547"/>
                  </a:cubicBezTo>
                  <a:cubicBezTo>
                    <a:pt x="824" y="4905"/>
                    <a:pt x="1289" y="5084"/>
                    <a:pt x="1826" y="5084"/>
                  </a:cubicBezTo>
                  <a:cubicBezTo>
                    <a:pt x="2399" y="5084"/>
                    <a:pt x="2864" y="4940"/>
                    <a:pt x="3294" y="4726"/>
                  </a:cubicBezTo>
                  <a:cubicBezTo>
                    <a:pt x="3723" y="4475"/>
                    <a:pt x="3938" y="4260"/>
                    <a:pt x="3938" y="4010"/>
                  </a:cubicBezTo>
                  <a:cubicBezTo>
                    <a:pt x="3938" y="3831"/>
                    <a:pt x="3795" y="3723"/>
                    <a:pt x="3544" y="3723"/>
                  </a:cubicBezTo>
                  <a:cubicBezTo>
                    <a:pt x="3508" y="3723"/>
                    <a:pt x="3329" y="3759"/>
                    <a:pt x="2971" y="3867"/>
                  </a:cubicBezTo>
                  <a:cubicBezTo>
                    <a:pt x="2649" y="3974"/>
                    <a:pt x="2220" y="4010"/>
                    <a:pt x="1719" y="4010"/>
                  </a:cubicBezTo>
                  <a:cubicBezTo>
                    <a:pt x="1504" y="4010"/>
                    <a:pt x="1325" y="3974"/>
                    <a:pt x="1289" y="3902"/>
                  </a:cubicBezTo>
                  <a:cubicBezTo>
                    <a:pt x="1217" y="3831"/>
                    <a:pt x="1182" y="3688"/>
                    <a:pt x="1182" y="3509"/>
                  </a:cubicBezTo>
                  <a:cubicBezTo>
                    <a:pt x="1182" y="3330"/>
                    <a:pt x="1217" y="3151"/>
                    <a:pt x="1289" y="2972"/>
                  </a:cubicBezTo>
                  <a:cubicBezTo>
                    <a:pt x="1575" y="3043"/>
                    <a:pt x="1969" y="3079"/>
                    <a:pt x="2399" y="3079"/>
                  </a:cubicBezTo>
                  <a:cubicBezTo>
                    <a:pt x="2864" y="3079"/>
                    <a:pt x="3329" y="2936"/>
                    <a:pt x="3759" y="2685"/>
                  </a:cubicBezTo>
                  <a:cubicBezTo>
                    <a:pt x="4188" y="2435"/>
                    <a:pt x="4403" y="2148"/>
                    <a:pt x="4403" y="1826"/>
                  </a:cubicBezTo>
                  <a:cubicBezTo>
                    <a:pt x="4403" y="1433"/>
                    <a:pt x="4224" y="1003"/>
                    <a:pt x="3866" y="609"/>
                  </a:cubicBezTo>
                  <a:cubicBezTo>
                    <a:pt x="3508" y="180"/>
                    <a:pt x="3150" y="1"/>
                    <a:pt x="27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2716017" y="2432767"/>
              <a:ext cx="87180" cy="90946"/>
            </a:xfrm>
            <a:custGeom>
              <a:avLst/>
              <a:gdLst/>
              <a:ahLst/>
              <a:cxnLst/>
              <a:rect l="l" t="t" r="r" b="b"/>
              <a:pathLst>
                <a:path w="4976" h="5191" extrusionOk="0">
                  <a:moveTo>
                    <a:pt x="895" y="0"/>
                  </a:moveTo>
                  <a:cubicBezTo>
                    <a:pt x="859" y="0"/>
                    <a:pt x="788" y="72"/>
                    <a:pt x="752" y="144"/>
                  </a:cubicBezTo>
                  <a:cubicBezTo>
                    <a:pt x="716" y="251"/>
                    <a:pt x="645" y="716"/>
                    <a:pt x="609" y="1575"/>
                  </a:cubicBezTo>
                  <a:cubicBezTo>
                    <a:pt x="573" y="1754"/>
                    <a:pt x="573" y="1897"/>
                    <a:pt x="573" y="2005"/>
                  </a:cubicBezTo>
                  <a:cubicBezTo>
                    <a:pt x="573" y="2112"/>
                    <a:pt x="537" y="2220"/>
                    <a:pt x="537" y="2399"/>
                  </a:cubicBezTo>
                  <a:cubicBezTo>
                    <a:pt x="501" y="2578"/>
                    <a:pt x="466" y="2721"/>
                    <a:pt x="466" y="2864"/>
                  </a:cubicBezTo>
                  <a:cubicBezTo>
                    <a:pt x="430" y="3007"/>
                    <a:pt x="394" y="3150"/>
                    <a:pt x="358" y="3258"/>
                  </a:cubicBezTo>
                  <a:cubicBezTo>
                    <a:pt x="287" y="3401"/>
                    <a:pt x="215" y="3580"/>
                    <a:pt x="144" y="3830"/>
                  </a:cubicBezTo>
                  <a:cubicBezTo>
                    <a:pt x="36" y="4045"/>
                    <a:pt x="0" y="4224"/>
                    <a:pt x="0" y="4296"/>
                  </a:cubicBezTo>
                  <a:cubicBezTo>
                    <a:pt x="0" y="4403"/>
                    <a:pt x="108" y="4582"/>
                    <a:pt x="323" y="4833"/>
                  </a:cubicBezTo>
                  <a:cubicBezTo>
                    <a:pt x="501" y="5047"/>
                    <a:pt x="680" y="5191"/>
                    <a:pt x="824" y="5191"/>
                  </a:cubicBezTo>
                  <a:cubicBezTo>
                    <a:pt x="1182" y="5191"/>
                    <a:pt x="1647" y="4618"/>
                    <a:pt x="2255" y="3472"/>
                  </a:cubicBezTo>
                  <a:cubicBezTo>
                    <a:pt x="2327" y="3329"/>
                    <a:pt x="2399" y="3222"/>
                    <a:pt x="2434" y="3150"/>
                  </a:cubicBezTo>
                  <a:cubicBezTo>
                    <a:pt x="2470" y="3043"/>
                    <a:pt x="2542" y="2971"/>
                    <a:pt x="2613" y="2828"/>
                  </a:cubicBezTo>
                  <a:cubicBezTo>
                    <a:pt x="2685" y="2685"/>
                    <a:pt x="2757" y="2578"/>
                    <a:pt x="2828" y="2506"/>
                  </a:cubicBezTo>
                  <a:cubicBezTo>
                    <a:pt x="2864" y="2434"/>
                    <a:pt x="2936" y="2327"/>
                    <a:pt x="2971" y="2220"/>
                  </a:cubicBezTo>
                  <a:cubicBezTo>
                    <a:pt x="3043" y="2148"/>
                    <a:pt x="3115" y="2041"/>
                    <a:pt x="3186" y="1969"/>
                  </a:cubicBezTo>
                  <a:cubicBezTo>
                    <a:pt x="3222" y="1933"/>
                    <a:pt x="3293" y="1862"/>
                    <a:pt x="3365" y="1754"/>
                  </a:cubicBezTo>
                  <a:cubicBezTo>
                    <a:pt x="3437" y="1683"/>
                    <a:pt x="3544" y="1647"/>
                    <a:pt x="3616" y="1647"/>
                  </a:cubicBezTo>
                  <a:cubicBezTo>
                    <a:pt x="3687" y="1647"/>
                    <a:pt x="3723" y="1754"/>
                    <a:pt x="3723" y="2005"/>
                  </a:cubicBezTo>
                  <a:cubicBezTo>
                    <a:pt x="3723" y="2255"/>
                    <a:pt x="3651" y="2685"/>
                    <a:pt x="3472" y="3293"/>
                  </a:cubicBezTo>
                  <a:cubicBezTo>
                    <a:pt x="3258" y="4009"/>
                    <a:pt x="3150" y="4475"/>
                    <a:pt x="3150" y="4725"/>
                  </a:cubicBezTo>
                  <a:cubicBezTo>
                    <a:pt x="3150" y="5012"/>
                    <a:pt x="3258" y="5191"/>
                    <a:pt x="3472" y="5191"/>
                  </a:cubicBezTo>
                  <a:cubicBezTo>
                    <a:pt x="3687" y="5191"/>
                    <a:pt x="3902" y="5012"/>
                    <a:pt x="4117" y="4689"/>
                  </a:cubicBezTo>
                  <a:cubicBezTo>
                    <a:pt x="4332" y="4367"/>
                    <a:pt x="4546" y="3902"/>
                    <a:pt x="4725" y="3293"/>
                  </a:cubicBezTo>
                  <a:cubicBezTo>
                    <a:pt x="4904" y="2685"/>
                    <a:pt x="4976" y="2076"/>
                    <a:pt x="4976" y="1540"/>
                  </a:cubicBezTo>
                  <a:cubicBezTo>
                    <a:pt x="4976" y="1182"/>
                    <a:pt x="4868" y="859"/>
                    <a:pt x="4618" y="537"/>
                  </a:cubicBezTo>
                  <a:cubicBezTo>
                    <a:pt x="4332" y="251"/>
                    <a:pt x="4045" y="108"/>
                    <a:pt x="3687" y="108"/>
                  </a:cubicBezTo>
                  <a:cubicBezTo>
                    <a:pt x="3472" y="108"/>
                    <a:pt x="3150" y="323"/>
                    <a:pt x="2828" y="824"/>
                  </a:cubicBezTo>
                  <a:cubicBezTo>
                    <a:pt x="2470" y="1289"/>
                    <a:pt x="2076" y="1897"/>
                    <a:pt x="1647" y="2649"/>
                  </a:cubicBezTo>
                  <a:cubicBezTo>
                    <a:pt x="1862" y="1897"/>
                    <a:pt x="1969" y="1289"/>
                    <a:pt x="1969" y="895"/>
                  </a:cubicBezTo>
                  <a:cubicBezTo>
                    <a:pt x="1969" y="716"/>
                    <a:pt x="1862" y="537"/>
                    <a:pt x="1611" y="323"/>
                  </a:cubicBezTo>
                  <a:cubicBezTo>
                    <a:pt x="1396" y="108"/>
                    <a:pt x="1146" y="0"/>
                    <a:pt x="8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2811961" y="2386355"/>
              <a:ext cx="92208" cy="137357"/>
            </a:xfrm>
            <a:custGeom>
              <a:avLst/>
              <a:gdLst/>
              <a:ahLst/>
              <a:cxnLst/>
              <a:rect l="l" t="t" r="r" b="b"/>
              <a:pathLst>
                <a:path w="5263" h="7840" extrusionOk="0">
                  <a:moveTo>
                    <a:pt x="2542" y="4010"/>
                  </a:moveTo>
                  <a:cubicBezTo>
                    <a:pt x="2650" y="4010"/>
                    <a:pt x="2757" y="4081"/>
                    <a:pt x="2865" y="4224"/>
                  </a:cubicBezTo>
                  <a:cubicBezTo>
                    <a:pt x="3008" y="4403"/>
                    <a:pt x="3044" y="4546"/>
                    <a:pt x="3044" y="4725"/>
                  </a:cubicBezTo>
                  <a:cubicBezTo>
                    <a:pt x="3044" y="4904"/>
                    <a:pt x="3044" y="5012"/>
                    <a:pt x="3044" y="5083"/>
                  </a:cubicBezTo>
                  <a:cubicBezTo>
                    <a:pt x="2865" y="5513"/>
                    <a:pt x="2578" y="5871"/>
                    <a:pt x="2184" y="6157"/>
                  </a:cubicBezTo>
                  <a:cubicBezTo>
                    <a:pt x="1791" y="6444"/>
                    <a:pt x="1504" y="6587"/>
                    <a:pt x="1361" y="6587"/>
                  </a:cubicBezTo>
                  <a:cubicBezTo>
                    <a:pt x="1290" y="6587"/>
                    <a:pt x="1254" y="6551"/>
                    <a:pt x="1254" y="6551"/>
                  </a:cubicBezTo>
                  <a:cubicBezTo>
                    <a:pt x="1218" y="6515"/>
                    <a:pt x="1218" y="6515"/>
                    <a:pt x="1218" y="6444"/>
                  </a:cubicBezTo>
                  <a:cubicBezTo>
                    <a:pt x="1218" y="6121"/>
                    <a:pt x="1325" y="5656"/>
                    <a:pt x="1540" y="5048"/>
                  </a:cubicBezTo>
                  <a:cubicBezTo>
                    <a:pt x="1648" y="4761"/>
                    <a:pt x="1791" y="4511"/>
                    <a:pt x="1970" y="4296"/>
                  </a:cubicBezTo>
                  <a:cubicBezTo>
                    <a:pt x="2149" y="4117"/>
                    <a:pt x="2363" y="4010"/>
                    <a:pt x="2542" y="4010"/>
                  </a:cubicBezTo>
                  <a:close/>
                  <a:moveTo>
                    <a:pt x="4261" y="1"/>
                  </a:moveTo>
                  <a:cubicBezTo>
                    <a:pt x="4082" y="1"/>
                    <a:pt x="3974" y="72"/>
                    <a:pt x="3974" y="287"/>
                  </a:cubicBezTo>
                  <a:cubicBezTo>
                    <a:pt x="3974" y="788"/>
                    <a:pt x="3831" y="1826"/>
                    <a:pt x="3473" y="3401"/>
                  </a:cubicBezTo>
                  <a:cubicBezTo>
                    <a:pt x="3187" y="2972"/>
                    <a:pt x="2865" y="2757"/>
                    <a:pt x="2435" y="2757"/>
                  </a:cubicBezTo>
                  <a:cubicBezTo>
                    <a:pt x="2149" y="2757"/>
                    <a:pt x="1862" y="2828"/>
                    <a:pt x="1612" y="3043"/>
                  </a:cubicBezTo>
                  <a:cubicBezTo>
                    <a:pt x="1325" y="3222"/>
                    <a:pt x="1111" y="3473"/>
                    <a:pt x="932" y="3759"/>
                  </a:cubicBezTo>
                  <a:cubicBezTo>
                    <a:pt x="753" y="4081"/>
                    <a:pt x="574" y="4403"/>
                    <a:pt x="431" y="4725"/>
                  </a:cubicBezTo>
                  <a:cubicBezTo>
                    <a:pt x="287" y="5083"/>
                    <a:pt x="180" y="5406"/>
                    <a:pt x="108" y="5692"/>
                  </a:cubicBezTo>
                  <a:cubicBezTo>
                    <a:pt x="37" y="6014"/>
                    <a:pt x="1" y="6300"/>
                    <a:pt x="1" y="6551"/>
                  </a:cubicBezTo>
                  <a:cubicBezTo>
                    <a:pt x="1" y="6766"/>
                    <a:pt x="144" y="7052"/>
                    <a:pt x="395" y="7374"/>
                  </a:cubicBezTo>
                  <a:cubicBezTo>
                    <a:pt x="681" y="7661"/>
                    <a:pt x="932" y="7840"/>
                    <a:pt x="1218" y="7840"/>
                  </a:cubicBezTo>
                  <a:cubicBezTo>
                    <a:pt x="1504" y="7840"/>
                    <a:pt x="2005" y="7553"/>
                    <a:pt x="2650" y="7016"/>
                  </a:cubicBezTo>
                  <a:cubicBezTo>
                    <a:pt x="2650" y="7052"/>
                    <a:pt x="2650" y="7052"/>
                    <a:pt x="2650" y="7088"/>
                  </a:cubicBezTo>
                  <a:cubicBezTo>
                    <a:pt x="2650" y="7267"/>
                    <a:pt x="2721" y="7410"/>
                    <a:pt x="2900" y="7589"/>
                  </a:cubicBezTo>
                  <a:cubicBezTo>
                    <a:pt x="3079" y="7732"/>
                    <a:pt x="3222" y="7840"/>
                    <a:pt x="3366" y="7840"/>
                  </a:cubicBezTo>
                  <a:cubicBezTo>
                    <a:pt x="3580" y="7840"/>
                    <a:pt x="3974" y="6694"/>
                    <a:pt x="4511" y="4439"/>
                  </a:cubicBezTo>
                  <a:cubicBezTo>
                    <a:pt x="4547" y="4224"/>
                    <a:pt x="4690" y="3687"/>
                    <a:pt x="4905" y="2757"/>
                  </a:cubicBezTo>
                  <a:cubicBezTo>
                    <a:pt x="5155" y="1862"/>
                    <a:pt x="5263" y="1325"/>
                    <a:pt x="5263" y="1218"/>
                  </a:cubicBezTo>
                  <a:cubicBezTo>
                    <a:pt x="5263" y="967"/>
                    <a:pt x="5120" y="716"/>
                    <a:pt x="4869" y="430"/>
                  </a:cubicBezTo>
                  <a:cubicBezTo>
                    <a:pt x="4618" y="144"/>
                    <a:pt x="4404" y="1"/>
                    <a:pt x="4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2905417" y="2398900"/>
              <a:ext cx="43923" cy="124182"/>
            </a:xfrm>
            <a:custGeom>
              <a:avLst/>
              <a:gdLst/>
              <a:ahLst/>
              <a:cxnLst/>
              <a:rect l="l" t="t" r="r" b="b"/>
              <a:pathLst>
                <a:path w="2507" h="7088" extrusionOk="0">
                  <a:moveTo>
                    <a:pt x="1683" y="0"/>
                  </a:moveTo>
                  <a:cubicBezTo>
                    <a:pt x="1540" y="0"/>
                    <a:pt x="1396" y="108"/>
                    <a:pt x="1217" y="287"/>
                  </a:cubicBezTo>
                  <a:cubicBezTo>
                    <a:pt x="1074" y="466"/>
                    <a:pt x="1003" y="645"/>
                    <a:pt x="1003" y="788"/>
                  </a:cubicBezTo>
                  <a:cubicBezTo>
                    <a:pt x="1003" y="967"/>
                    <a:pt x="1110" y="1182"/>
                    <a:pt x="1361" y="1432"/>
                  </a:cubicBezTo>
                  <a:cubicBezTo>
                    <a:pt x="1611" y="1683"/>
                    <a:pt x="1826" y="1790"/>
                    <a:pt x="2041" y="1790"/>
                  </a:cubicBezTo>
                  <a:cubicBezTo>
                    <a:pt x="2148" y="1790"/>
                    <a:pt x="2255" y="1754"/>
                    <a:pt x="2363" y="1683"/>
                  </a:cubicBezTo>
                  <a:cubicBezTo>
                    <a:pt x="2470" y="1575"/>
                    <a:pt x="2506" y="1468"/>
                    <a:pt x="2506" y="1289"/>
                  </a:cubicBezTo>
                  <a:cubicBezTo>
                    <a:pt x="2506" y="1146"/>
                    <a:pt x="2399" y="895"/>
                    <a:pt x="2220" y="537"/>
                  </a:cubicBezTo>
                  <a:cubicBezTo>
                    <a:pt x="2005" y="179"/>
                    <a:pt x="1826" y="0"/>
                    <a:pt x="1683" y="0"/>
                  </a:cubicBezTo>
                  <a:close/>
                  <a:moveTo>
                    <a:pt x="1146" y="2041"/>
                  </a:moveTo>
                  <a:cubicBezTo>
                    <a:pt x="1038" y="2041"/>
                    <a:pt x="931" y="2148"/>
                    <a:pt x="859" y="2363"/>
                  </a:cubicBezTo>
                  <a:cubicBezTo>
                    <a:pt x="788" y="2578"/>
                    <a:pt x="716" y="2936"/>
                    <a:pt x="609" y="3437"/>
                  </a:cubicBezTo>
                  <a:cubicBezTo>
                    <a:pt x="537" y="3938"/>
                    <a:pt x="394" y="4511"/>
                    <a:pt x="251" y="5226"/>
                  </a:cubicBezTo>
                  <a:cubicBezTo>
                    <a:pt x="72" y="5907"/>
                    <a:pt x="0" y="6336"/>
                    <a:pt x="0" y="6515"/>
                  </a:cubicBezTo>
                  <a:cubicBezTo>
                    <a:pt x="0" y="6694"/>
                    <a:pt x="36" y="6837"/>
                    <a:pt x="144" y="6945"/>
                  </a:cubicBezTo>
                  <a:cubicBezTo>
                    <a:pt x="251" y="7052"/>
                    <a:pt x="394" y="7088"/>
                    <a:pt x="537" y="7088"/>
                  </a:cubicBezTo>
                  <a:cubicBezTo>
                    <a:pt x="788" y="7088"/>
                    <a:pt x="931" y="6980"/>
                    <a:pt x="1003" y="6730"/>
                  </a:cubicBezTo>
                  <a:cubicBezTo>
                    <a:pt x="1217" y="6014"/>
                    <a:pt x="1468" y="5298"/>
                    <a:pt x="1683" y="4511"/>
                  </a:cubicBezTo>
                  <a:cubicBezTo>
                    <a:pt x="1898" y="3759"/>
                    <a:pt x="2041" y="3294"/>
                    <a:pt x="2041" y="3186"/>
                  </a:cubicBezTo>
                  <a:cubicBezTo>
                    <a:pt x="2041" y="2936"/>
                    <a:pt x="1933" y="2685"/>
                    <a:pt x="1754" y="2434"/>
                  </a:cubicBezTo>
                  <a:cubicBezTo>
                    <a:pt x="1575" y="2148"/>
                    <a:pt x="1361" y="2041"/>
                    <a:pt x="1146" y="20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2949324" y="2432767"/>
              <a:ext cx="87810" cy="90946"/>
            </a:xfrm>
            <a:custGeom>
              <a:avLst/>
              <a:gdLst/>
              <a:ahLst/>
              <a:cxnLst/>
              <a:rect l="l" t="t" r="r" b="b"/>
              <a:pathLst>
                <a:path w="5012" h="5191" extrusionOk="0">
                  <a:moveTo>
                    <a:pt x="895" y="0"/>
                  </a:moveTo>
                  <a:cubicBezTo>
                    <a:pt x="859" y="0"/>
                    <a:pt x="788" y="72"/>
                    <a:pt x="752" y="144"/>
                  </a:cubicBezTo>
                  <a:cubicBezTo>
                    <a:pt x="716" y="251"/>
                    <a:pt x="680" y="716"/>
                    <a:pt x="609" y="1575"/>
                  </a:cubicBezTo>
                  <a:cubicBezTo>
                    <a:pt x="609" y="1754"/>
                    <a:pt x="573" y="1897"/>
                    <a:pt x="573" y="2005"/>
                  </a:cubicBezTo>
                  <a:cubicBezTo>
                    <a:pt x="573" y="2112"/>
                    <a:pt x="537" y="2220"/>
                    <a:pt x="537" y="2399"/>
                  </a:cubicBezTo>
                  <a:cubicBezTo>
                    <a:pt x="501" y="2578"/>
                    <a:pt x="465" y="2721"/>
                    <a:pt x="465" y="2864"/>
                  </a:cubicBezTo>
                  <a:cubicBezTo>
                    <a:pt x="430" y="3007"/>
                    <a:pt x="394" y="3150"/>
                    <a:pt x="358" y="3258"/>
                  </a:cubicBezTo>
                  <a:cubicBezTo>
                    <a:pt x="286" y="3401"/>
                    <a:pt x="215" y="3580"/>
                    <a:pt x="143" y="3830"/>
                  </a:cubicBezTo>
                  <a:cubicBezTo>
                    <a:pt x="36" y="4045"/>
                    <a:pt x="0" y="4224"/>
                    <a:pt x="0" y="4296"/>
                  </a:cubicBezTo>
                  <a:cubicBezTo>
                    <a:pt x="0" y="4403"/>
                    <a:pt x="107" y="4582"/>
                    <a:pt x="322" y="4833"/>
                  </a:cubicBezTo>
                  <a:cubicBezTo>
                    <a:pt x="501" y="5047"/>
                    <a:pt x="680" y="5191"/>
                    <a:pt x="823" y="5191"/>
                  </a:cubicBezTo>
                  <a:cubicBezTo>
                    <a:pt x="1181" y="5191"/>
                    <a:pt x="1647" y="4618"/>
                    <a:pt x="2255" y="3472"/>
                  </a:cubicBezTo>
                  <a:cubicBezTo>
                    <a:pt x="2327" y="3329"/>
                    <a:pt x="2398" y="3222"/>
                    <a:pt x="2434" y="3150"/>
                  </a:cubicBezTo>
                  <a:cubicBezTo>
                    <a:pt x="2506" y="3043"/>
                    <a:pt x="2541" y="2971"/>
                    <a:pt x="2613" y="2828"/>
                  </a:cubicBezTo>
                  <a:cubicBezTo>
                    <a:pt x="2685" y="2685"/>
                    <a:pt x="2756" y="2578"/>
                    <a:pt x="2828" y="2506"/>
                  </a:cubicBezTo>
                  <a:cubicBezTo>
                    <a:pt x="2864" y="2434"/>
                    <a:pt x="2935" y="2327"/>
                    <a:pt x="3007" y="2220"/>
                  </a:cubicBezTo>
                  <a:cubicBezTo>
                    <a:pt x="3043" y="2148"/>
                    <a:pt x="3114" y="2041"/>
                    <a:pt x="3186" y="1969"/>
                  </a:cubicBezTo>
                  <a:cubicBezTo>
                    <a:pt x="3222" y="1933"/>
                    <a:pt x="3293" y="1862"/>
                    <a:pt x="3365" y="1754"/>
                  </a:cubicBezTo>
                  <a:cubicBezTo>
                    <a:pt x="3472" y="1683"/>
                    <a:pt x="3544" y="1647"/>
                    <a:pt x="3615" y="1647"/>
                  </a:cubicBezTo>
                  <a:cubicBezTo>
                    <a:pt x="3687" y="1647"/>
                    <a:pt x="3723" y="1754"/>
                    <a:pt x="3723" y="2005"/>
                  </a:cubicBezTo>
                  <a:cubicBezTo>
                    <a:pt x="3723" y="2255"/>
                    <a:pt x="3651" y="2685"/>
                    <a:pt x="3472" y="3293"/>
                  </a:cubicBezTo>
                  <a:cubicBezTo>
                    <a:pt x="3257" y="4009"/>
                    <a:pt x="3150" y="4475"/>
                    <a:pt x="3150" y="4725"/>
                  </a:cubicBezTo>
                  <a:cubicBezTo>
                    <a:pt x="3150" y="5012"/>
                    <a:pt x="3257" y="5191"/>
                    <a:pt x="3472" y="5191"/>
                  </a:cubicBezTo>
                  <a:cubicBezTo>
                    <a:pt x="3687" y="5191"/>
                    <a:pt x="3902" y="5012"/>
                    <a:pt x="4116" y="4689"/>
                  </a:cubicBezTo>
                  <a:cubicBezTo>
                    <a:pt x="4331" y="4367"/>
                    <a:pt x="4546" y="3902"/>
                    <a:pt x="4725" y="3293"/>
                  </a:cubicBezTo>
                  <a:cubicBezTo>
                    <a:pt x="4904" y="2685"/>
                    <a:pt x="5011" y="2076"/>
                    <a:pt x="5011" y="1540"/>
                  </a:cubicBezTo>
                  <a:cubicBezTo>
                    <a:pt x="5011" y="1182"/>
                    <a:pt x="4868" y="859"/>
                    <a:pt x="4618" y="537"/>
                  </a:cubicBezTo>
                  <a:cubicBezTo>
                    <a:pt x="4331" y="251"/>
                    <a:pt x="4045" y="108"/>
                    <a:pt x="3687" y="108"/>
                  </a:cubicBezTo>
                  <a:cubicBezTo>
                    <a:pt x="3472" y="108"/>
                    <a:pt x="3150" y="323"/>
                    <a:pt x="2828" y="824"/>
                  </a:cubicBezTo>
                  <a:cubicBezTo>
                    <a:pt x="2470" y="1289"/>
                    <a:pt x="2076" y="1897"/>
                    <a:pt x="1647" y="2649"/>
                  </a:cubicBezTo>
                  <a:cubicBezTo>
                    <a:pt x="1861" y="1897"/>
                    <a:pt x="1969" y="1289"/>
                    <a:pt x="1969" y="895"/>
                  </a:cubicBezTo>
                  <a:cubicBezTo>
                    <a:pt x="1969" y="716"/>
                    <a:pt x="1861" y="537"/>
                    <a:pt x="1611" y="323"/>
                  </a:cubicBezTo>
                  <a:cubicBezTo>
                    <a:pt x="1396" y="108"/>
                    <a:pt x="1145" y="0"/>
                    <a:pt x="8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037751" y="2434642"/>
              <a:ext cx="79033" cy="135482"/>
            </a:xfrm>
            <a:custGeom>
              <a:avLst/>
              <a:gdLst/>
              <a:ahLst/>
              <a:cxnLst/>
              <a:rect l="l" t="t" r="r" b="b"/>
              <a:pathLst>
                <a:path w="4511" h="7733" extrusionOk="0">
                  <a:moveTo>
                    <a:pt x="3257" y="1254"/>
                  </a:moveTo>
                  <a:cubicBezTo>
                    <a:pt x="3329" y="1254"/>
                    <a:pt x="3365" y="1254"/>
                    <a:pt x="3436" y="1289"/>
                  </a:cubicBezTo>
                  <a:cubicBezTo>
                    <a:pt x="3508" y="1397"/>
                    <a:pt x="3544" y="1647"/>
                    <a:pt x="3544" y="2077"/>
                  </a:cubicBezTo>
                  <a:lnTo>
                    <a:pt x="3544" y="2256"/>
                  </a:lnTo>
                  <a:cubicBezTo>
                    <a:pt x="3401" y="2614"/>
                    <a:pt x="3114" y="2972"/>
                    <a:pt x="2685" y="3294"/>
                  </a:cubicBezTo>
                  <a:cubicBezTo>
                    <a:pt x="2255" y="3652"/>
                    <a:pt x="1933" y="3831"/>
                    <a:pt x="1754" y="3831"/>
                  </a:cubicBezTo>
                  <a:cubicBezTo>
                    <a:pt x="1682" y="3831"/>
                    <a:pt x="1647" y="3795"/>
                    <a:pt x="1647" y="3688"/>
                  </a:cubicBezTo>
                  <a:cubicBezTo>
                    <a:pt x="1647" y="3401"/>
                    <a:pt x="1826" y="2900"/>
                    <a:pt x="2219" y="2220"/>
                  </a:cubicBezTo>
                  <a:cubicBezTo>
                    <a:pt x="2613" y="1576"/>
                    <a:pt x="2935" y="1254"/>
                    <a:pt x="3257" y="1254"/>
                  </a:cubicBezTo>
                  <a:close/>
                  <a:moveTo>
                    <a:pt x="3186" y="1"/>
                  </a:moveTo>
                  <a:cubicBezTo>
                    <a:pt x="2828" y="1"/>
                    <a:pt x="2470" y="144"/>
                    <a:pt x="2112" y="430"/>
                  </a:cubicBezTo>
                  <a:cubicBezTo>
                    <a:pt x="1754" y="717"/>
                    <a:pt x="1468" y="1075"/>
                    <a:pt x="1217" y="1504"/>
                  </a:cubicBezTo>
                  <a:cubicBezTo>
                    <a:pt x="1002" y="1898"/>
                    <a:pt x="823" y="2327"/>
                    <a:pt x="644" y="2721"/>
                  </a:cubicBezTo>
                  <a:cubicBezTo>
                    <a:pt x="501" y="3115"/>
                    <a:pt x="430" y="3473"/>
                    <a:pt x="430" y="3759"/>
                  </a:cubicBezTo>
                  <a:cubicBezTo>
                    <a:pt x="430" y="4010"/>
                    <a:pt x="573" y="4296"/>
                    <a:pt x="823" y="4618"/>
                  </a:cubicBezTo>
                  <a:cubicBezTo>
                    <a:pt x="1110" y="4905"/>
                    <a:pt x="1360" y="5084"/>
                    <a:pt x="1647" y="5084"/>
                  </a:cubicBezTo>
                  <a:cubicBezTo>
                    <a:pt x="1933" y="5084"/>
                    <a:pt x="2291" y="4940"/>
                    <a:pt x="2721" y="4654"/>
                  </a:cubicBezTo>
                  <a:lnTo>
                    <a:pt x="2721" y="4654"/>
                  </a:lnTo>
                  <a:cubicBezTo>
                    <a:pt x="2685" y="4869"/>
                    <a:pt x="2577" y="5263"/>
                    <a:pt x="2434" y="5799"/>
                  </a:cubicBezTo>
                  <a:cubicBezTo>
                    <a:pt x="2363" y="6050"/>
                    <a:pt x="2255" y="6265"/>
                    <a:pt x="2148" y="6444"/>
                  </a:cubicBezTo>
                  <a:cubicBezTo>
                    <a:pt x="2005" y="6659"/>
                    <a:pt x="1861" y="6730"/>
                    <a:pt x="1718" y="6730"/>
                  </a:cubicBezTo>
                  <a:cubicBezTo>
                    <a:pt x="1575" y="6730"/>
                    <a:pt x="1432" y="6694"/>
                    <a:pt x="1325" y="6587"/>
                  </a:cubicBezTo>
                  <a:cubicBezTo>
                    <a:pt x="1181" y="6480"/>
                    <a:pt x="1074" y="6372"/>
                    <a:pt x="1002" y="6229"/>
                  </a:cubicBezTo>
                  <a:cubicBezTo>
                    <a:pt x="931" y="6122"/>
                    <a:pt x="859" y="6014"/>
                    <a:pt x="752" y="5907"/>
                  </a:cubicBezTo>
                  <a:cubicBezTo>
                    <a:pt x="680" y="5799"/>
                    <a:pt x="573" y="5764"/>
                    <a:pt x="501" y="5764"/>
                  </a:cubicBezTo>
                  <a:cubicBezTo>
                    <a:pt x="394" y="5764"/>
                    <a:pt x="286" y="5835"/>
                    <a:pt x="179" y="6014"/>
                  </a:cubicBezTo>
                  <a:cubicBezTo>
                    <a:pt x="72" y="6157"/>
                    <a:pt x="0" y="6336"/>
                    <a:pt x="0" y="6551"/>
                  </a:cubicBezTo>
                  <a:cubicBezTo>
                    <a:pt x="0" y="6766"/>
                    <a:pt x="179" y="7017"/>
                    <a:pt x="537" y="7303"/>
                  </a:cubicBezTo>
                  <a:cubicBezTo>
                    <a:pt x="895" y="7589"/>
                    <a:pt x="1289" y="7732"/>
                    <a:pt x="1718" y="7732"/>
                  </a:cubicBezTo>
                  <a:cubicBezTo>
                    <a:pt x="2040" y="7732"/>
                    <a:pt x="2327" y="7661"/>
                    <a:pt x="2542" y="7482"/>
                  </a:cubicBezTo>
                  <a:cubicBezTo>
                    <a:pt x="2792" y="7339"/>
                    <a:pt x="3007" y="7124"/>
                    <a:pt x="3114" y="6873"/>
                  </a:cubicBezTo>
                  <a:cubicBezTo>
                    <a:pt x="3257" y="6623"/>
                    <a:pt x="3401" y="6301"/>
                    <a:pt x="3508" y="5978"/>
                  </a:cubicBezTo>
                  <a:cubicBezTo>
                    <a:pt x="3651" y="5621"/>
                    <a:pt x="3759" y="5155"/>
                    <a:pt x="3902" y="4582"/>
                  </a:cubicBezTo>
                  <a:cubicBezTo>
                    <a:pt x="4009" y="3974"/>
                    <a:pt x="4152" y="3509"/>
                    <a:pt x="4331" y="3115"/>
                  </a:cubicBezTo>
                  <a:cubicBezTo>
                    <a:pt x="4474" y="2864"/>
                    <a:pt x="4510" y="2685"/>
                    <a:pt x="4510" y="2506"/>
                  </a:cubicBezTo>
                  <a:cubicBezTo>
                    <a:pt x="4510" y="2363"/>
                    <a:pt x="4474" y="2220"/>
                    <a:pt x="4367" y="2113"/>
                  </a:cubicBezTo>
                  <a:cubicBezTo>
                    <a:pt x="4403" y="2005"/>
                    <a:pt x="4403" y="1934"/>
                    <a:pt x="4403" y="1862"/>
                  </a:cubicBezTo>
                  <a:cubicBezTo>
                    <a:pt x="4403" y="1397"/>
                    <a:pt x="4331" y="1003"/>
                    <a:pt x="4188" y="645"/>
                  </a:cubicBezTo>
                  <a:cubicBezTo>
                    <a:pt x="4116" y="466"/>
                    <a:pt x="3973" y="287"/>
                    <a:pt x="3830" y="180"/>
                  </a:cubicBezTo>
                  <a:cubicBezTo>
                    <a:pt x="3651" y="37"/>
                    <a:pt x="3436" y="1"/>
                    <a:pt x="31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719153" y="1991095"/>
              <a:ext cx="107257" cy="144260"/>
            </a:xfrm>
            <a:custGeom>
              <a:avLst/>
              <a:gdLst/>
              <a:ahLst/>
              <a:cxnLst/>
              <a:rect l="l" t="t" r="r" b="b"/>
              <a:pathLst>
                <a:path w="6122" h="8234" extrusionOk="0">
                  <a:moveTo>
                    <a:pt x="3473" y="1576"/>
                  </a:moveTo>
                  <a:cubicBezTo>
                    <a:pt x="4081" y="1576"/>
                    <a:pt x="4403" y="1719"/>
                    <a:pt x="4403" y="2041"/>
                  </a:cubicBezTo>
                  <a:cubicBezTo>
                    <a:pt x="4403" y="2363"/>
                    <a:pt x="4224" y="2685"/>
                    <a:pt x="3938" y="2972"/>
                  </a:cubicBezTo>
                  <a:cubicBezTo>
                    <a:pt x="3759" y="3115"/>
                    <a:pt x="3616" y="3258"/>
                    <a:pt x="3509" y="3329"/>
                  </a:cubicBezTo>
                  <a:cubicBezTo>
                    <a:pt x="3401" y="3437"/>
                    <a:pt x="3222" y="3544"/>
                    <a:pt x="2972" y="3723"/>
                  </a:cubicBezTo>
                  <a:cubicBezTo>
                    <a:pt x="2757" y="3866"/>
                    <a:pt x="2614" y="3974"/>
                    <a:pt x="2542" y="4045"/>
                  </a:cubicBezTo>
                  <a:cubicBezTo>
                    <a:pt x="2649" y="3508"/>
                    <a:pt x="2721" y="3043"/>
                    <a:pt x="2721" y="2614"/>
                  </a:cubicBezTo>
                  <a:cubicBezTo>
                    <a:pt x="2721" y="2363"/>
                    <a:pt x="2614" y="2112"/>
                    <a:pt x="2435" y="1826"/>
                  </a:cubicBezTo>
                  <a:cubicBezTo>
                    <a:pt x="2828" y="1647"/>
                    <a:pt x="3186" y="1576"/>
                    <a:pt x="3473" y="1576"/>
                  </a:cubicBezTo>
                  <a:close/>
                  <a:moveTo>
                    <a:pt x="3437" y="1"/>
                  </a:moveTo>
                  <a:cubicBezTo>
                    <a:pt x="2685" y="1"/>
                    <a:pt x="2041" y="108"/>
                    <a:pt x="1432" y="359"/>
                  </a:cubicBezTo>
                  <a:cubicBezTo>
                    <a:pt x="860" y="609"/>
                    <a:pt x="573" y="860"/>
                    <a:pt x="573" y="1074"/>
                  </a:cubicBezTo>
                  <a:cubicBezTo>
                    <a:pt x="573" y="1218"/>
                    <a:pt x="645" y="1361"/>
                    <a:pt x="752" y="1576"/>
                  </a:cubicBezTo>
                  <a:cubicBezTo>
                    <a:pt x="860" y="1790"/>
                    <a:pt x="1003" y="1933"/>
                    <a:pt x="1146" y="2041"/>
                  </a:cubicBezTo>
                  <a:cubicBezTo>
                    <a:pt x="1075" y="3258"/>
                    <a:pt x="752" y="4618"/>
                    <a:pt x="251" y="6086"/>
                  </a:cubicBezTo>
                  <a:cubicBezTo>
                    <a:pt x="72" y="6587"/>
                    <a:pt x="1" y="6909"/>
                    <a:pt x="1" y="7088"/>
                  </a:cubicBezTo>
                  <a:cubicBezTo>
                    <a:pt x="1" y="7267"/>
                    <a:pt x="108" y="7517"/>
                    <a:pt x="359" y="7804"/>
                  </a:cubicBezTo>
                  <a:cubicBezTo>
                    <a:pt x="609" y="8090"/>
                    <a:pt x="824" y="8233"/>
                    <a:pt x="1003" y="8233"/>
                  </a:cubicBezTo>
                  <a:cubicBezTo>
                    <a:pt x="1075" y="8233"/>
                    <a:pt x="1182" y="8090"/>
                    <a:pt x="1325" y="7804"/>
                  </a:cubicBezTo>
                  <a:cubicBezTo>
                    <a:pt x="1361" y="7661"/>
                    <a:pt x="1432" y="7517"/>
                    <a:pt x="1468" y="7374"/>
                  </a:cubicBezTo>
                  <a:cubicBezTo>
                    <a:pt x="1504" y="7231"/>
                    <a:pt x="1576" y="7052"/>
                    <a:pt x="1683" y="6766"/>
                  </a:cubicBezTo>
                  <a:cubicBezTo>
                    <a:pt x="1755" y="6479"/>
                    <a:pt x="1826" y="6300"/>
                    <a:pt x="1898" y="6157"/>
                  </a:cubicBezTo>
                  <a:cubicBezTo>
                    <a:pt x="1934" y="6014"/>
                    <a:pt x="2005" y="5799"/>
                    <a:pt x="2113" y="5441"/>
                  </a:cubicBezTo>
                  <a:cubicBezTo>
                    <a:pt x="2399" y="6086"/>
                    <a:pt x="2864" y="6730"/>
                    <a:pt x="3473" y="7338"/>
                  </a:cubicBezTo>
                  <a:cubicBezTo>
                    <a:pt x="4117" y="7911"/>
                    <a:pt x="4726" y="8233"/>
                    <a:pt x="5298" y="8233"/>
                  </a:cubicBezTo>
                  <a:cubicBezTo>
                    <a:pt x="5728" y="8233"/>
                    <a:pt x="5943" y="8090"/>
                    <a:pt x="5943" y="7768"/>
                  </a:cubicBezTo>
                  <a:cubicBezTo>
                    <a:pt x="5943" y="7625"/>
                    <a:pt x="5835" y="7482"/>
                    <a:pt x="5656" y="7303"/>
                  </a:cubicBezTo>
                  <a:cubicBezTo>
                    <a:pt x="5549" y="7195"/>
                    <a:pt x="5441" y="7088"/>
                    <a:pt x="5370" y="6981"/>
                  </a:cubicBezTo>
                  <a:cubicBezTo>
                    <a:pt x="5263" y="6873"/>
                    <a:pt x="5119" y="6766"/>
                    <a:pt x="4976" y="6623"/>
                  </a:cubicBezTo>
                  <a:cubicBezTo>
                    <a:pt x="4797" y="6479"/>
                    <a:pt x="4618" y="6300"/>
                    <a:pt x="4403" y="6086"/>
                  </a:cubicBezTo>
                  <a:cubicBezTo>
                    <a:pt x="4189" y="5871"/>
                    <a:pt x="4010" y="5692"/>
                    <a:pt x="3902" y="5513"/>
                  </a:cubicBezTo>
                  <a:cubicBezTo>
                    <a:pt x="3795" y="5370"/>
                    <a:pt x="3723" y="5191"/>
                    <a:pt x="3723" y="5012"/>
                  </a:cubicBezTo>
                  <a:cubicBezTo>
                    <a:pt x="3723" y="4976"/>
                    <a:pt x="3867" y="4833"/>
                    <a:pt x="4117" y="4654"/>
                  </a:cubicBezTo>
                  <a:cubicBezTo>
                    <a:pt x="4368" y="4475"/>
                    <a:pt x="4618" y="4296"/>
                    <a:pt x="4905" y="4081"/>
                  </a:cubicBezTo>
                  <a:cubicBezTo>
                    <a:pt x="5227" y="3866"/>
                    <a:pt x="5477" y="3544"/>
                    <a:pt x="5728" y="3150"/>
                  </a:cubicBezTo>
                  <a:cubicBezTo>
                    <a:pt x="5978" y="2757"/>
                    <a:pt x="6122" y="2363"/>
                    <a:pt x="6122" y="1933"/>
                  </a:cubicBezTo>
                  <a:cubicBezTo>
                    <a:pt x="6122" y="1361"/>
                    <a:pt x="5871" y="895"/>
                    <a:pt x="5334" y="537"/>
                  </a:cubicBezTo>
                  <a:cubicBezTo>
                    <a:pt x="4833" y="180"/>
                    <a:pt x="4224" y="1"/>
                    <a:pt x="3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835176" y="2033109"/>
              <a:ext cx="87810" cy="101616"/>
            </a:xfrm>
            <a:custGeom>
              <a:avLst/>
              <a:gdLst/>
              <a:ahLst/>
              <a:cxnLst/>
              <a:rect l="l" t="t" r="r" b="b"/>
              <a:pathLst>
                <a:path w="5012" h="5800" extrusionOk="0">
                  <a:moveTo>
                    <a:pt x="3043" y="1397"/>
                  </a:moveTo>
                  <a:cubicBezTo>
                    <a:pt x="3151" y="1397"/>
                    <a:pt x="3330" y="1468"/>
                    <a:pt x="3473" y="1612"/>
                  </a:cubicBezTo>
                  <a:cubicBezTo>
                    <a:pt x="3616" y="1755"/>
                    <a:pt x="3688" y="1862"/>
                    <a:pt x="3688" y="1934"/>
                  </a:cubicBezTo>
                  <a:cubicBezTo>
                    <a:pt x="3688" y="2292"/>
                    <a:pt x="3186" y="2471"/>
                    <a:pt x="2184" y="2471"/>
                  </a:cubicBezTo>
                  <a:cubicBezTo>
                    <a:pt x="2041" y="2471"/>
                    <a:pt x="1934" y="2471"/>
                    <a:pt x="1898" y="2435"/>
                  </a:cubicBezTo>
                  <a:cubicBezTo>
                    <a:pt x="2077" y="2148"/>
                    <a:pt x="2292" y="1898"/>
                    <a:pt x="2506" y="1683"/>
                  </a:cubicBezTo>
                  <a:cubicBezTo>
                    <a:pt x="2721" y="1504"/>
                    <a:pt x="2900" y="1397"/>
                    <a:pt x="3043" y="1397"/>
                  </a:cubicBezTo>
                  <a:close/>
                  <a:moveTo>
                    <a:pt x="3079" y="1"/>
                  </a:moveTo>
                  <a:cubicBezTo>
                    <a:pt x="2614" y="1"/>
                    <a:pt x="2148" y="216"/>
                    <a:pt x="1647" y="609"/>
                  </a:cubicBezTo>
                  <a:cubicBezTo>
                    <a:pt x="1182" y="1003"/>
                    <a:pt x="788" y="1504"/>
                    <a:pt x="466" y="2077"/>
                  </a:cubicBezTo>
                  <a:cubicBezTo>
                    <a:pt x="144" y="2685"/>
                    <a:pt x="1" y="3258"/>
                    <a:pt x="1" y="3795"/>
                  </a:cubicBezTo>
                  <a:cubicBezTo>
                    <a:pt x="1" y="4332"/>
                    <a:pt x="180" y="4797"/>
                    <a:pt x="573" y="5191"/>
                  </a:cubicBezTo>
                  <a:cubicBezTo>
                    <a:pt x="931" y="5585"/>
                    <a:pt x="1432" y="5800"/>
                    <a:pt x="2077" y="5800"/>
                  </a:cubicBezTo>
                  <a:cubicBezTo>
                    <a:pt x="2721" y="5800"/>
                    <a:pt x="3258" y="5656"/>
                    <a:pt x="3759" y="5406"/>
                  </a:cubicBezTo>
                  <a:cubicBezTo>
                    <a:pt x="4224" y="5119"/>
                    <a:pt x="4475" y="4869"/>
                    <a:pt x="4475" y="4583"/>
                  </a:cubicBezTo>
                  <a:cubicBezTo>
                    <a:pt x="4475" y="4368"/>
                    <a:pt x="4296" y="4260"/>
                    <a:pt x="4010" y="4260"/>
                  </a:cubicBezTo>
                  <a:cubicBezTo>
                    <a:pt x="4010" y="4260"/>
                    <a:pt x="3795" y="4332"/>
                    <a:pt x="3401" y="4404"/>
                  </a:cubicBezTo>
                  <a:cubicBezTo>
                    <a:pt x="2972" y="4511"/>
                    <a:pt x="2506" y="4583"/>
                    <a:pt x="1934" y="4583"/>
                  </a:cubicBezTo>
                  <a:cubicBezTo>
                    <a:pt x="1683" y="4583"/>
                    <a:pt x="1504" y="4547"/>
                    <a:pt x="1432" y="4439"/>
                  </a:cubicBezTo>
                  <a:cubicBezTo>
                    <a:pt x="1361" y="4368"/>
                    <a:pt x="1361" y="4225"/>
                    <a:pt x="1361" y="4010"/>
                  </a:cubicBezTo>
                  <a:cubicBezTo>
                    <a:pt x="1361" y="3831"/>
                    <a:pt x="1361" y="3616"/>
                    <a:pt x="1432" y="3401"/>
                  </a:cubicBezTo>
                  <a:cubicBezTo>
                    <a:pt x="1790" y="3473"/>
                    <a:pt x="2220" y="3509"/>
                    <a:pt x="2721" y="3509"/>
                  </a:cubicBezTo>
                  <a:cubicBezTo>
                    <a:pt x="3258" y="3509"/>
                    <a:pt x="3759" y="3366"/>
                    <a:pt x="4260" y="3079"/>
                  </a:cubicBezTo>
                  <a:cubicBezTo>
                    <a:pt x="4761" y="2793"/>
                    <a:pt x="5012" y="2471"/>
                    <a:pt x="5012" y="2113"/>
                  </a:cubicBezTo>
                  <a:cubicBezTo>
                    <a:pt x="5012" y="1647"/>
                    <a:pt x="4797" y="1182"/>
                    <a:pt x="4403" y="717"/>
                  </a:cubicBezTo>
                  <a:cubicBezTo>
                    <a:pt x="4010" y="251"/>
                    <a:pt x="3544" y="1"/>
                    <a:pt x="30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921098" y="2033109"/>
              <a:ext cx="89702" cy="154299"/>
            </a:xfrm>
            <a:custGeom>
              <a:avLst/>
              <a:gdLst/>
              <a:ahLst/>
              <a:cxnLst/>
              <a:rect l="l" t="t" r="r" b="b"/>
              <a:pathLst>
                <a:path w="5120" h="8807" extrusionOk="0">
                  <a:moveTo>
                    <a:pt x="3687" y="1433"/>
                  </a:moveTo>
                  <a:cubicBezTo>
                    <a:pt x="3759" y="1433"/>
                    <a:pt x="3831" y="1468"/>
                    <a:pt x="3866" y="1504"/>
                  </a:cubicBezTo>
                  <a:cubicBezTo>
                    <a:pt x="3974" y="1612"/>
                    <a:pt x="4010" y="1898"/>
                    <a:pt x="4010" y="2399"/>
                  </a:cubicBezTo>
                  <a:lnTo>
                    <a:pt x="4010" y="2614"/>
                  </a:lnTo>
                  <a:cubicBezTo>
                    <a:pt x="3866" y="3008"/>
                    <a:pt x="3508" y="3401"/>
                    <a:pt x="3043" y="3795"/>
                  </a:cubicBezTo>
                  <a:cubicBezTo>
                    <a:pt x="2542" y="4189"/>
                    <a:pt x="2220" y="4368"/>
                    <a:pt x="2005" y="4368"/>
                  </a:cubicBezTo>
                  <a:cubicBezTo>
                    <a:pt x="1898" y="4368"/>
                    <a:pt x="1862" y="4332"/>
                    <a:pt x="1862" y="4225"/>
                  </a:cubicBezTo>
                  <a:cubicBezTo>
                    <a:pt x="1862" y="3867"/>
                    <a:pt x="2077" y="3330"/>
                    <a:pt x="2506" y="2578"/>
                  </a:cubicBezTo>
                  <a:cubicBezTo>
                    <a:pt x="2936" y="1826"/>
                    <a:pt x="3330" y="1433"/>
                    <a:pt x="3687" y="1433"/>
                  </a:cubicBezTo>
                  <a:close/>
                  <a:moveTo>
                    <a:pt x="3616" y="1"/>
                  </a:moveTo>
                  <a:cubicBezTo>
                    <a:pt x="3222" y="1"/>
                    <a:pt x="2793" y="180"/>
                    <a:pt x="2399" y="502"/>
                  </a:cubicBezTo>
                  <a:cubicBezTo>
                    <a:pt x="2005" y="860"/>
                    <a:pt x="1647" y="1254"/>
                    <a:pt x="1397" y="1719"/>
                  </a:cubicBezTo>
                  <a:cubicBezTo>
                    <a:pt x="1110" y="2184"/>
                    <a:pt x="895" y="2650"/>
                    <a:pt x="752" y="3115"/>
                  </a:cubicBezTo>
                  <a:cubicBezTo>
                    <a:pt x="573" y="3580"/>
                    <a:pt x="502" y="3974"/>
                    <a:pt x="502" y="4296"/>
                  </a:cubicBezTo>
                  <a:cubicBezTo>
                    <a:pt x="502" y="4583"/>
                    <a:pt x="645" y="4905"/>
                    <a:pt x="931" y="5263"/>
                  </a:cubicBezTo>
                  <a:cubicBezTo>
                    <a:pt x="1218" y="5621"/>
                    <a:pt x="1540" y="5800"/>
                    <a:pt x="1862" y="5800"/>
                  </a:cubicBezTo>
                  <a:cubicBezTo>
                    <a:pt x="2184" y="5800"/>
                    <a:pt x="2578" y="5621"/>
                    <a:pt x="3079" y="5298"/>
                  </a:cubicBezTo>
                  <a:lnTo>
                    <a:pt x="3079" y="5298"/>
                  </a:lnTo>
                  <a:cubicBezTo>
                    <a:pt x="3043" y="5585"/>
                    <a:pt x="2936" y="6014"/>
                    <a:pt x="2757" y="6623"/>
                  </a:cubicBezTo>
                  <a:cubicBezTo>
                    <a:pt x="2685" y="6873"/>
                    <a:pt x="2578" y="7124"/>
                    <a:pt x="2435" y="7339"/>
                  </a:cubicBezTo>
                  <a:cubicBezTo>
                    <a:pt x="2291" y="7589"/>
                    <a:pt x="2112" y="7697"/>
                    <a:pt x="1969" y="7697"/>
                  </a:cubicBezTo>
                  <a:cubicBezTo>
                    <a:pt x="1790" y="7697"/>
                    <a:pt x="1611" y="7625"/>
                    <a:pt x="1468" y="7518"/>
                  </a:cubicBezTo>
                  <a:cubicBezTo>
                    <a:pt x="1361" y="7375"/>
                    <a:pt x="1218" y="7267"/>
                    <a:pt x="1146" y="7124"/>
                  </a:cubicBezTo>
                  <a:cubicBezTo>
                    <a:pt x="1074" y="6981"/>
                    <a:pt x="967" y="6838"/>
                    <a:pt x="860" y="6730"/>
                  </a:cubicBezTo>
                  <a:cubicBezTo>
                    <a:pt x="752" y="6623"/>
                    <a:pt x="645" y="6551"/>
                    <a:pt x="538" y="6551"/>
                  </a:cubicBezTo>
                  <a:cubicBezTo>
                    <a:pt x="430" y="6551"/>
                    <a:pt x="323" y="6659"/>
                    <a:pt x="215" y="6838"/>
                  </a:cubicBezTo>
                  <a:cubicBezTo>
                    <a:pt x="72" y="7017"/>
                    <a:pt x="1" y="7231"/>
                    <a:pt x="1" y="7482"/>
                  </a:cubicBezTo>
                  <a:cubicBezTo>
                    <a:pt x="1" y="7697"/>
                    <a:pt x="215" y="7983"/>
                    <a:pt x="609" y="8341"/>
                  </a:cubicBezTo>
                  <a:cubicBezTo>
                    <a:pt x="1003" y="8663"/>
                    <a:pt x="1432" y="8806"/>
                    <a:pt x="1934" y="8806"/>
                  </a:cubicBezTo>
                  <a:cubicBezTo>
                    <a:pt x="2291" y="8806"/>
                    <a:pt x="2614" y="8735"/>
                    <a:pt x="2900" y="8520"/>
                  </a:cubicBezTo>
                  <a:cubicBezTo>
                    <a:pt x="3186" y="8341"/>
                    <a:pt x="3401" y="8126"/>
                    <a:pt x="3544" y="7840"/>
                  </a:cubicBezTo>
                  <a:cubicBezTo>
                    <a:pt x="3723" y="7553"/>
                    <a:pt x="3866" y="7196"/>
                    <a:pt x="4010" y="6802"/>
                  </a:cubicBezTo>
                  <a:cubicBezTo>
                    <a:pt x="4117" y="6408"/>
                    <a:pt x="4260" y="5871"/>
                    <a:pt x="4403" y="5227"/>
                  </a:cubicBezTo>
                  <a:cubicBezTo>
                    <a:pt x="4547" y="4547"/>
                    <a:pt x="4726" y="4010"/>
                    <a:pt x="4904" y="3544"/>
                  </a:cubicBezTo>
                  <a:cubicBezTo>
                    <a:pt x="5048" y="3294"/>
                    <a:pt x="5119" y="3079"/>
                    <a:pt x="5119" y="2900"/>
                  </a:cubicBezTo>
                  <a:cubicBezTo>
                    <a:pt x="5119" y="2721"/>
                    <a:pt x="5083" y="2542"/>
                    <a:pt x="4976" y="2435"/>
                  </a:cubicBezTo>
                  <a:cubicBezTo>
                    <a:pt x="4976" y="2292"/>
                    <a:pt x="4976" y="2220"/>
                    <a:pt x="4976" y="2148"/>
                  </a:cubicBezTo>
                  <a:cubicBezTo>
                    <a:pt x="4976" y="1612"/>
                    <a:pt x="4904" y="1182"/>
                    <a:pt x="4761" y="788"/>
                  </a:cubicBezTo>
                  <a:cubicBezTo>
                    <a:pt x="4654" y="538"/>
                    <a:pt x="4511" y="359"/>
                    <a:pt x="4332" y="216"/>
                  </a:cubicBezTo>
                  <a:cubicBezTo>
                    <a:pt x="4117" y="72"/>
                    <a:pt x="3902" y="1"/>
                    <a:pt x="36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1022070" y="2033109"/>
              <a:ext cx="94713" cy="101616"/>
            </a:xfrm>
            <a:custGeom>
              <a:avLst/>
              <a:gdLst/>
              <a:ahLst/>
              <a:cxnLst/>
              <a:rect l="l" t="t" r="r" b="b"/>
              <a:pathLst>
                <a:path w="5406" h="5800" extrusionOk="0">
                  <a:moveTo>
                    <a:pt x="1755" y="1"/>
                  </a:moveTo>
                  <a:cubicBezTo>
                    <a:pt x="1397" y="1"/>
                    <a:pt x="1003" y="574"/>
                    <a:pt x="609" y="1683"/>
                  </a:cubicBezTo>
                  <a:cubicBezTo>
                    <a:pt x="215" y="2793"/>
                    <a:pt x="1" y="3688"/>
                    <a:pt x="1" y="4404"/>
                  </a:cubicBezTo>
                  <a:cubicBezTo>
                    <a:pt x="1" y="4726"/>
                    <a:pt x="180" y="5012"/>
                    <a:pt x="502" y="5334"/>
                  </a:cubicBezTo>
                  <a:cubicBezTo>
                    <a:pt x="824" y="5621"/>
                    <a:pt x="1110" y="5800"/>
                    <a:pt x="1361" y="5800"/>
                  </a:cubicBezTo>
                  <a:cubicBezTo>
                    <a:pt x="1826" y="5800"/>
                    <a:pt x="2435" y="5227"/>
                    <a:pt x="3186" y="4117"/>
                  </a:cubicBezTo>
                  <a:lnTo>
                    <a:pt x="3186" y="4117"/>
                  </a:lnTo>
                  <a:cubicBezTo>
                    <a:pt x="3115" y="4547"/>
                    <a:pt x="3043" y="4869"/>
                    <a:pt x="3043" y="5119"/>
                  </a:cubicBezTo>
                  <a:cubicBezTo>
                    <a:pt x="3043" y="5334"/>
                    <a:pt x="3115" y="5513"/>
                    <a:pt x="3222" y="5621"/>
                  </a:cubicBezTo>
                  <a:cubicBezTo>
                    <a:pt x="3329" y="5728"/>
                    <a:pt x="3437" y="5800"/>
                    <a:pt x="3580" y="5800"/>
                  </a:cubicBezTo>
                  <a:cubicBezTo>
                    <a:pt x="3831" y="5800"/>
                    <a:pt x="4010" y="5621"/>
                    <a:pt x="4117" y="5298"/>
                  </a:cubicBezTo>
                  <a:cubicBezTo>
                    <a:pt x="4296" y="4726"/>
                    <a:pt x="4547" y="3938"/>
                    <a:pt x="4904" y="2900"/>
                  </a:cubicBezTo>
                  <a:cubicBezTo>
                    <a:pt x="5262" y="1898"/>
                    <a:pt x="5406" y="1361"/>
                    <a:pt x="5406" y="1254"/>
                  </a:cubicBezTo>
                  <a:cubicBezTo>
                    <a:pt x="5406" y="1039"/>
                    <a:pt x="5298" y="788"/>
                    <a:pt x="5083" y="466"/>
                  </a:cubicBezTo>
                  <a:cubicBezTo>
                    <a:pt x="4833" y="180"/>
                    <a:pt x="4618" y="1"/>
                    <a:pt x="4439" y="1"/>
                  </a:cubicBezTo>
                  <a:cubicBezTo>
                    <a:pt x="4260" y="1"/>
                    <a:pt x="4153" y="108"/>
                    <a:pt x="4081" y="287"/>
                  </a:cubicBezTo>
                  <a:cubicBezTo>
                    <a:pt x="3866" y="967"/>
                    <a:pt x="3544" y="1647"/>
                    <a:pt x="3186" y="2327"/>
                  </a:cubicBezTo>
                  <a:cubicBezTo>
                    <a:pt x="2793" y="2972"/>
                    <a:pt x="2435" y="3473"/>
                    <a:pt x="2148" y="3831"/>
                  </a:cubicBezTo>
                  <a:cubicBezTo>
                    <a:pt x="1826" y="4189"/>
                    <a:pt x="1611" y="4368"/>
                    <a:pt x="1504" y="4368"/>
                  </a:cubicBezTo>
                  <a:cubicBezTo>
                    <a:pt x="1468" y="4368"/>
                    <a:pt x="1432" y="4332"/>
                    <a:pt x="1432" y="4296"/>
                  </a:cubicBezTo>
                  <a:cubicBezTo>
                    <a:pt x="1432" y="3795"/>
                    <a:pt x="1719" y="2936"/>
                    <a:pt x="2291" y="1683"/>
                  </a:cubicBezTo>
                  <a:cubicBezTo>
                    <a:pt x="2470" y="1289"/>
                    <a:pt x="2578" y="1039"/>
                    <a:pt x="2578" y="931"/>
                  </a:cubicBezTo>
                  <a:cubicBezTo>
                    <a:pt x="2578" y="717"/>
                    <a:pt x="2506" y="502"/>
                    <a:pt x="2327" y="287"/>
                  </a:cubicBezTo>
                  <a:cubicBezTo>
                    <a:pt x="2148" y="108"/>
                    <a:pt x="1969" y="1"/>
                    <a:pt x="17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1120537" y="1978550"/>
              <a:ext cx="47041" cy="156173"/>
            </a:xfrm>
            <a:custGeom>
              <a:avLst/>
              <a:gdLst/>
              <a:ahLst/>
              <a:cxnLst/>
              <a:rect l="l" t="t" r="r" b="b"/>
              <a:pathLst>
                <a:path w="2685" h="8914" extrusionOk="0">
                  <a:moveTo>
                    <a:pt x="1540" y="1"/>
                  </a:moveTo>
                  <a:cubicBezTo>
                    <a:pt x="1325" y="1"/>
                    <a:pt x="1217" y="108"/>
                    <a:pt x="1217" y="323"/>
                  </a:cubicBezTo>
                  <a:cubicBezTo>
                    <a:pt x="1217" y="1397"/>
                    <a:pt x="1110" y="2542"/>
                    <a:pt x="895" y="3759"/>
                  </a:cubicBezTo>
                  <a:cubicBezTo>
                    <a:pt x="680" y="4940"/>
                    <a:pt x="501" y="5907"/>
                    <a:pt x="287" y="6694"/>
                  </a:cubicBezTo>
                  <a:cubicBezTo>
                    <a:pt x="108" y="7446"/>
                    <a:pt x="0" y="7840"/>
                    <a:pt x="0" y="7840"/>
                  </a:cubicBezTo>
                  <a:cubicBezTo>
                    <a:pt x="0" y="8019"/>
                    <a:pt x="108" y="8233"/>
                    <a:pt x="358" y="8484"/>
                  </a:cubicBezTo>
                  <a:cubicBezTo>
                    <a:pt x="609" y="8770"/>
                    <a:pt x="788" y="8914"/>
                    <a:pt x="967" y="8914"/>
                  </a:cubicBezTo>
                  <a:cubicBezTo>
                    <a:pt x="1217" y="8914"/>
                    <a:pt x="1647" y="7553"/>
                    <a:pt x="2255" y="4833"/>
                  </a:cubicBezTo>
                  <a:cubicBezTo>
                    <a:pt x="2363" y="4403"/>
                    <a:pt x="2434" y="3795"/>
                    <a:pt x="2542" y="3007"/>
                  </a:cubicBezTo>
                  <a:cubicBezTo>
                    <a:pt x="2613" y="2256"/>
                    <a:pt x="2685" y="1719"/>
                    <a:pt x="2685" y="1432"/>
                  </a:cubicBezTo>
                  <a:cubicBezTo>
                    <a:pt x="2685" y="1146"/>
                    <a:pt x="2542" y="824"/>
                    <a:pt x="2255" y="502"/>
                  </a:cubicBezTo>
                  <a:cubicBezTo>
                    <a:pt x="1969" y="144"/>
                    <a:pt x="1718" y="1"/>
                    <a:pt x="15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1171330" y="2033109"/>
              <a:ext cx="90333" cy="101616"/>
            </a:xfrm>
            <a:custGeom>
              <a:avLst/>
              <a:gdLst/>
              <a:ahLst/>
              <a:cxnLst/>
              <a:rect l="l" t="t" r="r" b="b"/>
              <a:pathLst>
                <a:path w="5156" h="5800" extrusionOk="0">
                  <a:moveTo>
                    <a:pt x="3652" y="1433"/>
                  </a:moveTo>
                  <a:cubicBezTo>
                    <a:pt x="3759" y="1433"/>
                    <a:pt x="3831" y="1647"/>
                    <a:pt x="3867" y="2077"/>
                  </a:cubicBezTo>
                  <a:cubicBezTo>
                    <a:pt x="3723" y="2077"/>
                    <a:pt x="3688" y="2148"/>
                    <a:pt x="3652" y="2220"/>
                  </a:cubicBezTo>
                  <a:cubicBezTo>
                    <a:pt x="3544" y="2864"/>
                    <a:pt x="3258" y="3366"/>
                    <a:pt x="2757" y="3759"/>
                  </a:cubicBezTo>
                  <a:cubicBezTo>
                    <a:pt x="2256" y="4189"/>
                    <a:pt x="1862" y="4368"/>
                    <a:pt x="1540" y="4368"/>
                  </a:cubicBezTo>
                  <a:cubicBezTo>
                    <a:pt x="1468" y="4368"/>
                    <a:pt x="1433" y="4368"/>
                    <a:pt x="1397" y="4332"/>
                  </a:cubicBezTo>
                  <a:cubicBezTo>
                    <a:pt x="1397" y="4332"/>
                    <a:pt x="1397" y="4296"/>
                    <a:pt x="1397" y="4225"/>
                  </a:cubicBezTo>
                  <a:cubicBezTo>
                    <a:pt x="1397" y="4010"/>
                    <a:pt x="1504" y="3688"/>
                    <a:pt x="1755" y="3258"/>
                  </a:cubicBezTo>
                  <a:cubicBezTo>
                    <a:pt x="1969" y="2829"/>
                    <a:pt x="2292" y="2399"/>
                    <a:pt x="2650" y="2005"/>
                  </a:cubicBezTo>
                  <a:cubicBezTo>
                    <a:pt x="3007" y="1612"/>
                    <a:pt x="3365" y="1433"/>
                    <a:pt x="3652" y="1433"/>
                  </a:cubicBezTo>
                  <a:close/>
                  <a:moveTo>
                    <a:pt x="3437" y="1"/>
                  </a:moveTo>
                  <a:cubicBezTo>
                    <a:pt x="2900" y="1"/>
                    <a:pt x="2363" y="287"/>
                    <a:pt x="1790" y="860"/>
                  </a:cubicBezTo>
                  <a:cubicBezTo>
                    <a:pt x="1254" y="1397"/>
                    <a:pt x="788" y="2005"/>
                    <a:pt x="466" y="2685"/>
                  </a:cubicBezTo>
                  <a:cubicBezTo>
                    <a:pt x="144" y="3330"/>
                    <a:pt x="1" y="3831"/>
                    <a:pt x="1" y="4189"/>
                  </a:cubicBezTo>
                  <a:cubicBezTo>
                    <a:pt x="1" y="4547"/>
                    <a:pt x="180" y="4905"/>
                    <a:pt x="573" y="5263"/>
                  </a:cubicBezTo>
                  <a:cubicBezTo>
                    <a:pt x="931" y="5621"/>
                    <a:pt x="1289" y="5800"/>
                    <a:pt x="1611" y="5800"/>
                  </a:cubicBezTo>
                  <a:cubicBezTo>
                    <a:pt x="2077" y="5800"/>
                    <a:pt x="2650" y="5442"/>
                    <a:pt x="3365" y="4726"/>
                  </a:cubicBezTo>
                  <a:cubicBezTo>
                    <a:pt x="3437" y="5012"/>
                    <a:pt x="3544" y="5263"/>
                    <a:pt x="3723" y="5477"/>
                  </a:cubicBezTo>
                  <a:cubicBezTo>
                    <a:pt x="3867" y="5692"/>
                    <a:pt x="3974" y="5800"/>
                    <a:pt x="4081" y="5800"/>
                  </a:cubicBezTo>
                  <a:cubicBezTo>
                    <a:pt x="4189" y="5800"/>
                    <a:pt x="4260" y="5764"/>
                    <a:pt x="4332" y="5692"/>
                  </a:cubicBezTo>
                  <a:cubicBezTo>
                    <a:pt x="4332" y="5656"/>
                    <a:pt x="4368" y="5621"/>
                    <a:pt x="4403" y="5585"/>
                  </a:cubicBezTo>
                  <a:cubicBezTo>
                    <a:pt x="4403" y="5549"/>
                    <a:pt x="4439" y="5513"/>
                    <a:pt x="4439" y="5442"/>
                  </a:cubicBezTo>
                  <a:cubicBezTo>
                    <a:pt x="4475" y="5370"/>
                    <a:pt x="4475" y="5334"/>
                    <a:pt x="4511" y="5263"/>
                  </a:cubicBezTo>
                  <a:cubicBezTo>
                    <a:pt x="4511" y="5227"/>
                    <a:pt x="4511" y="5155"/>
                    <a:pt x="4547" y="5084"/>
                  </a:cubicBezTo>
                  <a:cubicBezTo>
                    <a:pt x="4582" y="5012"/>
                    <a:pt x="4582" y="4940"/>
                    <a:pt x="4582" y="4869"/>
                  </a:cubicBezTo>
                  <a:cubicBezTo>
                    <a:pt x="4582" y="4833"/>
                    <a:pt x="4618" y="4726"/>
                    <a:pt x="4618" y="4654"/>
                  </a:cubicBezTo>
                  <a:cubicBezTo>
                    <a:pt x="4654" y="4547"/>
                    <a:pt x="4654" y="4404"/>
                    <a:pt x="4690" y="4260"/>
                  </a:cubicBezTo>
                  <a:cubicBezTo>
                    <a:pt x="4726" y="4081"/>
                    <a:pt x="4797" y="3831"/>
                    <a:pt x="4869" y="3544"/>
                  </a:cubicBezTo>
                  <a:cubicBezTo>
                    <a:pt x="4976" y="3222"/>
                    <a:pt x="5012" y="3043"/>
                    <a:pt x="5012" y="2936"/>
                  </a:cubicBezTo>
                  <a:cubicBezTo>
                    <a:pt x="5012" y="2829"/>
                    <a:pt x="4940" y="2721"/>
                    <a:pt x="4797" y="2614"/>
                  </a:cubicBezTo>
                  <a:cubicBezTo>
                    <a:pt x="5048" y="2220"/>
                    <a:pt x="5155" y="1862"/>
                    <a:pt x="5155" y="1576"/>
                  </a:cubicBezTo>
                  <a:cubicBezTo>
                    <a:pt x="5155" y="1254"/>
                    <a:pt x="4940" y="931"/>
                    <a:pt x="4547" y="574"/>
                  </a:cubicBezTo>
                  <a:cubicBezTo>
                    <a:pt x="4117" y="180"/>
                    <a:pt x="3759" y="1"/>
                    <a:pt x="3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1272303" y="2032496"/>
              <a:ext cx="72761" cy="101598"/>
            </a:xfrm>
            <a:custGeom>
              <a:avLst/>
              <a:gdLst/>
              <a:ahLst/>
              <a:cxnLst/>
              <a:rect l="l" t="t" r="r" b="b"/>
              <a:pathLst>
                <a:path w="4153" h="5799" extrusionOk="0">
                  <a:moveTo>
                    <a:pt x="3330" y="0"/>
                  </a:moveTo>
                  <a:cubicBezTo>
                    <a:pt x="3115" y="0"/>
                    <a:pt x="2828" y="72"/>
                    <a:pt x="2542" y="215"/>
                  </a:cubicBezTo>
                  <a:cubicBezTo>
                    <a:pt x="2256" y="322"/>
                    <a:pt x="1969" y="501"/>
                    <a:pt x="1719" y="752"/>
                  </a:cubicBezTo>
                  <a:cubicBezTo>
                    <a:pt x="1647" y="501"/>
                    <a:pt x="1540" y="322"/>
                    <a:pt x="1397" y="215"/>
                  </a:cubicBezTo>
                  <a:cubicBezTo>
                    <a:pt x="1218" y="107"/>
                    <a:pt x="1075" y="36"/>
                    <a:pt x="931" y="36"/>
                  </a:cubicBezTo>
                  <a:cubicBezTo>
                    <a:pt x="681" y="36"/>
                    <a:pt x="538" y="251"/>
                    <a:pt x="538" y="680"/>
                  </a:cubicBezTo>
                  <a:lnTo>
                    <a:pt x="609" y="1933"/>
                  </a:lnTo>
                  <a:cubicBezTo>
                    <a:pt x="609" y="2327"/>
                    <a:pt x="573" y="2649"/>
                    <a:pt x="538" y="2935"/>
                  </a:cubicBezTo>
                  <a:cubicBezTo>
                    <a:pt x="466" y="3222"/>
                    <a:pt x="359" y="3544"/>
                    <a:pt x="215" y="3937"/>
                  </a:cubicBezTo>
                  <a:cubicBezTo>
                    <a:pt x="72" y="4331"/>
                    <a:pt x="1" y="4653"/>
                    <a:pt x="1" y="4832"/>
                  </a:cubicBezTo>
                  <a:cubicBezTo>
                    <a:pt x="1" y="5047"/>
                    <a:pt x="72" y="5262"/>
                    <a:pt x="180" y="5477"/>
                  </a:cubicBezTo>
                  <a:cubicBezTo>
                    <a:pt x="287" y="5691"/>
                    <a:pt x="466" y="5799"/>
                    <a:pt x="717" y="5799"/>
                  </a:cubicBezTo>
                  <a:cubicBezTo>
                    <a:pt x="931" y="5799"/>
                    <a:pt x="1146" y="5584"/>
                    <a:pt x="1361" y="5190"/>
                  </a:cubicBezTo>
                  <a:cubicBezTo>
                    <a:pt x="1540" y="4761"/>
                    <a:pt x="1719" y="4116"/>
                    <a:pt x="1934" y="3257"/>
                  </a:cubicBezTo>
                  <a:cubicBezTo>
                    <a:pt x="2041" y="2720"/>
                    <a:pt x="2220" y="2327"/>
                    <a:pt x="2471" y="2040"/>
                  </a:cubicBezTo>
                  <a:cubicBezTo>
                    <a:pt x="2721" y="1754"/>
                    <a:pt x="3007" y="1503"/>
                    <a:pt x="3330" y="1289"/>
                  </a:cubicBezTo>
                  <a:cubicBezTo>
                    <a:pt x="3401" y="1217"/>
                    <a:pt x="3544" y="1145"/>
                    <a:pt x="3688" y="1038"/>
                  </a:cubicBezTo>
                  <a:cubicBezTo>
                    <a:pt x="3723" y="1038"/>
                    <a:pt x="3759" y="1002"/>
                    <a:pt x="3831" y="931"/>
                  </a:cubicBezTo>
                  <a:cubicBezTo>
                    <a:pt x="3902" y="895"/>
                    <a:pt x="3938" y="859"/>
                    <a:pt x="3974" y="823"/>
                  </a:cubicBezTo>
                  <a:cubicBezTo>
                    <a:pt x="4010" y="787"/>
                    <a:pt x="4046" y="752"/>
                    <a:pt x="4081" y="680"/>
                  </a:cubicBezTo>
                  <a:cubicBezTo>
                    <a:pt x="4117" y="609"/>
                    <a:pt x="4153" y="501"/>
                    <a:pt x="4153" y="394"/>
                  </a:cubicBezTo>
                  <a:cubicBezTo>
                    <a:pt x="4153" y="107"/>
                    <a:pt x="3902" y="0"/>
                    <a:pt x="33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1419688" y="2033109"/>
              <a:ext cx="82169" cy="100985"/>
            </a:xfrm>
            <a:custGeom>
              <a:avLst/>
              <a:gdLst/>
              <a:ahLst/>
              <a:cxnLst/>
              <a:rect l="l" t="t" r="r" b="b"/>
              <a:pathLst>
                <a:path w="4690" h="5764" extrusionOk="0">
                  <a:moveTo>
                    <a:pt x="323" y="1"/>
                  </a:moveTo>
                  <a:cubicBezTo>
                    <a:pt x="108" y="1"/>
                    <a:pt x="0" y="180"/>
                    <a:pt x="0" y="466"/>
                  </a:cubicBezTo>
                  <a:cubicBezTo>
                    <a:pt x="0" y="788"/>
                    <a:pt x="108" y="1540"/>
                    <a:pt x="394" y="2685"/>
                  </a:cubicBezTo>
                  <a:cubicBezTo>
                    <a:pt x="645" y="3867"/>
                    <a:pt x="860" y="4654"/>
                    <a:pt x="1039" y="5119"/>
                  </a:cubicBezTo>
                  <a:cubicBezTo>
                    <a:pt x="1074" y="5263"/>
                    <a:pt x="1217" y="5406"/>
                    <a:pt x="1432" y="5549"/>
                  </a:cubicBezTo>
                  <a:cubicBezTo>
                    <a:pt x="1647" y="5692"/>
                    <a:pt x="1826" y="5764"/>
                    <a:pt x="1933" y="5764"/>
                  </a:cubicBezTo>
                  <a:cubicBezTo>
                    <a:pt x="2112" y="5764"/>
                    <a:pt x="2435" y="5477"/>
                    <a:pt x="2792" y="4869"/>
                  </a:cubicBezTo>
                  <a:cubicBezTo>
                    <a:pt x="3186" y="4296"/>
                    <a:pt x="3580" y="3509"/>
                    <a:pt x="4045" y="2506"/>
                  </a:cubicBezTo>
                  <a:cubicBezTo>
                    <a:pt x="4475" y="1540"/>
                    <a:pt x="4690" y="931"/>
                    <a:pt x="4690" y="645"/>
                  </a:cubicBezTo>
                  <a:cubicBezTo>
                    <a:pt x="4690" y="502"/>
                    <a:pt x="4618" y="359"/>
                    <a:pt x="4439" y="216"/>
                  </a:cubicBezTo>
                  <a:cubicBezTo>
                    <a:pt x="4224" y="72"/>
                    <a:pt x="4045" y="1"/>
                    <a:pt x="3866" y="1"/>
                  </a:cubicBezTo>
                  <a:cubicBezTo>
                    <a:pt x="3687" y="1"/>
                    <a:pt x="3544" y="216"/>
                    <a:pt x="3329" y="574"/>
                  </a:cubicBezTo>
                  <a:cubicBezTo>
                    <a:pt x="3150" y="967"/>
                    <a:pt x="2936" y="1504"/>
                    <a:pt x="2649" y="2148"/>
                  </a:cubicBezTo>
                  <a:cubicBezTo>
                    <a:pt x="2399" y="2829"/>
                    <a:pt x="2184" y="3366"/>
                    <a:pt x="2005" y="3688"/>
                  </a:cubicBezTo>
                  <a:cubicBezTo>
                    <a:pt x="1933" y="3401"/>
                    <a:pt x="1898" y="3079"/>
                    <a:pt x="1898" y="2685"/>
                  </a:cubicBezTo>
                  <a:cubicBezTo>
                    <a:pt x="1898" y="2292"/>
                    <a:pt x="1862" y="1970"/>
                    <a:pt x="1826" y="1683"/>
                  </a:cubicBezTo>
                  <a:cubicBezTo>
                    <a:pt x="1790" y="1110"/>
                    <a:pt x="1540" y="645"/>
                    <a:pt x="1110" y="323"/>
                  </a:cubicBezTo>
                  <a:cubicBezTo>
                    <a:pt x="824" y="108"/>
                    <a:pt x="573" y="1"/>
                    <a:pt x="3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1501212" y="2033109"/>
              <a:ext cx="87828" cy="101616"/>
            </a:xfrm>
            <a:custGeom>
              <a:avLst/>
              <a:gdLst/>
              <a:ahLst/>
              <a:cxnLst/>
              <a:rect l="l" t="t" r="r" b="b"/>
              <a:pathLst>
                <a:path w="5013" h="5800" extrusionOk="0">
                  <a:moveTo>
                    <a:pt x="3043" y="1397"/>
                  </a:moveTo>
                  <a:cubicBezTo>
                    <a:pt x="3187" y="1397"/>
                    <a:pt x="3330" y="1468"/>
                    <a:pt x="3473" y="1612"/>
                  </a:cubicBezTo>
                  <a:cubicBezTo>
                    <a:pt x="3652" y="1755"/>
                    <a:pt x="3723" y="1862"/>
                    <a:pt x="3723" y="1934"/>
                  </a:cubicBezTo>
                  <a:cubicBezTo>
                    <a:pt x="3723" y="2292"/>
                    <a:pt x="3222" y="2471"/>
                    <a:pt x="2184" y="2471"/>
                  </a:cubicBezTo>
                  <a:cubicBezTo>
                    <a:pt x="2077" y="2471"/>
                    <a:pt x="1970" y="2471"/>
                    <a:pt x="1898" y="2435"/>
                  </a:cubicBezTo>
                  <a:cubicBezTo>
                    <a:pt x="2077" y="2148"/>
                    <a:pt x="2292" y="1898"/>
                    <a:pt x="2506" y="1683"/>
                  </a:cubicBezTo>
                  <a:cubicBezTo>
                    <a:pt x="2721" y="1504"/>
                    <a:pt x="2900" y="1397"/>
                    <a:pt x="3043" y="1397"/>
                  </a:cubicBezTo>
                  <a:close/>
                  <a:moveTo>
                    <a:pt x="3115" y="1"/>
                  </a:moveTo>
                  <a:cubicBezTo>
                    <a:pt x="2614" y="1"/>
                    <a:pt x="2148" y="216"/>
                    <a:pt x="1683" y="609"/>
                  </a:cubicBezTo>
                  <a:cubicBezTo>
                    <a:pt x="1182" y="1003"/>
                    <a:pt x="788" y="1504"/>
                    <a:pt x="466" y="2077"/>
                  </a:cubicBezTo>
                  <a:cubicBezTo>
                    <a:pt x="180" y="2685"/>
                    <a:pt x="1" y="3258"/>
                    <a:pt x="1" y="3795"/>
                  </a:cubicBezTo>
                  <a:cubicBezTo>
                    <a:pt x="1" y="4332"/>
                    <a:pt x="216" y="4797"/>
                    <a:pt x="574" y="5191"/>
                  </a:cubicBezTo>
                  <a:cubicBezTo>
                    <a:pt x="967" y="5585"/>
                    <a:pt x="1468" y="5800"/>
                    <a:pt x="2077" y="5800"/>
                  </a:cubicBezTo>
                  <a:cubicBezTo>
                    <a:pt x="2721" y="5800"/>
                    <a:pt x="3294" y="5656"/>
                    <a:pt x="3759" y="5406"/>
                  </a:cubicBezTo>
                  <a:cubicBezTo>
                    <a:pt x="4260" y="5119"/>
                    <a:pt x="4475" y="4869"/>
                    <a:pt x="4475" y="4583"/>
                  </a:cubicBezTo>
                  <a:cubicBezTo>
                    <a:pt x="4475" y="4368"/>
                    <a:pt x="4332" y="4260"/>
                    <a:pt x="4010" y="4260"/>
                  </a:cubicBezTo>
                  <a:cubicBezTo>
                    <a:pt x="4010" y="4260"/>
                    <a:pt x="3795" y="4332"/>
                    <a:pt x="3401" y="4404"/>
                  </a:cubicBezTo>
                  <a:cubicBezTo>
                    <a:pt x="3008" y="4511"/>
                    <a:pt x="2542" y="4583"/>
                    <a:pt x="1970" y="4583"/>
                  </a:cubicBezTo>
                  <a:cubicBezTo>
                    <a:pt x="1683" y="4583"/>
                    <a:pt x="1540" y="4547"/>
                    <a:pt x="1468" y="4439"/>
                  </a:cubicBezTo>
                  <a:cubicBezTo>
                    <a:pt x="1397" y="4368"/>
                    <a:pt x="1361" y="4225"/>
                    <a:pt x="1361" y="4010"/>
                  </a:cubicBezTo>
                  <a:cubicBezTo>
                    <a:pt x="1361" y="3831"/>
                    <a:pt x="1397" y="3616"/>
                    <a:pt x="1468" y="3401"/>
                  </a:cubicBezTo>
                  <a:cubicBezTo>
                    <a:pt x="1791" y="3473"/>
                    <a:pt x="2220" y="3509"/>
                    <a:pt x="2757" y="3509"/>
                  </a:cubicBezTo>
                  <a:cubicBezTo>
                    <a:pt x="3258" y="3509"/>
                    <a:pt x="3795" y="3366"/>
                    <a:pt x="4260" y="3079"/>
                  </a:cubicBezTo>
                  <a:cubicBezTo>
                    <a:pt x="4762" y="2793"/>
                    <a:pt x="5012" y="2471"/>
                    <a:pt x="5012" y="2113"/>
                  </a:cubicBezTo>
                  <a:cubicBezTo>
                    <a:pt x="5012" y="1647"/>
                    <a:pt x="4833" y="1182"/>
                    <a:pt x="4404" y="717"/>
                  </a:cubicBezTo>
                  <a:cubicBezTo>
                    <a:pt x="4010" y="251"/>
                    <a:pt x="3580" y="1"/>
                    <a:pt x="31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1597173" y="2032496"/>
              <a:ext cx="72761" cy="101598"/>
            </a:xfrm>
            <a:custGeom>
              <a:avLst/>
              <a:gdLst/>
              <a:ahLst/>
              <a:cxnLst/>
              <a:rect l="l" t="t" r="r" b="b"/>
              <a:pathLst>
                <a:path w="4153" h="5799" extrusionOk="0">
                  <a:moveTo>
                    <a:pt x="3329" y="0"/>
                  </a:moveTo>
                  <a:cubicBezTo>
                    <a:pt x="3115" y="0"/>
                    <a:pt x="2828" y="72"/>
                    <a:pt x="2542" y="215"/>
                  </a:cubicBezTo>
                  <a:cubicBezTo>
                    <a:pt x="2220" y="322"/>
                    <a:pt x="1969" y="501"/>
                    <a:pt x="1719" y="752"/>
                  </a:cubicBezTo>
                  <a:cubicBezTo>
                    <a:pt x="1611" y="501"/>
                    <a:pt x="1504" y="322"/>
                    <a:pt x="1361" y="215"/>
                  </a:cubicBezTo>
                  <a:cubicBezTo>
                    <a:pt x="1217" y="107"/>
                    <a:pt x="1074" y="36"/>
                    <a:pt x="931" y="36"/>
                  </a:cubicBezTo>
                  <a:cubicBezTo>
                    <a:pt x="681" y="36"/>
                    <a:pt x="537" y="251"/>
                    <a:pt x="537" y="680"/>
                  </a:cubicBezTo>
                  <a:lnTo>
                    <a:pt x="609" y="1933"/>
                  </a:lnTo>
                  <a:cubicBezTo>
                    <a:pt x="609" y="2327"/>
                    <a:pt x="573" y="2649"/>
                    <a:pt x="537" y="2935"/>
                  </a:cubicBezTo>
                  <a:cubicBezTo>
                    <a:pt x="466" y="3222"/>
                    <a:pt x="358" y="3544"/>
                    <a:pt x="215" y="3937"/>
                  </a:cubicBezTo>
                  <a:cubicBezTo>
                    <a:pt x="72" y="4331"/>
                    <a:pt x="0" y="4653"/>
                    <a:pt x="0" y="4832"/>
                  </a:cubicBezTo>
                  <a:cubicBezTo>
                    <a:pt x="0" y="5047"/>
                    <a:pt x="72" y="5262"/>
                    <a:pt x="179" y="5477"/>
                  </a:cubicBezTo>
                  <a:cubicBezTo>
                    <a:pt x="287" y="5691"/>
                    <a:pt x="466" y="5799"/>
                    <a:pt x="716" y="5799"/>
                  </a:cubicBezTo>
                  <a:cubicBezTo>
                    <a:pt x="931" y="5799"/>
                    <a:pt x="1146" y="5584"/>
                    <a:pt x="1325" y="5190"/>
                  </a:cubicBezTo>
                  <a:cubicBezTo>
                    <a:pt x="1540" y="4761"/>
                    <a:pt x="1719" y="4116"/>
                    <a:pt x="1933" y="3257"/>
                  </a:cubicBezTo>
                  <a:cubicBezTo>
                    <a:pt x="2041" y="2720"/>
                    <a:pt x="2220" y="2327"/>
                    <a:pt x="2470" y="2040"/>
                  </a:cubicBezTo>
                  <a:cubicBezTo>
                    <a:pt x="2685" y="1754"/>
                    <a:pt x="2971" y="1503"/>
                    <a:pt x="3329" y="1289"/>
                  </a:cubicBezTo>
                  <a:cubicBezTo>
                    <a:pt x="3401" y="1217"/>
                    <a:pt x="3508" y="1145"/>
                    <a:pt x="3687" y="1038"/>
                  </a:cubicBezTo>
                  <a:cubicBezTo>
                    <a:pt x="3723" y="1038"/>
                    <a:pt x="3759" y="1002"/>
                    <a:pt x="3830" y="931"/>
                  </a:cubicBezTo>
                  <a:cubicBezTo>
                    <a:pt x="3902" y="895"/>
                    <a:pt x="3938" y="859"/>
                    <a:pt x="3974" y="823"/>
                  </a:cubicBezTo>
                  <a:cubicBezTo>
                    <a:pt x="4009" y="787"/>
                    <a:pt x="4045" y="752"/>
                    <a:pt x="4081" y="680"/>
                  </a:cubicBezTo>
                  <a:cubicBezTo>
                    <a:pt x="4117" y="609"/>
                    <a:pt x="4153" y="501"/>
                    <a:pt x="4153" y="394"/>
                  </a:cubicBezTo>
                  <a:cubicBezTo>
                    <a:pt x="4153" y="107"/>
                    <a:pt x="3866" y="0"/>
                    <a:pt x="3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1666783" y="1978550"/>
              <a:ext cx="102247" cy="156173"/>
            </a:xfrm>
            <a:custGeom>
              <a:avLst/>
              <a:gdLst/>
              <a:ahLst/>
              <a:cxnLst/>
              <a:rect l="l" t="t" r="r" b="b"/>
              <a:pathLst>
                <a:path w="5836" h="8914" extrusionOk="0">
                  <a:moveTo>
                    <a:pt x="4475" y="4654"/>
                  </a:moveTo>
                  <a:cubicBezTo>
                    <a:pt x="4475" y="4690"/>
                    <a:pt x="4511" y="4690"/>
                    <a:pt x="4511" y="4761"/>
                  </a:cubicBezTo>
                  <a:cubicBezTo>
                    <a:pt x="4511" y="5370"/>
                    <a:pt x="4296" y="6014"/>
                    <a:pt x="3866" y="6623"/>
                  </a:cubicBezTo>
                  <a:cubicBezTo>
                    <a:pt x="3437" y="7267"/>
                    <a:pt x="3007" y="7589"/>
                    <a:pt x="2578" y="7589"/>
                  </a:cubicBezTo>
                  <a:cubicBezTo>
                    <a:pt x="2363" y="7589"/>
                    <a:pt x="2077" y="7482"/>
                    <a:pt x="1755" y="7231"/>
                  </a:cubicBezTo>
                  <a:cubicBezTo>
                    <a:pt x="2113" y="6480"/>
                    <a:pt x="2542" y="5871"/>
                    <a:pt x="3007" y="5370"/>
                  </a:cubicBezTo>
                  <a:cubicBezTo>
                    <a:pt x="3473" y="4905"/>
                    <a:pt x="3902" y="4654"/>
                    <a:pt x="4332" y="4654"/>
                  </a:cubicBezTo>
                  <a:close/>
                  <a:moveTo>
                    <a:pt x="1790" y="1"/>
                  </a:moveTo>
                  <a:cubicBezTo>
                    <a:pt x="1576" y="1"/>
                    <a:pt x="1468" y="108"/>
                    <a:pt x="1468" y="323"/>
                  </a:cubicBezTo>
                  <a:cubicBezTo>
                    <a:pt x="1468" y="1540"/>
                    <a:pt x="1110" y="3544"/>
                    <a:pt x="359" y="6265"/>
                  </a:cubicBezTo>
                  <a:cubicBezTo>
                    <a:pt x="108" y="7160"/>
                    <a:pt x="1" y="7697"/>
                    <a:pt x="1" y="7875"/>
                  </a:cubicBezTo>
                  <a:cubicBezTo>
                    <a:pt x="1" y="8019"/>
                    <a:pt x="108" y="8233"/>
                    <a:pt x="359" y="8520"/>
                  </a:cubicBezTo>
                  <a:cubicBezTo>
                    <a:pt x="573" y="8770"/>
                    <a:pt x="788" y="8914"/>
                    <a:pt x="931" y="8914"/>
                  </a:cubicBezTo>
                  <a:cubicBezTo>
                    <a:pt x="1039" y="8914"/>
                    <a:pt x="1146" y="8699"/>
                    <a:pt x="1325" y="8269"/>
                  </a:cubicBezTo>
                  <a:cubicBezTo>
                    <a:pt x="1862" y="8699"/>
                    <a:pt x="2327" y="8878"/>
                    <a:pt x="2757" y="8878"/>
                  </a:cubicBezTo>
                  <a:cubicBezTo>
                    <a:pt x="3186" y="8878"/>
                    <a:pt x="3616" y="8735"/>
                    <a:pt x="4010" y="8448"/>
                  </a:cubicBezTo>
                  <a:cubicBezTo>
                    <a:pt x="4403" y="8126"/>
                    <a:pt x="4726" y="7768"/>
                    <a:pt x="4976" y="7339"/>
                  </a:cubicBezTo>
                  <a:cubicBezTo>
                    <a:pt x="5262" y="6909"/>
                    <a:pt x="5441" y="6480"/>
                    <a:pt x="5620" y="6014"/>
                  </a:cubicBezTo>
                  <a:cubicBezTo>
                    <a:pt x="5764" y="5549"/>
                    <a:pt x="5835" y="5119"/>
                    <a:pt x="5835" y="4797"/>
                  </a:cubicBezTo>
                  <a:cubicBezTo>
                    <a:pt x="5835" y="4439"/>
                    <a:pt x="5692" y="4081"/>
                    <a:pt x="5370" y="3723"/>
                  </a:cubicBezTo>
                  <a:cubicBezTo>
                    <a:pt x="5083" y="3330"/>
                    <a:pt x="4761" y="3151"/>
                    <a:pt x="4403" y="3151"/>
                  </a:cubicBezTo>
                  <a:cubicBezTo>
                    <a:pt x="3902" y="3151"/>
                    <a:pt x="3186" y="3580"/>
                    <a:pt x="2363" y="4475"/>
                  </a:cubicBezTo>
                  <a:cubicBezTo>
                    <a:pt x="2721" y="3079"/>
                    <a:pt x="2936" y="2041"/>
                    <a:pt x="2936" y="1397"/>
                  </a:cubicBezTo>
                  <a:cubicBezTo>
                    <a:pt x="2936" y="1110"/>
                    <a:pt x="2757" y="788"/>
                    <a:pt x="2470" y="466"/>
                  </a:cubicBezTo>
                  <a:cubicBezTo>
                    <a:pt x="2184" y="144"/>
                    <a:pt x="1969" y="1"/>
                    <a:pt x="17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1776534" y="2033740"/>
              <a:ext cx="87197" cy="100985"/>
            </a:xfrm>
            <a:custGeom>
              <a:avLst/>
              <a:gdLst/>
              <a:ahLst/>
              <a:cxnLst/>
              <a:rect l="l" t="t" r="r" b="b"/>
              <a:pathLst>
                <a:path w="4977" h="5764" extrusionOk="0">
                  <a:moveTo>
                    <a:pt x="3723" y="1"/>
                  </a:moveTo>
                  <a:cubicBezTo>
                    <a:pt x="3294" y="1"/>
                    <a:pt x="2721" y="215"/>
                    <a:pt x="2005" y="716"/>
                  </a:cubicBezTo>
                  <a:cubicBezTo>
                    <a:pt x="1254" y="1182"/>
                    <a:pt x="896" y="1611"/>
                    <a:pt x="896" y="2005"/>
                  </a:cubicBezTo>
                  <a:cubicBezTo>
                    <a:pt x="896" y="2220"/>
                    <a:pt x="1003" y="2435"/>
                    <a:pt x="1218" y="2685"/>
                  </a:cubicBezTo>
                  <a:cubicBezTo>
                    <a:pt x="1433" y="2900"/>
                    <a:pt x="1647" y="3115"/>
                    <a:pt x="1898" y="3258"/>
                  </a:cubicBezTo>
                  <a:cubicBezTo>
                    <a:pt x="2148" y="3401"/>
                    <a:pt x="2399" y="3580"/>
                    <a:pt x="2614" y="3759"/>
                  </a:cubicBezTo>
                  <a:cubicBezTo>
                    <a:pt x="2829" y="3938"/>
                    <a:pt x="2936" y="4117"/>
                    <a:pt x="2936" y="4260"/>
                  </a:cubicBezTo>
                  <a:cubicBezTo>
                    <a:pt x="2936" y="4403"/>
                    <a:pt x="2650" y="4475"/>
                    <a:pt x="2077" y="4475"/>
                  </a:cubicBezTo>
                  <a:cubicBezTo>
                    <a:pt x="1540" y="4475"/>
                    <a:pt x="1075" y="4368"/>
                    <a:pt x="681" y="4153"/>
                  </a:cubicBezTo>
                  <a:cubicBezTo>
                    <a:pt x="573" y="4081"/>
                    <a:pt x="430" y="4045"/>
                    <a:pt x="359" y="4045"/>
                  </a:cubicBezTo>
                  <a:cubicBezTo>
                    <a:pt x="108" y="4045"/>
                    <a:pt x="1" y="4189"/>
                    <a:pt x="1" y="4475"/>
                  </a:cubicBezTo>
                  <a:cubicBezTo>
                    <a:pt x="1" y="4761"/>
                    <a:pt x="215" y="5048"/>
                    <a:pt x="645" y="5334"/>
                  </a:cubicBezTo>
                  <a:cubicBezTo>
                    <a:pt x="1075" y="5620"/>
                    <a:pt x="1576" y="5764"/>
                    <a:pt x="2184" y="5764"/>
                  </a:cubicBezTo>
                  <a:cubicBezTo>
                    <a:pt x="2793" y="5764"/>
                    <a:pt x="3330" y="5585"/>
                    <a:pt x="3795" y="5262"/>
                  </a:cubicBezTo>
                  <a:cubicBezTo>
                    <a:pt x="4225" y="4976"/>
                    <a:pt x="4475" y="4654"/>
                    <a:pt x="4475" y="4332"/>
                  </a:cubicBezTo>
                  <a:cubicBezTo>
                    <a:pt x="4475" y="4045"/>
                    <a:pt x="4368" y="3759"/>
                    <a:pt x="4153" y="3473"/>
                  </a:cubicBezTo>
                  <a:cubicBezTo>
                    <a:pt x="3974" y="3222"/>
                    <a:pt x="3723" y="3007"/>
                    <a:pt x="3509" y="2864"/>
                  </a:cubicBezTo>
                  <a:cubicBezTo>
                    <a:pt x="3258" y="2721"/>
                    <a:pt x="3043" y="2578"/>
                    <a:pt x="2829" y="2435"/>
                  </a:cubicBezTo>
                  <a:cubicBezTo>
                    <a:pt x="2650" y="2291"/>
                    <a:pt x="2542" y="2184"/>
                    <a:pt x="2542" y="2112"/>
                  </a:cubicBezTo>
                  <a:cubicBezTo>
                    <a:pt x="2542" y="1898"/>
                    <a:pt x="2721" y="1755"/>
                    <a:pt x="3043" y="1647"/>
                  </a:cubicBezTo>
                  <a:cubicBezTo>
                    <a:pt x="3401" y="1504"/>
                    <a:pt x="3652" y="1468"/>
                    <a:pt x="3831" y="1468"/>
                  </a:cubicBezTo>
                  <a:cubicBezTo>
                    <a:pt x="4010" y="1468"/>
                    <a:pt x="4153" y="1504"/>
                    <a:pt x="4332" y="1576"/>
                  </a:cubicBezTo>
                  <a:cubicBezTo>
                    <a:pt x="4511" y="1647"/>
                    <a:pt x="4654" y="1683"/>
                    <a:pt x="4726" y="1683"/>
                  </a:cubicBezTo>
                  <a:cubicBezTo>
                    <a:pt x="4905" y="1683"/>
                    <a:pt x="4976" y="1576"/>
                    <a:pt x="4976" y="1397"/>
                  </a:cubicBezTo>
                  <a:cubicBezTo>
                    <a:pt x="4976" y="1146"/>
                    <a:pt x="4833" y="824"/>
                    <a:pt x="4547" y="502"/>
                  </a:cubicBezTo>
                  <a:cubicBezTo>
                    <a:pt x="4260" y="144"/>
                    <a:pt x="4010" y="1"/>
                    <a:pt x="3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696586" y="2221262"/>
              <a:ext cx="1190922" cy="18"/>
            </a:xfrm>
            <a:custGeom>
              <a:avLst/>
              <a:gdLst/>
              <a:ahLst/>
              <a:cxnLst/>
              <a:rect l="l" t="t" r="r" b="b"/>
              <a:pathLst>
                <a:path w="67975" h="1" fill="none" extrusionOk="0">
                  <a:moveTo>
                    <a:pt x="0" y="0"/>
                  </a:moveTo>
                  <a:lnTo>
                    <a:pt x="67974" y="0"/>
                  </a:lnTo>
                </a:path>
              </a:pathLst>
            </a:custGeom>
            <a:noFill/>
            <a:ln w="22375" cap="flat" cmpd="sng">
              <a:solidFill>
                <a:schemeClr val="lt1"/>
              </a:solidFill>
              <a:prstDash val="solid"/>
              <a:miter lim="3579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586788" y="3007166"/>
            <a:ext cx="1717500" cy="1597959"/>
            <a:chOff x="711650" y="3133941"/>
            <a:chExt cx="1717500" cy="1597959"/>
          </a:xfrm>
        </p:grpSpPr>
        <p:sp>
          <p:nvSpPr>
            <p:cNvPr id="137" name="Google Shape;137;p13"/>
            <p:cNvSpPr/>
            <p:nvPr/>
          </p:nvSpPr>
          <p:spPr>
            <a:xfrm>
              <a:off x="711650" y="4374000"/>
              <a:ext cx="1717500" cy="357900"/>
            </a:xfrm>
            <a:prstGeom prst="trapezoid">
              <a:avLst>
                <a:gd name="adj" fmla="val 4967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749979" y="3472607"/>
              <a:ext cx="1640850" cy="1180280"/>
              <a:chOff x="711654" y="3654607"/>
              <a:chExt cx="1640850" cy="1180280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768300" y="3742509"/>
                <a:ext cx="86796" cy="1092377"/>
              </a:xfrm>
              <a:custGeom>
                <a:avLst/>
                <a:gdLst/>
                <a:ahLst/>
                <a:cxnLst/>
                <a:rect l="l" t="t" r="r" b="b"/>
                <a:pathLst>
                  <a:path w="4407" h="25823" extrusionOk="0">
                    <a:moveTo>
                      <a:pt x="1" y="0"/>
                    </a:moveTo>
                    <a:lnTo>
                      <a:pt x="1" y="25823"/>
                    </a:lnTo>
                    <a:lnTo>
                      <a:pt x="4406" y="25823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2195282" y="3742509"/>
                <a:ext cx="86776" cy="1092377"/>
              </a:xfrm>
              <a:custGeom>
                <a:avLst/>
                <a:gdLst/>
                <a:ahLst/>
                <a:cxnLst/>
                <a:rect l="l" t="t" r="r" b="b"/>
                <a:pathLst>
                  <a:path w="4406" h="25823" extrusionOk="0">
                    <a:moveTo>
                      <a:pt x="0" y="0"/>
                    </a:moveTo>
                    <a:lnTo>
                      <a:pt x="0" y="25823"/>
                    </a:lnTo>
                    <a:lnTo>
                      <a:pt x="4406" y="25823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817106" y="3722712"/>
                <a:ext cx="1428754" cy="362171"/>
              </a:xfrm>
              <a:custGeom>
                <a:avLst/>
                <a:gdLst/>
                <a:ahLst/>
                <a:cxnLst/>
                <a:rect l="l" t="t" r="r" b="b"/>
                <a:pathLst>
                  <a:path w="72544" h="18389" extrusionOk="0">
                    <a:moveTo>
                      <a:pt x="1" y="0"/>
                    </a:moveTo>
                    <a:lnTo>
                      <a:pt x="1" y="18388"/>
                    </a:lnTo>
                    <a:lnTo>
                      <a:pt x="72543" y="18388"/>
                    </a:lnTo>
                    <a:lnTo>
                      <a:pt x="7254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711654" y="3654607"/>
                <a:ext cx="1640850" cy="93433"/>
              </a:xfrm>
              <a:custGeom>
                <a:avLst/>
                <a:gdLst/>
                <a:ahLst/>
                <a:cxnLst/>
                <a:rect l="l" t="t" r="r" b="b"/>
                <a:pathLst>
                  <a:path w="83313" h="4744" extrusionOk="0">
                    <a:moveTo>
                      <a:pt x="1" y="1"/>
                    </a:moveTo>
                    <a:lnTo>
                      <a:pt x="1" y="4743"/>
                    </a:lnTo>
                    <a:lnTo>
                      <a:pt x="83313" y="4743"/>
                    </a:lnTo>
                    <a:lnTo>
                      <a:pt x="8331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953303" y="3779359"/>
                <a:ext cx="1156372" cy="248886"/>
              </a:xfrm>
              <a:custGeom>
                <a:avLst/>
                <a:gdLst/>
                <a:ahLst/>
                <a:cxnLst/>
                <a:rect l="l" t="t" r="r" b="b"/>
                <a:pathLst>
                  <a:path w="58714" h="12637" fill="none" extrusionOk="0">
                    <a:moveTo>
                      <a:pt x="0" y="0"/>
                    </a:moveTo>
                    <a:lnTo>
                      <a:pt x="58714" y="0"/>
                    </a:lnTo>
                    <a:lnTo>
                      <a:pt x="58714" y="12636"/>
                    </a:lnTo>
                    <a:lnTo>
                      <a:pt x="0" y="12636"/>
                    </a:lnTo>
                    <a:close/>
                  </a:path>
                </a:pathLst>
              </a:custGeom>
              <a:noFill/>
              <a:ln w="99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1057213" y="3133941"/>
              <a:ext cx="1026300" cy="1518941"/>
              <a:chOff x="1018888" y="3315941"/>
              <a:chExt cx="1026300" cy="1518941"/>
            </a:xfrm>
          </p:grpSpPr>
          <p:sp>
            <p:nvSpPr>
              <p:cNvPr id="145" name="Google Shape;145;p13"/>
              <p:cNvSpPr/>
              <p:nvPr/>
            </p:nvSpPr>
            <p:spPr>
              <a:xfrm>
                <a:off x="1054539" y="3315941"/>
                <a:ext cx="954518" cy="600776"/>
              </a:xfrm>
              <a:custGeom>
                <a:avLst/>
                <a:gdLst/>
                <a:ahLst/>
                <a:cxnLst/>
                <a:rect l="l" t="t" r="r" b="b"/>
                <a:pathLst>
                  <a:path w="48465" h="30504" extrusionOk="0">
                    <a:moveTo>
                      <a:pt x="1194" y="0"/>
                    </a:moveTo>
                    <a:cubicBezTo>
                      <a:pt x="551" y="0"/>
                      <a:pt x="1" y="520"/>
                      <a:pt x="1" y="1193"/>
                    </a:cubicBezTo>
                    <a:lnTo>
                      <a:pt x="1" y="29280"/>
                    </a:lnTo>
                    <a:cubicBezTo>
                      <a:pt x="1" y="29953"/>
                      <a:pt x="551" y="30504"/>
                      <a:pt x="1194" y="30504"/>
                    </a:cubicBezTo>
                    <a:lnTo>
                      <a:pt x="47271" y="30504"/>
                    </a:lnTo>
                    <a:cubicBezTo>
                      <a:pt x="47944" y="30504"/>
                      <a:pt x="48464" y="29953"/>
                      <a:pt x="48464" y="29280"/>
                    </a:cubicBezTo>
                    <a:lnTo>
                      <a:pt x="48464" y="1193"/>
                    </a:lnTo>
                    <a:cubicBezTo>
                      <a:pt x="48464" y="520"/>
                      <a:pt x="47944" y="0"/>
                      <a:pt x="4727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1171450" y="3471400"/>
                <a:ext cx="72320" cy="784889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37389" extrusionOk="0">
                    <a:moveTo>
                      <a:pt x="0" y="1"/>
                    </a:moveTo>
                    <a:lnTo>
                      <a:pt x="0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1171454" y="3449719"/>
                <a:ext cx="72320" cy="25328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1286" extrusionOk="0">
                    <a:moveTo>
                      <a:pt x="0" y="0"/>
                    </a:moveTo>
                    <a:lnTo>
                      <a:pt x="0" y="1285"/>
                    </a:lnTo>
                    <a:lnTo>
                      <a:pt x="3672" y="1285"/>
                    </a:lnTo>
                    <a:lnTo>
                      <a:pt x="367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1187723" y="3520824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59"/>
                      <a:pt x="0" y="1010"/>
                    </a:cubicBezTo>
                    <a:cubicBezTo>
                      <a:pt x="0" y="1561"/>
                      <a:pt x="459" y="1989"/>
                      <a:pt x="1010" y="1989"/>
                    </a:cubicBezTo>
                    <a:cubicBezTo>
                      <a:pt x="1561" y="1989"/>
                      <a:pt x="1989" y="1561"/>
                      <a:pt x="1989" y="1010"/>
                    </a:cubicBezTo>
                    <a:cubicBezTo>
                      <a:pt x="1989" y="459"/>
                      <a:pt x="1561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1189515" y="3522636"/>
                <a:ext cx="35589" cy="35569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806" extrusionOk="0">
                    <a:moveTo>
                      <a:pt x="307" y="0"/>
                    </a:moveTo>
                    <a:lnTo>
                      <a:pt x="1" y="306"/>
                    </a:lnTo>
                    <a:lnTo>
                      <a:pt x="1531" y="1805"/>
                    </a:lnTo>
                    <a:lnTo>
                      <a:pt x="1806" y="1530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1187723" y="3840812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29"/>
                      <a:pt x="0" y="980"/>
                    </a:cubicBezTo>
                    <a:cubicBezTo>
                      <a:pt x="0" y="1531"/>
                      <a:pt x="459" y="1990"/>
                      <a:pt x="1010" y="1990"/>
                    </a:cubicBezTo>
                    <a:cubicBezTo>
                      <a:pt x="1561" y="1990"/>
                      <a:pt x="1989" y="1531"/>
                      <a:pt x="1989" y="980"/>
                    </a:cubicBezTo>
                    <a:cubicBezTo>
                      <a:pt x="1989" y="429"/>
                      <a:pt x="1561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1189515" y="3842624"/>
                <a:ext cx="35589" cy="34978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776" extrusionOk="0">
                    <a:moveTo>
                      <a:pt x="307" y="1"/>
                    </a:moveTo>
                    <a:lnTo>
                      <a:pt x="1" y="276"/>
                    </a:lnTo>
                    <a:lnTo>
                      <a:pt x="1531" y="1775"/>
                    </a:lnTo>
                    <a:lnTo>
                      <a:pt x="1806" y="1500"/>
                    </a:lnTo>
                    <a:lnTo>
                      <a:pt x="3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1819835" y="3471400"/>
                <a:ext cx="72340" cy="784889"/>
              </a:xfrm>
              <a:custGeom>
                <a:avLst/>
                <a:gdLst/>
                <a:ahLst/>
                <a:cxnLst/>
                <a:rect l="l" t="t" r="r" b="b"/>
                <a:pathLst>
                  <a:path w="3673" h="37389" extrusionOk="0">
                    <a:moveTo>
                      <a:pt x="1" y="1"/>
                    </a:moveTo>
                    <a:lnTo>
                      <a:pt x="1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1819842" y="3449719"/>
                <a:ext cx="72340" cy="25328"/>
              </a:xfrm>
              <a:custGeom>
                <a:avLst/>
                <a:gdLst/>
                <a:ahLst/>
                <a:cxnLst/>
                <a:rect l="l" t="t" r="r" b="b"/>
                <a:pathLst>
                  <a:path w="3673" h="1286" extrusionOk="0">
                    <a:moveTo>
                      <a:pt x="1" y="0"/>
                    </a:moveTo>
                    <a:lnTo>
                      <a:pt x="1" y="1285"/>
                    </a:lnTo>
                    <a:lnTo>
                      <a:pt x="3672" y="1285"/>
                    </a:lnTo>
                    <a:lnTo>
                      <a:pt x="367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1836130" y="3520824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59"/>
                      <a:pt x="0" y="1010"/>
                    </a:cubicBezTo>
                    <a:cubicBezTo>
                      <a:pt x="0" y="1561"/>
                      <a:pt x="459" y="1989"/>
                      <a:pt x="1010" y="1989"/>
                    </a:cubicBezTo>
                    <a:cubicBezTo>
                      <a:pt x="1560" y="1989"/>
                      <a:pt x="1989" y="1561"/>
                      <a:pt x="1989" y="1010"/>
                    </a:cubicBezTo>
                    <a:cubicBezTo>
                      <a:pt x="1989" y="459"/>
                      <a:pt x="1560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1837923" y="3522636"/>
                <a:ext cx="35589" cy="35569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806" extrusionOk="0">
                    <a:moveTo>
                      <a:pt x="307" y="0"/>
                    </a:moveTo>
                    <a:lnTo>
                      <a:pt x="1" y="306"/>
                    </a:lnTo>
                    <a:lnTo>
                      <a:pt x="1531" y="1805"/>
                    </a:lnTo>
                    <a:lnTo>
                      <a:pt x="1806" y="1530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1836130" y="3840812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29"/>
                      <a:pt x="0" y="980"/>
                    </a:cubicBezTo>
                    <a:cubicBezTo>
                      <a:pt x="0" y="1531"/>
                      <a:pt x="459" y="1990"/>
                      <a:pt x="1010" y="1990"/>
                    </a:cubicBezTo>
                    <a:cubicBezTo>
                      <a:pt x="1560" y="1990"/>
                      <a:pt x="1989" y="1531"/>
                      <a:pt x="1989" y="980"/>
                    </a:cubicBezTo>
                    <a:cubicBezTo>
                      <a:pt x="1989" y="429"/>
                      <a:pt x="1560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1837923" y="3842624"/>
                <a:ext cx="35589" cy="34978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776" extrusionOk="0">
                    <a:moveTo>
                      <a:pt x="307" y="1"/>
                    </a:moveTo>
                    <a:lnTo>
                      <a:pt x="1" y="276"/>
                    </a:lnTo>
                    <a:lnTo>
                      <a:pt x="1531" y="1775"/>
                    </a:lnTo>
                    <a:lnTo>
                      <a:pt x="1806" y="1500"/>
                    </a:lnTo>
                    <a:lnTo>
                      <a:pt x="3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1171150" y="4207775"/>
                <a:ext cx="72329" cy="627107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37389" extrusionOk="0">
                    <a:moveTo>
                      <a:pt x="0" y="1"/>
                    </a:moveTo>
                    <a:lnTo>
                      <a:pt x="0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1819846" y="4207775"/>
                <a:ext cx="72329" cy="627107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37389" extrusionOk="0">
                    <a:moveTo>
                      <a:pt x="0" y="1"/>
                    </a:moveTo>
                    <a:lnTo>
                      <a:pt x="0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1018888" y="4171350"/>
                <a:ext cx="1026300" cy="93300"/>
              </a:xfrm>
              <a:prstGeom prst="roundRect">
                <a:avLst>
                  <a:gd name="adj" fmla="val 16667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1" name="Google Shape;161;p13"/>
          <p:cNvGrpSpPr/>
          <p:nvPr/>
        </p:nvGrpSpPr>
        <p:grpSpPr>
          <a:xfrm>
            <a:off x="2446988" y="3007166"/>
            <a:ext cx="1717500" cy="1597959"/>
            <a:chOff x="2571850" y="3133941"/>
            <a:chExt cx="1717500" cy="1597959"/>
          </a:xfrm>
        </p:grpSpPr>
        <p:sp>
          <p:nvSpPr>
            <p:cNvPr id="162" name="Google Shape;162;p13"/>
            <p:cNvSpPr/>
            <p:nvPr/>
          </p:nvSpPr>
          <p:spPr>
            <a:xfrm>
              <a:off x="2571850" y="4374000"/>
              <a:ext cx="1717500" cy="357900"/>
            </a:xfrm>
            <a:prstGeom prst="trapezoid">
              <a:avLst>
                <a:gd name="adj" fmla="val 4967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3" name="Google Shape;163;p13"/>
            <p:cNvGrpSpPr/>
            <p:nvPr/>
          </p:nvGrpSpPr>
          <p:grpSpPr>
            <a:xfrm>
              <a:off x="2610179" y="3472607"/>
              <a:ext cx="1640850" cy="1180280"/>
              <a:chOff x="711654" y="3654607"/>
              <a:chExt cx="1640850" cy="1180280"/>
            </a:xfrm>
          </p:grpSpPr>
          <p:sp>
            <p:nvSpPr>
              <p:cNvPr id="164" name="Google Shape;164;p13"/>
              <p:cNvSpPr/>
              <p:nvPr/>
            </p:nvSpPr>
            <p:spPr>
              <a:xfrm>
                <a:off x="768300" y="3742509"/>
                <a:ext cx="86796" cy="1092377"/>
              </a:xfrm>
              <a:custGeom>
                <a:avLst/>
                <a:gdLst/>
                <a:ahLst/>
                <a:cxnLst/>
                <a:rect l="l" t="t" r="r" b="b"/>
                <a:pathLst>
                  <a:path w="4407" h="25823" extrusionOk="0">
                    <a:moveTo>
                      <a:pt x="1" y="0"/>
                    </a:moveTo>
                    <a:lnTo>
                      <a:pt x="1" y="25823"/>
                    </a:lnTo>
                    <a:lnTo>
                      <a:pt x="4406" y="25823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2195282" y="3742509"/>
                <a:ext cx="86776" cy="1092377"/>
              </a:xfrm>
              <a:custGeom>
                <a:avLst/>
                <a:gdLst/>
                <a:ahLst/>
                <a:cxnLst/>
                <a:rect l="l" t="t" r="r" b="b"/>
                <a:pathLst>
                  <a:path w="4406" h="25823" extrusionOk="0">
                    <a:moveTo>
                      <a:pt x="0" y="0"/>
                    </a:moveTo>
                    <a:lnTo>
                      <a:pt x="0" y="25823"/>
                    </a:lnTo>
                    <a:lnTo>
                      <a:pt x="4406" y="25823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817106" y="3722712"/>
                <a:ext cx="1428754" cy="362171"/>
              </a:xfrm>
              <a:custGeom>
                <a:avLst/>
                <a:gdLst/>
                <a:ahLst/>
                <a:cxnLst/>
                <a:rect l="l" t="t" r="r" b="b"/>
                <a:pathLst>
                  <a:path w="72544" h="18389" extrusionOk="0">
                    <a:moveTo>
                      <a:pt x="1" y="0"/>
                    </a:moveTo>
                    <a:lnTo>
                      <a:pt x="1" y="18388"/>
                    </a:lnTo>
                    <a:lnTo>
                      <a:pt x="72543" y="18388"/>
                    </a:lnTo>
                    <a:lnTo>
                      <a:pt x="7254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711654" y="3654607"/>
                <a:ext cx="1640850" cy="93433"/>
              </a:xfrm>
              <a:custGeom>
                <a:avLst/>
                <a:gdLst/>
                <a:ahLst/>
                <a:cxnLst/>
                <a:rect l="l" t="t" r="r" b="b"/>
                <a:pathLst>
                  <a:path w="83313" h="4744" extrusionOk="0">
                    <a:moveTo>
                      <a:pt x="1" y="1"/>
                    </a:moveTo>
                    <a:lnTo>
                      <a:pt x="1" y="4743"/>
                    </a:lnTo>
                    <a:lnTo>
                      <a:pt x="83313" y="4743"/>
                    </a:lnTo>
                    <a:lnTo>
                      <a:pt x="8331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953303" y="3779359"/>
                <a:ext cx="1156372" cy="248886"/>
              </a:xfrm>
              <a:custGeom>
                <a:avLst/>
                <a:gdLst/>
                <a:ahLst/>
                <a:cxnLst/>
                <a:rect l="l" t="t" r="r" b="b"/>
                <a:pathLst>
                  <a:path w="58714" h="12637" fill="none" extrusionOk="0">
                    <a:moveTo>
                      <a:pt x="0" y="0"/>
                    </a:moveTo>
                    <a:lnTo>
                      <a:pt x="58714" y="0"/>
                    </a:lnTo>
                    <a:lnTo>
                      <a:pt x="58714" y="12636"/>
                    </a:lnTo>
                    <a:lnTo>
                      <a:pt x="0" y="12636"/>
                    </a:lnTo>
                    <a:close/>
                  </a:path>
                </a:pathLst>
              </a:custGeom>
              <a:noFill/>
              <a:ln w="995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2917413" y="3133941"/>
              <a:ext cx="1026300" cy="1518941"/>
              <a:chOff x="1018888" y="3315941"/>
              <a:chExt cx="1026300" cy="1518941"/>
            </a:xfrm>
          </p:grpSpPr>
          <p:sp>
            <p:nvSpPr>
              <p:cNvPr id="170" name="Google Shape;170;p13"/>
              <p:cNvSpPr/>
              <p:nvPr/>
            </p:nvSpPr>
            <p:spPr>
              <a:xfrm>
                <a:off x="1054539" y="3315941"/>
                <a:ext cx="954518" cy="600776"/>
              </a:xfrm>
              <a:custGeom>
                <a:avLst/>
                <a:gdLst/>
                <a:ahLst/>
                <a:cxnLst/>
                <a:rect l="l" t="t" r="r" b="b"/>
                <a:pathLst>
                  <a:path w="48465" h="30504" extrusionOk="0">
                    <a:moveTo>
                      <a:pt x="1194" y="0"/>
                    </a:moveTo>
                    <a:cubicBezTo>
                      <a:pt x="551" y="0"/>
                      <a:pt x="1" y="520"/>
                      <a:pt x="1" y="1193"/>
                    </a:cubicBezTo>
                    <a:lnTo>
                      <a:pt x="1" y="29280"/>
                    </a:lnTo>
                    <a:cubicBezTo>
                      <a:pt x="1" y="29953"/>
                      <a:pt x="551" y="30504"/>
                      <a:pt x="1194" y="30504"/>
                    </a:cubicBezTo>
                    <a:lnTo>
                      <a:pt x="47271" y="30504"/>
                    </a:lnTo>
                    <a:cubicBezTo>
                      <a:pt x="47944" y="30504"/>
                      <a:pt x="48464" y="29953"/>
                      <a:pt x="48464" y="29280"/>
                    </a:cubicBezTo>
                    <a:lnTo>
                      <a:pt x="48464" y="1193"/>
                    </a:lnTo>
                    <a:cubicBezTo>
                      <a:pt x="48464" y="520"/>
                      <a:pt x="47944" y="0"/>
                      <a:pt x="4727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1171450" y="3471400"/>
                <a:ext cx="72320" cy="784889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37389" extrusionOk="0">
                    <a:moveTo>
                      <a:pt x="0" y="1"/>
                    </a:moveTo>
                    <a:lnTo>
                      <a:pt x="0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>
                <a:off x="1171454" y="3449719"/>
                <a:ext cx="72320" cy="25328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1286" extrusionOk="0">
                    <a:moveTo>
                      <a:pt x="0" y="0"/>
                    </a:moveTo>
                    <a:lnTo>
                      <a:pt x="0" y="1285"/>
                    </a:lnTo>
                    <a:lnTo>
                      <a:pt x="3672" y="1285"/>
                    </a:lnTo>
                    <a:lnTo>
                      <a:pt x="367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>
                <a:off x="1187723" y="3520824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59"/>
                      <a:pt x="0" y="1010"/>
                    </a:cubicBezTo>
                    <a:cubicBezTo>
                      <a:pt x="0" y="1561"/>
                      <a:pt x="459" y="1989"/>
                      <a:pt x="1010" y="1989"/>
                    </a:cubicBezTo>
                    <a:cubicBezTo>
                      <a:pt x="1561" y="1989"/>
                      <a:pt x="1989" y="1561"/>
                      <a:pt x="1989" y="1010"/>
                    </a:cubicBezTo>
                    <a:cubicBezTo>
                      <a:pt x="1989" y="459"/>
                      <a:pt x="1561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1189515" y="3522636"/>
                <a:ext cx="35589" cy="35569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806" extrusionOk="0">
                    <a:moveTo>
                      <a:pt x="307" y="0"/>
                    </a:moveTo>
                    <a:lnTo>
                      <a:pt x="1" y="306"/>
                    </a:lnTo>
                    <a:lnTo>
                      <a:pt x="1531" y="1805"/>
                    </a:lnTo>
                    <a:lnTo>
                      <a:pt x="1806" y="1530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1187723" y="3840812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29"/>
                      <a:pt x="0" y="980"/>
                    </a:cubicBezTo>
                    <a:cubicBezTo>
                      <a:pt x="0" y="1531"/>
                      <a:pt x="459" y="1990"/>
                      <a:pt x="1010" y="1990"/>
                    </a:cubicBezTo>
                    <a:cubicBezTo>
                      <a:pt x="1561" y="1990"/>
                      <a:pt x="1989" y="1531"/>
                      <a:pt x="1989" y="980"/>
                    </a:cubicBezTo>
                    <a:cubicBezTo>
                      <a:pt x="1989" y="429"/>
                      <a:pt x="1561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1189515" y="3842624"/>
                <a:ext cx="35589" cy="34978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776" extrusionOk="0">
                    <a:moveTo>
                      <a:pt x="307" y="1"/>
                    </a:moveTo>
                    <a:lnTo>
                      <a:pt x="1" y="276"/>
                    </a:lnTo>
                    <a:lnTo>
                      <a:pt x="1531" y="1775"/>
                    </a:lnTo>
                    <a:lnTo>
                      <a:pt x="1806" y="1500"/>
                    </a:lnTo>
                    <a:lnTo>
                      <a:pt x="3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1819835" y="3471400"/>
                <a:ext cx="72340" cy="784889"/>
              </a:xfrm>
              <a:custGeom>
                <a:avLst/>
                <a:gdLst/>
                <a:ahLst/>
                <a:cxnLst/>
                <a:rect l="l" t="t" r="r" b="b"/>
                <a:pathLst>
                  <a:path w="3673" h="37389" extrusionOk="0">
                    <a:moveTo>
                      <a:pt x="1" y="1"/>
                    </a:moveTo>
                    <a:lnTo>
                      <a:pt x="1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1819842" y="3449719"/>
                <a:ext cx="72340" cy="25328"/>
              </a:xfrm>
              <a:custGeom>
                <a:avLst/>
                <a:gdLst/>
                <a:ahLst/>
                <a:cxnLst/>
                <a:rect l="l" t="t" r="r" b="b"/>
                <a:pathLst>
                  <a:path w="3673" h="1286" extrusionOk="0">
                    <a:moveTo>
                      <a:pt x="1" y="0"/>
                    </a:moveTo>
                    <a:lnTo>
                      <a:pt x="1" y="1285"/>
                    </a:lnTo>
                    <a:lnTo>
                      <a:pt x="3672" y="1285"/>
                    </a:lnTo>
                    <a:lnTo>
                      <a:pt x="367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1836130" y="3520824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59"/>
                      <a:pt x="0" y="1010"/>
                    </a:cubicBezTo>
                    <a:cubicBezTo>
                      <a:pt x="0" y="1561"/>
                      <a:pt x="459" y="1989"/>
                      <a:pt x="1010" y="1989"/>
                    </a:cubicBezTo>
                    <a:cubicBezTo>
                      <a:pt x="1560" y="1989"/>
                      <a:pt x="1989" y="1561"/>
                      <a:pt x="1989" y="1010"/>
                    </a:cubicBezTo>
                    <a:cubicBezTo>
                      <a:pt x="1989" y="459"/>
                      <a:pt x="1560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1837923" y="3522636"/>
                <a:ext cx="35589" cy="35569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806" extrusionOk="0">
                    <a:moveTo>
                      <a:pt x="307" y="0"/>
                    </a:moveTo>
                    <a:lnTo>
                      <a:pt x="1" y="306"/>
                    </a:lnTo>
                    <a:lnTo>
                      <a:pt x="1531" y="1805"/>
                    </a:lnTo>
                    <a:lnTo>
                      <a:pt x="1806" y="1530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1836130" y="3840812"/>
                <a:ext cx="39173" cy="39193"/>
              </a:xfrm>
              <a:custGeom>
                <a:avLst/>
                <a:gdLst/>
                <a:ahLst/>
                <a:cxnLst/>
                <a:rect l="l" t="t" r="r" b="b"/>
                <a:pathLst>
                  <a:path w="1989" h="1990" extrusionOk="0">
                    <a:moveTo>
                      <a:pt x="1010" y="1"/>
                    </a:moveTo>
                    <a:cubicBezTo>
                      <a:pt x="459" y="1"/>
                      <a:pt x="0" y="429"/>
                      <a:pt x="0" y="980"/>
                    </a:cubicBezTo>
                    <a:cubicBezTo>
                      <a:pt x="0" y="1531"/>
                      <a:pt x="459" y="1990"/>
                      <a:pt x="1010" y="1990"/>
                    </a:cubicBezTo>
                    <a:cubicBezTo>
                      <a:pt x="1560" y="1990"/>
                      <a:pt x="1989" y="1531"/>
                      <a:pt x="1989" y="980"/>
                    </a:cubicBezTo>
                    <a:cubicBezTo>
                      <a:pt x="1989" y="429"/>
                      <a:pt x="1560" y="1"/>
                      <a:pt x="101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1837923" y="3842624"/>
                <a:ext cx="35589" cy="34978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1776" extrusionOk="0">
                    <a:moveTo>
                      <a:pt x="307" y="1"/>
                    </a:moveTo>
                    <a:lnTo>
                      <a:pt x="1" y="276"/>
                    </a:lnTo>
                    <a:lnTo>
                      <a:pt x="1531" y="1775"/>
                    </a:lnTo>
                    <a:lnTo>
                      <a:pt x="1806" y="1500"/>
                    </a:lnTo>
                    <a:lnTo>
                      <a:pt x="30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1171150" y="4207775"/>
                <a:ext cx="72329" cy="627107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37389" extrusionOk="0">
                    <a:moveTo>
                      <a:pt x="0" y="1"/>
                    </a:moveTo>
                    <a:lnTo>
                      <a:pt x="0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1819846" y="4207775"/>
                <a:ext cx="72329" cy="627107"/>
              </a:xfrm>
              <a:custGeom>
                <a:avLst/>
                <a:gdLst/>
                <a:ahLst/>
                <a:cxnLst/>
                <a:rect l="l" t="t" r="r" b="b"/>
                <a:pathLst>
                  <a:path w="3672" h="37389" extrusionOk="0">
                    <a:moveTo>
                      <a:pt x="0" y="1"/>
                    </a:moveTo>
                    <a:lnTo>
                      <a:pt x="0" y="37389"/>
                    </a:lnTo>
                    <a:lnTo>
                      <a:pt x="3672" y="37389"/>
                    </a:lnTo>
                    <a:lnTo>
                      <a:pt x="36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1018888" y="4171350"/>
                <a:ext cx="1026300" cy="93300"/>
              </a:xfrm>
              <a:prstGeom prst="roundRect">
                <a:avLst>
                  <a:gd name="adj" fmla="val 16667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22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Spanish verbs conjugation</a:t>
            </a:r>
            <a:endParaRPr/>
          </a:p>
        </p:txBody>
      </p:sp>
      <p:sp>
        <p:nvSpPr>
          <p:cNvPr id="507" name="Google Shape;507;p22"/>
          <p:cNvSpPr/>
          <p:nvPr/>
        </p:nvSpPr>
        <p:spPr>
          <a:xfrm>
            <a:off x="643141" y="1455587"/>
            <a:ext cx="5324100" cy="9396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22"/>
          <p:cNvSpPr/>
          <p:nvPr/>
        </p:nvSpPr>
        <p:spPr>
          <a:xfrm>
            <a:off x="457189" y="1455576"/>
            <a:ext cx="939600" cy="9396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-ar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509" name="Google Shape;509;p22"/>
          <p:cNvGrpSpPr/>
          <p:nvPr/>
        </p:nvGrpSpPr>
        <p:grpSpPr>
          <a:xfrm>
            <a:off x="6615287" y="1629241"/>
            <a:ext cx="1843042" cy="3093875"/>
            <a:chOff x="6615287" y="1729725"/>
            <a:chExt cx="1843042" cy="3093875"/>
          </a:xfrm>
        </p:grpSpPr>
        <p:sp>
          <p:nvSpPr>
            <p:cNvPr id="510" name="Google Shape;510;p22"/>
            <p:cNvSpPr/>
            <p:nvPr/>
          </p:nvSpPr>
          <p:spPr>
            <a:xfrm flipH="1">
              <a:off x="6615287" y="4634625"/>
              <a:ext cx="1843042" cy="188975"/>
            </a:xfrm>
            <a:custGeom>
              <a:avLst/>
              <a:gdLst/>
              <a:ahLst/>
              <a:cxnLst/>
              <a:rect l="l" t="t" r="r" b="b"/>
              <a:pathLst>
                <a:path w="13771" h="1412" extrusionOk="0">
                  <a:moveTo>
                    <a:pt x="6886" y="1"/>
                  </a:moveTo>
                  <a:cubicBezTo>
                    <a:pt x="3081" y="1"/>
                    <a:pt x="0" y="316"/>
                    <a:pt x="0" y="706"/>
                  </a:cubicBezTo>
                  <a:cubicBezTo>
                    <a:pt x="0" y="1096"/>
                    <a:pt x="3081" y="1411"/>
                    <a:pt x="6886" y="1411"/>
                  </a:cubicBezTo>
                  <a:cubicBezTo>
                    <a:pt x="10690" y="1411"/>
                    <a:pt x="13771" y="1096"/>
                    <a:pt x="13771" y="706"/>
                  </a:cubicBezTo>
                  <a:cubicBezTo>
                    <a:pt x="13771" y="316"/>
                    <a:pt x="10690" y="1"/>
                    <a:pt x="68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2"/>
            <p:cNvSpPr/>
            <p:nvPr/>
          </p:nvSpPr>
          <p:spPr>
            <a:xfrm flipH="1">
              <a:off x="7576490" y="4511764"/>
              <a:ext cx="373935" cy="252413"/>
            </a:xfrm>
            <a:custGeom>
              <a:avLst/>
              <a:gdLst/>
              <a:ahLst/>
              <a:cxnLst/>
              <a:rect l="l" t="t" r="r" b="b"/>
              <a:pathLst>
                <a:path w="2794" h="1886" extrusionOk="0">
                  <a:moveTo>
                    <a:pt x="539" y="0"/>
                  </a:moveTo>
                  <a:cubicBezTo>
                    <a:pt x="539" y="0"/>
                    <a:pt x="1" y="1104"/>
                    <a:pt x="56" y="1160"/>
                  </a:cubicBezTo>
                  <a:cubicBezTo>
                    <a:pt x="110" y="1214"/>
                    <a:pt x="2411" y="1885"/>
                    <a:pt x="2649" y="1885"/>
                  </a:cubicBezTo>
                  <a:cubicBezTo>
                    <a:pt x="2656" y="1885"/>
                    <a:pt x="2660" y="1885"/>
                    <a:pt x="2664" y="1884"/>
                  </a:cubicBezTo>
                  <a:cubicBezTo>
                    <a:pt x="2794" y="1847"/>
                    <a:pt x="1328" y="844"/>
                    <a:pt x="1328" y="844"/>
                  </a:cubicBezTo>
                  <a:lnTo>
                    <a:pt x="1476" y="362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2"/>
            <p:cNvSpPr/>
            <p:nvPr/>
          </p:nvSpPr>
          <p:spPr>
            <a:xfrm flipH="1">
              <a:off x="7106998" y="4387565"/>
              <a:ext cx="159130" cy="359079"/>
            </a:xfrm>
            <a:custGeom>
              <a:avLst/>
              <a:gdLst/>
              <a:ahLst/>
              <a:cxnLst/>
              <a:rect l="l" t="t" r="r" b="b"/>
              <a:pathLst>
                <a:path w="1189" h="2683" extrusionOk="0">
                  <a:moveTo>
                    <a:pt x="465" y="0"/>
                  </a:moveTo>
                  <a:lnTo>
                    <a:pt x="1" y="650"/>
                  </a:lnTo>
                  <a:lnTo>
                    <a:pt x="409" y="1346"/>
                  </a:lnTo>
                  <a:cubicBezTo>
                    <a:pt x="409" y="1346"/>
                    <a:pt x="594" y="2645"/>
                    <a:pt x="706" y="2682"/>
                  </a:cubicBezTo>
                  <a:cubicBezTo>
                    <a:pt x="707" y="2682"/>
                    <a:pt x="708" y="2682"/>
                    <a:pt x="709" y="2682"/>
                  </a:cubicBezTo>
                  <a:cubicBezTo>
                    <a:pt x="823" y="2682"/>
                    <a:pt x="1188" y="464"/>
                    <a:pt x="1188" y="464"/>
                  </a:cubicBezTo>
                  <a:lnTo>
                    <a:pt x="4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2"/>
            <p:cNvSpPr/>
            <p:nvPr/>
          </p:nvSpPr>
          <p:spPr>
            <a:xfrm flipH="1">
              <a:off x="7319393" y="3343112"/>
              <a:ext cx="580041" cy="1230345"/>
            </a:xfrm>
            <a:custGeom>
              <a:avLst/>
              <a:gdLst/>
              <a:ahLst/>
              <a:cxnLst/>
              <a:rect l="l" t="t" r="r" b="b"/>
              <a:pathLst>
                <a:path w="4334" h="9193" extrusionOk="0">
                  <a:moveTo>
                    <a:pt x="3350" y="0"/>
                  </a:moveTo>
                  <a:lnTo>
                    <a:pt x="807" y="37"/>
                  </a:lnTo>
                  <a:cubicBezTo>
                    <a:pt x="1485" y="3897"/>
                    <a:pt x="0" y="8825"/>
                    <a:pt x="0" y="8825"/>
                  </a:cubicBezTo>
                  <a:cubicBezTo>
                    <a:pt x="0" y="8825"/>
                    <a:pt x="716" y="9193"/>
                    <a:pt x="1055" y="9193"/>
                  </a:cubicBezTo>
                  <a:cubicBezTo>
                    <a:pt x="1111" y="9193"/>
                    <a:pt x="1157" y="9183"/>
                    <a:pt x="1188" y="9159"/>
                  </a:cubicBezTo>
                  <a:cubicBezTo>
                    <a:pt x="4334" y="4074"/>
                    <a:pt x="3350" y="0"/>
                    <a:pt x="33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2"/>
            <p:cNvSpPr/>
            <p:nvPr/>
          </p:nvSpPr>
          <p:spPr>
            <a:xfrm flipH="1">
              <a:off x="7182748" y="3478420"/>
              <a:ext cx="957723" cy="1024775"/>
            </a:xfrm>
            <a:custGeom>
              <a:avLst/>
              <a:gdLst/>
              <a:ahLst/>
              <a:cxnLst/>
              <a:rect l="l" t="t" r="r" b="b"/>
              <a:pathLst>
                <a:path w="7156" h="7657" extrusionOk="0">
                  <a:moveTo>
                    <a:pt x="1" y="0"/>
                  </a:moveTo>
                  <a:cubicBezTo>
                    <a:pt x="1" y="0"/>
                    <a:pt x="1049" y="4946"/>
                    <a:pt x="6459" y="7656"/>
                  </a:cubicBezTo>
                  <a:cubicBezTo>
                    <a:pt x="6812" y="7424"/>
                    <a:pt x="7155" y="6765"/>
                    <a:pt x="7155" y="6765"/>
                  </a:cubicBezTo>
                  <a:cubicBezTo>
                    <a:pt x="7155" y="6765"/>
                    <a:pt x="3833" y="4640"/>
                    <a:pt x="32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2"/>
            <p:cNvSpPr/>
            <p:nvPr/>
          </p:nvSpPr>
          <p:spPr>
            <a:xfrm flipH="1">
              <a:off x="7306947" y="1729725"/>
              <a:ext cx="279581" cy="196470"/>
            </a:xfrm>
            <a:custGeom>
              <a:avLst/>
              <a:gdLst/>
              <a:ahLst/>
              <a:cxnLst/>
              <a:rect l="l" t="t" r="r" b="b"/>
              <a:pathLst>
                <a:path w="2089" h="1468" extrusionOk="0">
                  <a:moveTo>
                    <a:pt x="1235" y="1"/>
                  </a:moveTo>
                  <a:cubicBezTo>
                    <a:pt x="761" y="149"/>
                    <a:pt x="0" y="1003"/>
                    <a:pt x="0" y="1003"/>
                  </a:cubicBezTo>
                  <a:lnTo>
                    <a:pt x="279" y="1458"/>
                  </a:lnTo>
                  <a:cubicBezTo>
                    <a:pt x="337" y="1464"/>
                    <a:pt x="403" y="1467"/>
                    <a:pt x="474" y="1467"/>
                  </a:cubicBezTo>
                  <a:cubicBezTo>
                    <a:pt x="916" y="1467"/>
                    <a:pt x="1559" y="1356"/>
                    <a:pt x="1671" y="1300"/>
                  </a:cubicBezTo>
                  <a:cubicBezTo>
                    <a:pt x="1801" y="1235"/>
                    <a:pt x="1736" y="1087"/>
                    <a:pt x="1736" y="1087"/>
                  </a:cubicBezTo>
                  <a:lnTo>
                    <a:pt x="1736" y="1087"/>
                  </a:lnTo>
                  <a:cubicBezTo>
                    <a:pt x="1736" y="1087"/>
                    <a:pt x="1725" y="1087"/>
                    <a:pt x="1707" y="1087"/>
                  </a:cubicBezTo>
                  <a:cubicBezTo>
                    <a:pt x="1632" y="1087"/>
                    <a:pt x="1424" y="1075"/>
                    <a:pt x="1216" y="957"/>
                  </a:cubicBezTo>
                  <a:cubicBezTo>
                    <a:pt x="1494" y="715"/>
                    <a:pt x="1958" y="715"/>
                    <a:pt x="1958" y="715"/>
                  </a:cubicBezTo>
                  <a:cubicBezTo>
                    <a:pt x="1958" y="715"/>
                    <a:pt x="2088" y="632"/>
                    <a:pt x="2060" y="474"/>
                  </a:cubicBezTo>
                  <a:cubicBezTo>
                    <a:pt x="2016" y="416"/>
                    <a:pt x="1784" y="407"/>
                    <a:pt x="1645" y="407"/>
                  </a:cubicBezTo>
                  <a:cubicBezTo>
                    <a:pt x="1584" y="407"/>
                    <a:pt x="1541" y="409"/>
                    <a:pt x="1541" y="409"/>
                  </a:cubicBezTo>
                  <a:lnTo>
                    <a:pt x="1866" y="307"/>
                  </a:lnTo>
                  <a:cubicBezTo>
                    <a:pt x="1866" y="307"/>
                    <a:pt x="1912" y="196"/>
                    <a:pt x="1828" y="103"/>
                  </a:cubicBezTo>
                  <a:cubicBezTo>
                    <a:pt x="1791" y="87"/>
                    <a:pt x="1748" y="81"/>
                    <a:pt x="1703" y="81"/>
                  </a:cubicBezTo>
                  <a:cubicBezTo>
                    <a:pt x="1512" y="81"/>
                    <a:pt x="1281" y="196"/>
                    <a:pt x="1281" y="196"/>
                  </a:cubicBezTo>
                  <a:lnTo>
                    <a:pt x="1411" y="84"/>
                  </a:lnTo>
                  <a:cubicBezTo>
                    <a:pt x="1411" y="84"/>
                    <a:pt x="1411" y="1"/>
                    <a:pt x="1235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2"/>
            <p:cNvSpPr/>
            <p:nvPr/>
          </p:nvSpPr>
          <p:spPr>
            <a:xfrm flipH="1">
              <a:off x="6843744" y="2111022"/>
              <a:ext cx="279581" cy="196470"/>
            </a:xfrm>
            <a:custGeom>
              <a:avLst/>
              <a:gdLst/>
              <a:ahLst/>
              <a:cxnLst/>
              <a:rect l="l" t="t" r="r" b="b"/>
              <a:pathLst>
                <a:path w="2089" h="1468" extrusionOk="0">
                  <a:moveTo>
                    <a:pt x="1235" y="1"/>
                  </a:moveTo>
                  <a:cubicBezTo>
                    <a:pt x="762" y="149"/>
                    <a:pt x="1" y="1003"/>
                    <a:pt x="1" y="1003"/>
                  </a:cubicBezTo>
                  <a:lnTo>
                    <a:pt x="279" y="1458"/>
                  </a:lnTo>
                  <a:cubicBezTo>
                    <a:pt x="340" y="1464"/>
                    <a:pt x="410" y="1467"/>
                    <a:pt x="486" y="1467"/>
                  </a:cubicBezTo>
                  <a:cubicBezTo>
                    <a:pt x="928" y="1467"/>
                    <a:pt x="1560" y="1365"/>
                    <a:pt x="1671" y="1309"/>
                  </a:cubicBezTo>
                  <a:cubicBezTo>
                    <a:pt x="1801" y="1244"/>
                    <a:pt x="1736" y="1086"/>
                    <a:pt x="1736" y="1086"/>
                  </a:cubicBezTo>
                  <a:lnTo>
                    <a:pt x="1736" y="1086"/>
                  </a:lnTo>
                  <a:cubicBezTo>
                    <a:pt x="1736" y="1086"/>
                    <a:pt x="1718" y="1088"/>
                    <a:pt x="1688" y="1088"/>
                  </a:cubicBezTo>
                  <a:cubicBezTo>
                    <a:pt x="1600" y="1088"/>
                    <a:pt x="1408" y="1073"/>
                    <a:pt x="1216" y="957"/>
                  </a:cubicBezTo>
                  <a:cubicBezTo>
                    <a:pt x="1495" y="715"/>
                    <a:pt x="1959" y="715"/>
                    <a:pt x="1959" y="715"/>
                  </a:cubicBezTo>
                  <a:cubicBezTo>
                    <a:pt x="1959" y="715"/>
                    <a:pt x="2089" y="632"/>
                    <a:pt x="2061" y="483"/>
                  </a:cubicBezTo>
                  <a:cubicBezTo>
                    <a:pt x="2020" y="425"/>
                    <a:pt x="1827" y="414"/>
                    <a:pt x="1688" y="414"/>
                  </a:cubicBezTo>
                  <a:cubicBezTo>
                    <a:pt x="1605" y="414"/>
                    <a:pt x="1541" y="418"/>
                    <a:pt x="1541" y="418"/>
                  </a:cubicBezTo>
                  <a:lnTo>
                    <a:pt x="1866" y="307"/>
                  </a:lnTo>
                  <a:cubicBezTo>
                    <a:pt x="1866" y="307"/>
                    <a:pt x="1912" y="196"/>
                    <a:pt x="1829" y="112"/>
                  </a:cubicBezTo>
                  <a:cubicBezTo>
                    <a:pt x="1788" y="93"/>
                    <a:pt x="1741" y="85"/>
                    <a:pt x="1691" y="85"/>
                  </a:cubicBezTo>
                  <a:cubicBezTo>
                    <a:pt x="1502" y="85"/>
                    <a:pt x="1281" y="196"/>
                    <a:pt x="1281" y="196"/>
                  </a:cubicBezTo>
                  <a:lnTo>
                    <a:pt x="1411" y="84"/>
                  </a:lnTo>
                  <a:cubicBezTo>
                    <a:pt x="1411" y="84"/>
                    <a:pt x="1411" y="1"/>
                    <a:pt x="1235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2"/>
            <p:cNvSpPr/>
            <p:nvPr/>
          </p:nvSpPr>
          <p:spPr>
            <a:xfrm flipH="1">
              <a:off x="6997788" y="1883368"/>
              <a:ext cx="1335138" cy="1681771"/>
            </a:xfrm>
            <a:custGeom>
              <a:avLst/>
              <a:gdLst/>
              <a:ahLst/>
              <a:cxnLst/>
              <a:rect l="l" t="t" r="r" b="b"/>
              <a:pathLst>
                <a:path w="9976" h="12566" extrusionOk="0">
                  <a:moveTo>
                    <a:pt x="5692" y="1"/>
                  </a:moveTo>
                  <a:cubicBezTo>
                    <a:pt x="5690" y="1"/>
                    <a:pt x="5689" y="4"/>
                    <a:pt x="5689" y="4"/>
                  </a:cubicBezTo>
                  <a:cubicBezTo>
                    <a:pt x="5448" y="4"/>
                    <a:pt x="2515" y="1386"/>
                    <a:pt x="1262" y="5395"/>
                  </a:cubicBezTo>
                  <a:cubicBezTo>
                    <a:pt x="0" y="9404"/>
                    <a:pt x="1420" y="12429"/>
                    <a:pt x="1420" y="12429"/>
                  </a:cubicBezTo>
                  <a:cubicBezTo>
                    <a:pt x="1420" y="12429"/>
                    <a:pt x="2383" y="12565"/>
                    <a:pt x="3525" y="12565"/>
                  </a:cubicBezTo>
                  <a:cubicBezTo>
                    <a:pt x="4750" y="12565"/>
                    <a:pt x="6181" y="12409"/>
                    <a:pt x="6858" y="11761"/>
                  </a:cubicBezTo>
                  <a:cubicBezTo>
                    <a:pt x="6904" y="10935"/>
                    <a:pt x="6932" y="5636"/>
                    <a:pt x="9930" y="3224"/>
                  </a:cubicBezTo>
                  <a:cubicBezTo>
                    <a:pt x="9976" y="2695"/>
                    <a:pt x="9206" y="2398"/>
                    <a:pt x="9206" y="2398"/>
                  </a:cubicBezTo>
                  <a:cubicBezTo>
                    <a:pt x="9206" y="2398"/>
                    <a:pt x="6227" y="3808"/>
                    <a:pt x="5744" y="6277"/>
                  </a:cubicBezTo>
                  <a:cubicBezTo>
                    <a:pt x="4881" y="5980"/>
                    <a:pt x="3193" y="5395"/>
                    <a:pt x="3193" y="5395"/>
                  </a:cubicBezTo>
                  <a:cubicBezTo>
                    <a:pt x="3193" y="5395"/>
                    <a:pt x="3879" y="1674"/>
                    <a:pt x="5717" y="421"/>
                  </a:cubicBezTo>
                  <a:cubicBezTo>
                    <a:pt x="5717" y="41"/>
                    <a:pt x="5699" y="1"/>
                    <a:pt x="56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2"/>
            <p:cNvSpPr/>
            <p:nvPr/>
          </p:nvSpPr>
          <p:spPr>
            <a:xfrm flipH="1">
              <a:off x="7320598" y="2374277"/>
              <a:ext cx="477122" cy="455976"/>
            </a:xfrm>
            <a:custGeom>
              <a:avLst/>
              <a:gdLst/>
              <a:ahLst/>
              <a:cxnLst/>
              <a:rect l="l" t="t" r="r" b="b"/>
              <a:pathLst>
                <a:path w="3565" h="3407" extrusionOk="0">
                  <a:moveTo>
                    <a:pt x="1850" y="0"/>
                  </a:moveTo>
                  <a:cubicBezTo>
                    <a:pt x="1739" y="0"/>
                    <a:pt x="1630" y="9"/>
                    <a:pt x="1523" y="29"/>
                  </a:cubicBezTo>
                  <a:cubicBezTo>
                    <a:pt x="613" y="196"/>
                    <a:pt x="446" y="688"/>
                    <a:pt x="446" y="688"/>
                  </a:cubicBezTo>
                  <a:cubicBezTo>
                    <a:pt x="446" y="688"/>
                    <a:pt x="187" y="1402"/>
                    <a:pt x="75" y="2210"/>
                  </a:cubicBezTo>
                  <a:cubicBezTo>
                    <a:pt x="1" y="2720"/>
                    <a:pt x="1263" y="3388"/>
                    <a:pt x="1755" y="3407"/>
                  </a:cubicBezTo>
                  <a:cubicBezTo>
                    <a:pt x="1757" y="3407"/>
                    <a:pt x="1760" y="3407"/>
                    <a:pt x="1762" y="3407"/>
                  </a:cubicBezTo>
                  <a:cubicBezTo>
                    <a:pt x="2053" y="3407"/>
                    <a:pt x="2627" y="2896"/>
                    <a:pt x="2627" y="2896"/>
                  </a:cubicBezTo>
                  <a:cubicBezTo>
                    <a:pt x="2627" y="2896"/>
                    <a:pt x="2747" y="2970"/>
                    <a:pt x="2870" y="2970"/>
                  </a:cubicBezTo>
                  <a:cubicBezTo>
                    <a:pt x="2932" y="2970"/>
                    <a:pt x="2995" y="2952"/>
                    <a:pt x="3045" y="2896"/>
                  </a:cubicBezTo>
                  <a:cubicBezTo>
                    <a:pt x="3193" y="2729"/>
                    <a:pt x="3165" y="1940"/>
                    <a:pt x="3165" y="1940"/>
                  </a:cubicBezTo>
                  <a:cubicBezTo>
                    <a:pt x="3165" y="1940"/>
                    <a:pt x="3564" y="1421"/>
                    <a:pt x="3564" y="938"/>
                  </a:cubicBezTo>
                  <a:cubicBezTo>
                    <a:pt x="3564" y="520"/>
                    <a:pt x="2687" y="0"/>
                    <a:pt x="1850" y="0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2"/>
            <p:cNvSpPr/>
            <p:nvPr/>
          </p:nvSpPr>
          <p:spPr>
            <a:xfrm flipH="1">
              <a:off x="7249799" y="2216886"/>
              <a:ext cx="711333" cy="484483"/>
            </a:xfrm>
            <a:custGeom>
              <a:avLst/>
              <a:gdLst/>
              <a:ahLst/>
              <a:cxnLst/>
              <a:rect l="l" t="t" r="r" b="b"/>
              <a:pathLst>
                <a:path w="5315" h="3620" extrusionOk="0">
                  <a:moveTo>
                    <a:pt x="3202" y="1"/>
                  </a:moveTo>
                  <a:cubicBezTo>
                    <a:pt x="3038" y="1"/>
                    <a:pt x="2872" y="89"/>
                    <a:pt x="2790" y="230"/>
                  </a:cubicBezTo>
                  <a:cubicBezTo>
                    <a:pt x="2676" y="133"/>
                    <a:pt x="2527" y="88"/>
                    <a:pt x="2376" y="88"/>
                  </a:cubicBezTo>
                  <a:cubicBezTo>
                    <a:pt x="2112" y="88"/>
                    <a:pt x="1842" y="226"/>
                    <a:pt x="1742" y="462"/>
                  </a:cubicBezTo>
                  <a:cubicBezTo>
                    <a:pt x="1683" y="341"/>
                    <a:pt x="1549" y="288"/>
                    <a:pt x="1406" y="288"/>
                  </a:cubicBezTo>
                  <a:cubicBezTo>
                    <a:pt x="1297" y="288"/>
                    <a:pt x="1184" y="318"/>
                    <a:pt x="1092" y="370"/>
                  </a:cubicBezTo>
                  <a:cubicBezTo>
                    <a:pt x="832" y="518"/>
                    <a:pt x="665" y="815"/>
                    <a:pt x="674" y="1103"/>
                  </a:cubicBezTo>
                  <a:cubicBezTo>
                    <a:pt x="674" y="1131"/>
                    <a:pt x="470" y="1325"/>
                    <a:pt x="442" y="1372"/>
                  </a:cubicBezTo>
                  <a:cubicBezTo>
                    <a:pt x="396" y="1474"/>
                    <a:pt x="368" y="1595"/>
                    <a:pt x="359" y="1715"/>
                  </a:cubicBezTo>
                  <a:cubicBezTo>
                    <a:pt x="350" y="1966"/>
                    <a:pt x="461" y="2198"/>
                    <a:pt x="656" y="2365"/>
                  </a:cubicBezTo>
                  <a:cubicBezTo>
                    <a:pt x="1" y="2767"/>
                    <a:pt x="944" y="3620"/>
                    <a:pt x="1651" y="3620"/>
                  </a:cubicBezTo>
                  <a:cubicBezTo>
                    <a:pt x="1775" y="3620"/>
                    <a:pt x="1892" y="3594"/>
                    <a:pt x="1992" y="3534"/>
                  </a:cubicBezTo>
                  <a:cubicBezTo>
                    <a:pt x="2141" y="3441"/>
                    <a:pt x="2224" y="3256"/>
                    <a:pt x="2150" y="3107"/>
                  </a:cubicBezTo>
                  <a:lnTo>
                    <a:pt x="2150" y="3107"/>
                  </a:lnTo>
                  <a:cubicBezTo>
                    <a:pt x="2226" y="3149"/>
                    <a:pt x="2313" y="3169"/>
                    <a:pt x="2401" y="3169"/>
                  </a:cubicBezTo>
                  <a:cubicBezTo>
                    <a:pt x="2526" y="3169"/>
                    <a:pt x="2651" y="3128"/>
                    <a:pt x="2744" y="3051"/>
                  </a:cubicBezTo>
                  <a:cubicBezTo>
                    <a:pt x="2895" y="2927"/>
                    <a:pt x="2953" y="2708"/>
                    <a:pt x="2883" y="2526"/>
                  </a:cubicBezTo>
                  <a:lnTo>
                    <a:pt x="2883" y="2526"/>
                  </a:lnTo>
                  <a:cubicBezTo>
                    <a:pt x="2958" y="2693"/>
                    <a:pt x="3150" y="2814"/>
                    <a:pt x="3345" y="2814"/>
                  </a:cubicBezTo>
                  <a:cubicBezTo>
                    <a:pt x="3364" y="2814"/>
                    <a:pt x="3383" y="2813"/>
                    <a:pt x="3403" y="2810"/>
                  </a:cubicBezTo>
                  <a:cubicBezTo>
                    <a:pt x="3625" y="2773"/>
                    <a:pt x="3802" y="2578"/>
                    <a:pt x="3811" y="2374"/>
                  </a:cubicBezTo>
                  <a:cubicBezTo>
                    <a:pt x="3876" y="2578"/>
                    <a:pt x="4080" y="2736"/>
                    <a:pt x="4303" y="2755"/>
                  </a:cubicBezTo>
                  <a:cubicBezTo>
                    <a:pt x="4311" y="2755"/>
                    <a:pt x="4319" y="2755"/>
                    <a:pt x="4327" y="2755"/>
                  </a:cubicBezTo>
                  <a:cubicBezTo>
                    <a:pt x="4542" y="2755"/>
                    <a:pt x="4761" y="2636"/>
                    <a:pt x="4850" y="2448"/>
                  </a:cubicBezTo>
                  <a:cubicBezTo>
                    <a:pt x="5091" y="2430"/>
                    <a:pt x="5296" y="2226"/>
                    <a:pt x="5305" y="1994"/>
                  </a:cubicBezTo>
                  <a:cubicBezTo>
                    <a:pt x="5314" y="1771"/>
                    <a:pt x="5119" y="1548"/>
                    <a:pt x="4887" y="1520"/>
                  </a:cubicBezTo>
                  <a:cubicBezTo>
                    <a:pt x="5036" y="1353"/>
                    <a:pt x="5008" y="1075"/>
                    <a:pt x="4832" y="945"/>
                  </a:cubicBezTo>
                  <a:cubicBezTo>
                    <a:pt x="4756" y="886"/>
                    <a:pt x="4661" y="857"/>
                    <a:pt x="4565" y="857"/>
                  </a:cubicBezTo>
                  <a:cubicBezTo>
                    <a:pt x="4438" y="857"/>
                    <a:pt x="4312" y="908"/>
                    <a:pt x="4232" y="1006"/>
                  </a:cubicBezTo>
                  <a:lnTo>
                    <a:pt x="4232" y="1006"/>
                  </a:lnTo>
                  <a:cubicBezTo>
                    <a:pt x="4349" y="858"/>
                    <a:pt x="4329" y="628"/>
                    <a:pt x="4191" y="500"/>
                  </a:cubicBezTo>
                  <a:cubicBezTo>
                    <a:pt x="4115" y="429"/>
                    <a:pt x="4006" y="391"/>
                    <a:pt x="3898" y="391"/>
                  </a:cubicBezTo>
                  <a:cubicBezTo>
                    <a:pt x="3809" y="391"/>
                    <a:pt x="3721" y="417"/>
                    <a:pt x="3653" y="472"/>
                  </a:cubicBezTo>
                  <a:cubicBezTo>
                    <a:pt x="3662" y="268"/>
                    <a:pt x="3523" y="73"/>
                    <a:pt x="3319" y="17"/>
                  </a:cubicBezTo>
                  <a:cubicBezTo>
                    <a:pt x="3281" y="6"/>
                    <a:pt x="3241" y="1"/>
                    <a:pt x="32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2"/>
            <p:cNvSpPr/>
            <p:nvPr/>
          </p:nvSpPr>
          <p:spPr>
            <a:xfrm flipH="1">
              <a:off x="7585591" y="2466356"/>
              <a:ext cx="99038" cy="116035"/>
            </a:xfrm>
            <a:custGeom>
              <a:avLst/>
              <a:gdLst/>
              <a:ahLst/>
              <a:cxnLst/>
              <a:rect l="l" t="t" r="r" b="b"/>
              <a:pathLst>
                <a:path w="740" h="867" extrusionOk="0">
                  <a:moveTo>
                    <a:pt x="542" y="1"/>
                  </a:moveTo>
                  <a:cubicBezTo>
                    <a:pt x="503" y="1"/>
                    <a:pt x="455" y="11"/>
                    <a:pt x="399" y="37"/>
                  </a:cubicBezTo>
                  <a:cubicBezTo>
                    <a:pt x="121" y="176"/>
                    <a:pt x="0" y="742"/>
                    <a:pt x="195" y="863"/>
                  </a:cubicBezTo>
                  <a:cubicBezTo>
                    <a:pt x="199" y="865"/>
                    <a:pt x="204" y="866"/>
                    <a:pt x="210" y="866"/>
                  </a:cubicBezTo>
                  <a:cubicBezTo>
                    <a:pt x="320" y="866"/>
                    <a:pt x="707" y="456"/>
                    <a:pt x="724" y="306"/>
                  </a:cubicBezTo>
                  <a:cubicBezTo>
                    <a:pt x="739" y="186"/>
                    <a:pt x="706" y="1"/>
                    <a:pt x="542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2"/>
            <p:cNvSpPr/>
            <p:nvPr/>
          </p:nvSpPr>
          <p:spPr>
            <a:xfrm flipH="1">
              <a:off x="7215538" y="2198819"/>
              <a:ext cx="587134" cy="396955"/>
            </a:xfrm>
            <a:custGeom>
              <a:avLst/>
              <a:gdLst/>
              <a:ahLst/>
              <a:cxnLst/>
              <a:rect l="l" t="t" r="r" b="b"/>
              <a:pathLst>
                <a:path w="4387" h="2966" extrusionOk="0">
                  <a:moveTo>
                    <a:pt x="951" y="1"/>
                  </a:moveTo>
                  <a:cubicBezTo>
                    <a:pt x="792" y="1"/>
                    <a:pt x="655" y="25"/>
                    <a:pt x="548" y="78"/>
                  </a:cubicBezTo>
                  <a:cubicBezTo>
                    <a:pt x="233" y="226"/>
                    <a:pt x="1" y="1006"/>
                    <a:pt x="1615" y="2138"/>
                  </a:cubicBezTo>
                  <a:cubicBezTo>
                    <a:pt x="2428" y="2715"/>
                    <a:pt x="3085" y="2965"/>
                    <a:pt x="3547" y="2965"/>
                  </a:cubicBezTo>
                  <a:cubicBezTo>
                    <a:pt x="3997" y="2965"/>
                    <a:pt x="4261" y="2727"/>
                    <a:pt x="4297" y="2323"/>
                  </a:cubicBezTo>
                  <a:cubicBezTo>
                    <a:pt x="4387" y="1288"/>
                    <a:pt x="2103" y="1"/>
                    <a:pt x="951" y="1"/>
                  </a:cubicBezTo>
                  <a:close/>
                </a:path>
              </a:pathLst>
            </a:custGeom>
            <a:solidFill>
              <a:srgbClr val="363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2"/>
            <p:cNvSpPr/>
            <p:nvPr/>
          </p:nvSpPr>
          <p:spPr>
            <a:xfrm flipH="1">
              <a:off x="7170301" y="2128421"/>
              <a:ext cx="479531" cy="382634"/>
            </a:xfrm>
            <a:custGeom>
              <a:avLst/>
              <a:gdLst/>
              <a:ahLst/>
              <a:cxnLst/>
              <a:rect l="l" t="t" r="r" b="b"/>
              <a:pathLst>
                <a:path w="3583" h="2859" extrusionOk="0">
                  <a:moveTo>
                    <a:pt x="1071" y="0"/>
                  </a:moveTo>
                  <a:cubicBezTo>
                    <a:pt x="1067" y="0"/>
                    <a:pt x="1062" y="1"/>
                    <a:pt x="1058" y="1"/>
                  </a:cubicBezTo>
                  <a:cubicBezTo>
                    <a:pt x="511" y="10"/>
                    <a:pt x="0" y="1253"/>
                    <a:pt x="0" y="1253"/>
                  </a:cubicBezTo>
                  <a:cubicBezTo>
                    <a:pt x="0" y="1253"/>
                    <a:pt x="965" y="2627"/>
                    <a:pt x="2459" y="2859"/>
                  </a:cubicBezTo>
                  <a:cubicBezTo>
                    <a:pt x="3146" y="1977"/>
                    <a:pt x="3582" y="1318"/>
                    <a:pt x="3304" y="1281"/>
                  </a:cubicBezTo>
                  <a:cubicBezTo>
                    <a:pt x="2374" y="1162"/>
                    <a:pt x="1617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2"/>
            <p:cNvSpPr/>
            <p:nvPr/>
          </p:nvSpPr>
          <p:spPr>
            <a:xfrm flipH="1">
              <a:off x="7198942" y="2132168"/>
              <a:ext cx="668238" cy="518075"/>
            </a:xfrm>
            <a:custGeom>
              <a:avLst/>
              <a:gdLst/>
              <a:ahLst/>
              <a:cxnLst/>
              <a:rect l="l" t="t" r="r" b="b"/>
              <a:pathLst>
                <a:path w="4993" h="3871" extrusionOk="0">
                  <a:moveTo>
                    <a:pt x="1717" y="0"/>
                  </a:moveTo>
                  <a:cubicBezTo>
                    <a:pt x="1717" y="0"/>
                    <a:pt x="0" y="715"/>
                    <a:pt x="798" y="1875"/>
                  </a:cubicBezTo>
                  <a:cubicBezTo>
                    <a:pt x="1606" y="3035"/>
                    <a:pt x="3953" y="3870"/>
                    <a:pt x="3953" y="3870"/>
                  </a:cubicBezTo>
                  <a:cubicBezTo>
                    <a:pt x="3953" y="3870"/>
                    <a:pt x="4705" y="3555"/>
                    <a:pt x="4993" y="2552"/>
                  </a:cubicBezTo>
                  <a:cubicBezTo>
                    <a:pt x="2766" y="2376"/>
                    <a:pt x="1847" y="325"/>
                    <a:pt x="1726" y="38"/>
                  </a:cubicBezTo>
                  <a:cubicBezTo>
                    <a:pt x="1717" y="19"/>
                    <a:pt x="1717" y="0"/>
                    <a:pt x="1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2"/>
            <p:cNvSpPr/>
            <p:nvPr/>
          </p:nvSpPr>
          <p:spPr>
            <a:xfrm flipH="1">
              <a:off x="7489497" y="1841611"/>
              <a:ext cx="685771" cy="932696"/>
            </a:xfrm>
            <a:custGeom>
              <a:avLst/>
              <a:gdLst/>
              <a:ahLst/>
              <a:cxnLst/>
              <a:rect l="l" t="t" r="r" b="b"/>
              <a:pathLst>
                <a:path w="5124" h="6969" extrusionOk="0">
                  <a:moveTo>
                    <a:pt x="4427" y="0"/>
                  </a:moveTo>
                  <a:cubicBezTo>
                    <a:pt x="1050" y="1448"/>
                    <a:pt x="1" y="6236"/>
                    <a:pt x="1" y="6236"/>
                  </a:cubicBezTo>
                  <a:cubicBezTo>
                    <a:pt x="1" y="6236"/>
                    <a:pt x="883" y="6969"/>
                    <a:pt x="2042" y="6969"/>
                  </a:cubicBezTo>
                  <a:cubicBezTo>
                    <a:pt x="2163" y="2339"/>
                    <a:pt x="5123" y="705"/>
                    <a:pt x="5123" y="705"/>
                  </a:cubicBezTo>
                  <a:cubicBezTo>
                    <a:pt x="5123" y="705"/>
                    <a:pt x="5077" y="65"/>
                    <a:pt x="44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5" name="Google Shape;525;p22"/>
          <p:cNvSpPr/>
          <p:nvPr/>
        </p:nvSpPr>
        <p:spPr>
          <a:xfrm>
            <a:off x="5299389" y="1455576"/>
            <a:ext cx="939600" cy="9396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26" name="Google Shape;526;p22"/>
          <p:cNvSpPr/>
          <p:nvPr/>
        </p:nvSpPr>
        <p:spPr>
          <a:xfrm>
            <a:off x="643141" y="2571762"/>
            <a:ext cx="5324100" cy="9396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22"/>
          <p:cNvSpPr/>
          <p:nvPr/>
        </p:nvSpPr>
        <p:spPr>
          <a:xfrm>
            <a:off x="457189" y="2571751"/>
            <a:ext cx="939600" cy="9396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28" name="Google Shape;528;p22"/>
          <p:cNvSpPr/>
          <p:nvPr/>
        </p:nvSpPr>
        <p:spPr>
          <a:xfrm>
            <a:off x="5299389" y="2571751"/>
            <a:ext cx="939600" cy="939600"/>
          </a:xfrm>
          <a:prstGeom prst="ellipse">
            <a:avLst/>
          </a:prstGeom>
          <a:solidFill>
            <a:schemeClr val="accent5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29" name="Google Shape;529;p22"/>
          <p:cNvSpPr/>
          <p:nvPr/>
        </p:nvSpPr>
        <p:spPr>
          <a:xfrm>
            <a:off x="643141" y="3687937"/>
            <a:ext cx="5324100" cy="9396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22"/>
          <p:cNvSpPr/>
          <p:nvPr/>
        </p:nvSpPr>
        <p:spPr>
          <a:xfrm>
            <a:off x="457189" y="3687926"/>
            <a:ext cx="939600" cy="939600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1" name="Google Shape;531;p22"/>
          <p:cNvSpPr/>
          <p:nvPr/>
        </p:nvSpPr>
        <p:spPr>
          <a:xfrm>
            <a:off x="5299389" y="3687926"/>
            <a:ext cx="939600" cy="9396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532" name="Google Shape;532;p22"/>
          <p:cNvGrpSpPr/>
          <p:nvPr/>
        </p:nvGrpSpPr>
        <p:grpSpPr>
          <a:xfrm>
            <a:off x="648423" y="2826549"/>
            <a:ext cx="557177" cy="397772"/>
            <a:chOff x="648423" y="2826549"/>
            <a:chExt cx="557177" cy="397772"/>
          </a:xfrm>
        </p:grpSpPr>
        <p:sp>
          <p:nvSpPr>
            <p:cNvPr id="533" name="Google Shape;533;p22"/>
            <p:cNvSpPr/>
            <p:nvPr/>
          </p:nvSpPr>
          <p:spPr>
            <a:xfrm>
              <a:off x="691950" y="2826549"/>
              <a:ext cx="402691" cy="373870"/>
            </a:xfrm>
            <a:custGeom>
              <a:avLst/>
              <a:gdLst/>
              <a:ahLst/>
              <a:cxnLst/>
              <a:rect l="l" t="t" r="r" b="b"/>
              <a:pathLst>
                <a:path w="40259" h="34159" extrusionOk="0">
                  <a:moveTo>
                    <a:pt x="3072" y="1"/>
                  </a:moveTo>
                  <a:cubicBezTo>
                    <a:pt x="1375" y="1"/>
                    <a:pt x="0" y="1402"/>
                    <a:pt x="0" y="3125"/>
                  </a:cubicBezTo>
                  <a:lnTo>
                    <a:pt x="0" y="34158"/>
                  </a:lnTo>
                  <a:lnTo>
                    <a:pt x="40259" y="34158"/>
                  </a:lnTo>
                  <a:lnTo>
                    <a:pt x="40259" y="3012"/>
                  </a:lnTo>
                  <a:cubicBezTo>
                    <a:pt x="40259" y="1593"/>
                    <a:pt x="39345" y="401"/>
                    <a:pt x="380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2"/>
            <p:cNvSpPr/>
            <p:nvPr/>
          </p:nvSpPr>
          <p:spPr>
            <a:xfrm>
              <a:off x="1058100" y="2826549"/>
              <a:ext cx="103946" cy="373870"/>
            </a:xfrm>
            <a:custGeom>
              <a:avLst/>
              <a:gdLst/>
              <a:ahLst/>
              <a:cxnLst/>
              <a:rect l="l" t="t" r="r" b="b"/>
              <a:pathLst>
                <a:path w="10392" h="34159" extrusionOk="0">
                  <a:moveTo>
                    <a:pt x="1" y="1"/>
                  </a:moveTo>
                  <a:cubicBezTo>
                    <a:pt x="1698" y="1"/>
                    <a:pt x="3073" y="1402"/>
                    <a:pt x="3073" y="3125"/>
                  </a:cubicBezTo>
                  <a:lnTo>
                    <a:pt x="3073" y="34158"/>
                  </a:lnTo>
                  <a:lnTo>
                    <a:pt x="10391" y="34158"/>
                  </a:lnTo>
                  <a:lnTo>
                    <a:pt x="10391" y="3125"/>
                  </a:lnTo>
                  <a:cubicBezTo>
                    <a:pt x="10391" y="1402"/>
                    <a:pt x="9016" y="1"/>
                    <a:pt x="7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2"/>
            <p:cNvSpPr/>
            <p:nvPr/>
          </p:nvSpPr>
          <p:spPr>
            <a:xfrm>
              <a:off x="730074" y="2868950"/>
              <a:ext cx="393810" cy="289090"/>
            </a:xfrm>
            <a:custGeom>
              <a:avLst/>
              <a:gdLst/>
              <a:ahLst/>
              <a:cxnLst/>
              <a:rect l="l" t="t" r="r" b="b"/>
              <a:pathLst>
                <a:path w="36447" h="26413" extrusionOk="0">
                  <a:moveTo>
                    <a:pt x="792" y="0"/>
                  </a:moveTo>
                  <a:cubicBezTo>
                    <a:pt x="357" y="0"/>
                    <a:pt x="0" y="357"/>
                    <a:pt x="0" y="810"/>
                  </a:cubicBezTo>
                  <a:lnTo>
                    <a:pt x="0" y="26413"/>
                  </a:lnTo>
                  <a:lnTo>
                    <a:pt x="36447" y="26413"/>
                  </a:lnTo>
                  <a:lnTo>
                    <a:pt x="3644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2"/>
            <p:cNvSpPr/>
            <p:nvPr/>
          </p:nvSpPr>
          <p:spPr>
            <a:xfrm>
              <a:off x="648423" y="3161725"/>
              <a:ext cx="557177" cy="62596"/>
            </a:xfrm>
            <a:custGeom>
              <a:avLst/>
              <a:gdLst/>
              <a:ahLst/>
              <a:cxnLst/>
              <a:rect l="l" t="t" r="r" b="b"/>
              <a:pathLst>
                <a:path w="49188" h="6258" extrusionOk="0">
                  <a:moveTo>
                    <a:pt x="1558" y="1"/>
                  </a:moveTo>
                  <a:cubicBezTo>
                    <a:pt x="696" y="1"/>
                    <a:pt x="0" y="705"/>
                    <a:pt x="0" y="1584"/>
                  </a:cubicBezTo>
                  <a:cubicBezTo>
                    <a:pt x="0" y="4160"/>
                    <a:pt x="2063" y="6258"/>
                    <a:pt x="4604" y="6258"/>
                  </a:cubicBezTo>
                  <a:lnTo>
                    <a:pt x="45254" y="6258"/>
                  </a:lnTo>
                  <a:cubicBezTo>
                    <a:pt x="47482" y="5892"/>
                    <a:pt x="49187" y="3925"/>
                    <a:pt x="49187" y="1550"/>
                  </a:cubicBezTo>
                  <a:cubicBezTo>
                    <a:pt x="49187" y="810"/>
                    <a:pt x="48700" y="192"/>
                    <a:pt x="480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2"/>
            <p:cNvSpPr/>
            <p:nvPr/>
          </p:nvSpPr>
          <p:spPr>
            <a:xfrm>
              <a:off x="854657" y="3161730"/>
              <a:ext cx="144686" cy="31258"/>
            </a:xfrm>
            <a:custGeom>
              <a:avLst/>
              <a:gdLst/>
              <a:ahLst/>
              <a:cxnLst/>
              <a:rect l="l" t="t" r="r" b="b"/>
              <a:pathLst>
                <a:path w="14465" h="3125" extrusionOk="0">
                  <a:moveTo>
                    <a:pt x="1" y="1"/>
                  </a:moveTo>
                  <a:cubicBezTo>
                    <a:pt x="1" y="1732"/>
                    <a:pt x="1384" y="3125"/>
                    <a:pt x="3081" y="3125"/>
                  </a:cubicBezTo>
                  <a:lnTo>
                    <a:pt x="11384" y="3125"/>
                  </a:lnTo>
                  <a:cubicBezTo>
                    <a:pt x="13081" y="3125"/>
                    <a:pt x="14464" y="1732"/>
                    <a:pt x="144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2"/>
            <p:cNvSpPr/>
            <p:nvPr/>
          </p:nvSpPr>
          <p:spPr>
            <a:xfrm>
              <a:off x="893828" y="2957950"/>
              <a:ext cx="66347" cy="99415"/>
            </a:xfrm>
            <a:custGeom>
              <a:avLst/>
              <a:gdLst/>
              <a:ahLst/>
              <a:cxnLst/>
              <a:rect l="l" t="t" r="r" b="b"/>
              <a:pathLst>
                <a:path w="6633" h="9939" extrusionOk="0">
                  <a:moveTo>
                    <a:pt x="3195" y="1706"/>
                  </a:moveTo>
                  <a:cubicBezTo>
                    <a:pt x="3760" y="1706"/>
                    <a:pt x="4222" y="2176"/>
                    <a:pt x="4222" y="2750"/>
                  </a:cubicBezTo>
                  <a:cubicBezTo>
                    <a:pt x="4222" y="3325"/>
                    <a:pt x="3760" y="3786"/>
                    <a:pt x="3195" y="3786"/>
                  </a:cubicBezTo>
                  <a:cubicBezTo>
                    <a:pt x="3168" y="3786"/>
                    <a:pt x="3412" y="3786"/>
                    <a:pt x="1680" y="3795"/>
                  </a:cubicBezTo>
                  <a:lnTo>
                    <a:pt x="1680" y="1706"/>
                  </a:lnTo>
                  <a:close/>
                  <a:moveTo>
                    <a:pt x="3612" y="5500"/>
                  </a:moveTo>
                  <a:cubicBezTo>
                    <a:pt x="4343" y="5500"/>
                    <a:pt x="4953" y="6110"/>
                    <a:pt x="4953" y="6867"/>
                  </a:cubicBezTo>
                  <a:cubicBezTo>
                    <a:pt x="4953" y="7615"/>
                    <a:pt x="4343" y="8224"/>
                    <a:pt x="3612" y="8224"/>
                  </a:cubicBezTo>
                  <a:cubicBezTo>
                    <a:pt x="3256" y="8224"/>
                    <a:pt x="2359" y="8224"/>
                    <a:pt x="1680" y="8233"/>
                  </a:cubicBezTo>
                  <a:lnTo>
                    <a:pt x="1680" y="5500"/>
                  </a:lnTo>
                  <a:close/>
                  <a:moveTo>
                    <a:pt x="845" y="0"/>
                  </a:moveTo>
                  <a:cubicBezTo>
                    <a:pt x="384" y="0"/>
                    <a:pt x="1" y="383"/>
                    <a:pt x="1" y="853"/>
                  </a:cubicBezTo>
                  <a:lnTo>
                    <a:pt x="1" y="4647"/>
                  </a:lnTo>
                  <a:lnTo>
                    <a:pt x="1" y="4656"/>
                  </a:lnTo>
                  <a:lnTo>
                    <a:pt x="1" y="9086"/>
                  </a:lnTo>
                  <a:cubicBezTo>
                    <a:pt x="1" y="9556"/>
                    <a:pt x="384" y="9939"/>
                    <a:pt x="845" y="9939"/>
                  </a:cubicBezTo>
                  <a:cubicBezTo>
                    <a:pt x="845" y="9939"/>
                    <a:pt x="3012" y="9930"/>
                    <a:pt x="3612" y="9930"/>
                  </a:cubicBezTo>
                  <a:cubicBezTo>
                    <a:pt x="5275" y="9930"/>
                    <a:pt x="6632" y="8555"/>
                    <a:pt x="6632" y="6867"/>
                  </a:cubicBezTo>
                  <a:cubicBezTo>
                    <a:pt x="6632" y="5840"/>
                    <a:pt x="6136" y="4935"/>
                    <a:pt x="5379" y="4378"/>
                  </a:cubicBezTo>
                  <a:cubicBezTo>
                    <a:pt x="5710" y="3916"/>
                    <a:pt x="5901" y="3360"/>
                    <a:pt x="5901" y="2750"/>
                  </a:cubicBezTo>
                  <a:cubicBezTo>
                    <a:pt x="5901" y="1236"/>
                    <a:pt x="4691" y="0"/>
                    <a:pt x="3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2"/>
            <p:cNvSpPr/>
            <p:nvPr/>
          </p:nvSpPr>
          <p:spPr>
            <a:xfrm>
              <a:off x="777354" y="2959171"/>
              <a:ext cx="83051" cy="99445"/>
            </a:xfrm>
            <a:custGeom>
              <a:avLst/>
              <a:gdLst/>
              <a:ahLst/>
              <a:cxnLst/>
              <a:rect l="l" t="t" r="r" b="b"/>
              <a:pathLst>
                <a:path w="8303" h="9942" extrusionOk="0">
                  <a:moveTo>
                    <a:pt x="4161" y="2924"/>
                  </a:moveTo>
                  <a:lnTo>
                    <a:pt x="5379" y="6214"/>
                  </a:lnTo>
                  <a:lnTo>
                    <a:pt x="2933" y="6214"/>
                  </a:lnTo>
                  <a:lnTo>
                    <a:pt x="4161" y="2924"/>
                  </a:lnTo>
                  <a:close/>
                  <a:moveTo>
                    <a:pt x="4161" y="0"/>
                  </a:moveTo>
                  <a:cubicBezTo>
                    <a:pt x="3743" y="0"/>
                    <a:pt x="3377" y="253"/>
                    <a:pt x="3221" y="653"/>
                  </a:cubicBezTo>
                  <a:cubicBezTo>
                    <a:pt x="3212" y="653"/>
                    <a:pt x="3212" y="662"/>
                    <a:pt x="3212" y="670"/>
                  </a:cubicBezTo>
                  <a:lnTo>
                    <a:pt x="166" y="8781"/>
                  </a:lnTo>
                  <a:cubicBezTo>
                    <a:pt x="1" y="9225"/>
                    <a:pt x="218" y="9721"/>
                    <a:pt x="653" y="9886"/>
                  </a:cubicBezTo>
                  <a:cubicBezTo>
                    <a:pt x="752" y="9924"/>
                    <a:pt x="853" y="9941"/>
                    <a:pt x="953" y="9941"/>
                  </a:cubicBezTo>
                  <a:cubicBezTo>
                    <a:pt x="1293" y="9941"/>
                    <a:pt x="1613" y="9734"/>
                    <a:pt x="1741" y="9390"/>
                  </a:cubicBezTo>
                  <a:lnTo>
                    <a:pt x="2289" y="7919"/>
                  </a:lnTo>
                  <a:lnTo>
                    <a:pt x="6014" y="7919"/>
                  </a:lnTo>
                  <a:lnTo>
                    <a:pt x="6562" y="9390"/>
                  </a:lnTo>
                  <a:cubicBezTo>
                    <a:pt x="6690" y="9734"/>
                    <a:pt x="7011" y="9941"/>
                    <a:pt x="7347" y="9941"/>
                  </a:cubicBezTo>
                  <a:cubicBezTo>
                    <a:pt x="7445" y="9941"/>
                    <a:pt x="7545" y="9924"/>
                    <a:pt x="7642" y="9886"/>
                  </a:cubicBezTo>
                  <a:cubicBezTo>
                    <a:pt x="8077" y="9721"/>
                    <a:pt x="8303" y="9225"/>
                    <a:pt x="8138" y="8790"/>
                  </a:cubicBezTo>
                  <a:lnTo>
                    <a:pt x="5118" y="670"/>
                  </a:lnTo>
                  <a:cubicBezTo>
                    <a:pt x="5118" y="662"/>
                    <a:pt x="5118" y="653"/>
                    <a:pt x="5109" y="644"/>
                  </a:cubicBezTo>
                  <a:cubicBezTo>
                    <a:pt x="4952" y="253"/>
                    <a:pt x="4578" y="0"/>
                    <a:pt x="41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2"/>
            <p:cNvSpPr/>
            <p:nvPr/>
          </p:nvSpPr>
          <p:spPr>
            <a:xfrm>
              <a:off x="992637" y="2957950"/>
              <a:ext cx="83921" cy="99415"/>
            </a:xfrm>
            <a:custGeom>
              <a:avLst/>
              <a:gdLst/>
              <a:ahLst/>
              <a:cxnLst/>
              <a:rect l="l" t="t" r="r" b="b"/>
              <a:pathLst>
                <a:path w="8390" h="9939" extrusionOk="0">
                  <a:moveTo>
                    <a:pt x="4891" y="0"/>
                  </a:moveTo>
                  <a:cubicBezTo>
                    <a:pt x="2202" y="0"/>
                    <a:pt x="0" y="2228"/>
                    <a:pt x="0" y="4969"/>
                  </a:cubicBezTo>
                  <a:cubicBezTo>
                    <a:pt x="0" y="7711"/>
                    <a:pt x="2202" y="9939"/>
                    <a:pt x="4891" y="9939"/>
                  </a:cubicBezTo>
                  <a:cubicBezTo>
                    <a:pt x="6170" y="9939"/>
                    <a:pt x="7302" y="9434"/>
                    <a:pt x="8094" y="8477"/>
                  </a:cubicBezTo>
                  <a:cubicBezTo>
                    <a:pt x="8390" y="8111"/>
                    <a:pt x="8346" y="7572"/>
                    <a:pt x="7989" y="7276"/>
                  </a:cubicBezTo>
                  <a:cubicBezTo>
                    <a:pt x="7830" y="7140"/>
                    <a:pt x="7637" y="7074"/>
                    <a:pt x="7446" y="7074"/>
                  </a:cubicBezTo>
                  <a:cubicBezTo>
                    <a:pt x="7207" y="7074"/>
                    <a:pt x="6970" y="7177"/>
                    <a:pt x="6806" y="7380"/>
                  </a:cubicBezTo>
                  <a:cubicBezTo>
                    <a:pt x="6310" y="7972"/>
                    <a:pt x="5648" y="8233"/>
                    <a:pt x="4891" y="8233"/>
                  </a:cubicBezTo>
                  <a:cubicBezTo>
                    <a:pt x="3124" y="8233"/>
                    <a:pt x="1689" y="6771"/>
                    <a:pt x="1689" y="4969"/>
                  </a:cubicBezTo>
                  <a:cubicBezTo>
                    <a:pt x="1689" y="3177"/>
                    <a:pt x="3124" y="1706"/>
                    <a:pt x="4891" y="1706"/>
                  </a:cubicBezTo>
                  <a:cubicBezTo>
                    <a:pt x="5535" y="1706"/>
                    <a:pt x="6162" y="1906"/>
                    <a:pt x="6693" y="2263"/>
                  </a:cubicBezTo>
                  <a:cubicBezTo>
                    <a:pt x="6837" y="2365"/>
                    <a:pt x="7001" y="2413"/>
                    <a:pt x="7163" y="2413"/>
                  </a:cubicBezTo>
                  <a:cubicBezTo>
                    <a:pt x="7432" y="2413"/>
                    <a:pt x="7696" y="2281"/>
                    <a:pt x="7859" y="2037"/>
                  </a:cubicBezTo>
                  <a:cubicBezTo>
                    <a:pt x="8120" y="1645"/>
                    <a:pt x="8015" y="1114"/>
                    <a:pt x="7632" y="853"/>
                  </a:cubicBezTo>
                  <a:cubicBezTo>
                    <a:pt x="6823" y="296"/>
                    <a:pt x="5874" y="0"/>
                    <a:pt x="48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2"/>
            <p:cNvSpPr/>
            <p:nvPr/>
          </p:nvSpPr>
          <p:spPr>
            <a:xfrm>
              <a:off x="1058096" y="3119427"/>
              <a:ext cx="36569" cy="42311"/>
            </a:xfrm>
            <a:custGeom>
              <a:avLst/>
              <a:gdLst/>
              <a:ahLst/>
              <a:cxnLst/>
              <a:rect l="l" t="t" r="r" b="b"/>
              <a:pathLst>
                <a:path w="3656" h="4230" extrusionOk="0">
                  <a:moveTo>
                    <a:pt x="2080" y="0"/>
                  </a:moveTo>
                  <a:cubicBezTo>
                    <a:pt x="932" y="0"/>
                    <a:pt x="1" y="949"/>
                    <a:pt x="1" y="2115"/>
                  </a:cubicBezTo>
                  <a:lnTo>
                    <a:pt x="1" y="4230"/>
                  </a:lnTo>
                  <a:lnTo>
                    <a:pt x="3656" y="4230"/>
                  </a:lnTo>
                  <a:lnTo>
                    <a:pt x="36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2"/>
            <p:cNvSpPr/>
            <p:nvPr/>
          </p:nvSpPr>
          <p:spPr>
            <a:xfrm>
              <a:off x="1088825" y="3119427"/>
              <a:ext cx="96544" cy="42311"/>
            </a:xfrm>
            <a:custGeom>
              <a:avLst/>
              <a:gdLst/>
              <a:ahLst/>
              <a:cxnLst/>
              <a:rect l="l" t="t" r="r" b="b"/>
              <a:pathLst>
                <a:path w="9652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9652" y="4230"/>
                  </a:lnTo>
                  <a:lnTo>
                    <a:pt x="9652" y="2115"/>
                  </a:lnTo>
                  <a:cubicBezTo>
                    <a:pt x="9652" y="949"/>
                    <a:pt x="8721" y="0"/>
                    <a:pt x="7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2"/>
          <p:cNvGrpSpPr/>
          <p:nvPr/>
        </p:nvGrpSpPr>
        <p:grpSpPr>
          <a:xfrm>
            <a:off x="5490635" y="3888493"/>
            <a:ext cx="557128" cy="538460"/>
            <a:chOff x="5490635" y="3888493"/>
            <a:chExt cx="557128" cy="538460"/>
          </a:xfrm>
        </p:grpSpPr>
        <p:sp>
          <p:nvSpPr>
            <p:cNvPr id="544" name="Google Shape;544;p22"/>
            <p:cNvSpPr/>
            <p:nvPr/>
          </p:nvSpPr>
          <p:spPr>
            <a:xfrm>
              <a:off x="5490635" y="3888493"/>
              <a:ext cx="413602" cy="538460"/>
            </a:xfrm>
            <a:custGeom>
              <a:avLst/>
              <a:gdLst/>
              <a:ahLst/>
              <a:cxnLst/>
              <a:rect l="l" t="t" r="r" b="b"/>
              <a:pathLst>
                <a:path w="37161" h="55698" extrusionOk="0">
                  <a:moveTo>
                    <a:pt x="5118" y="1"/>
                  </a:moveTo>
                  <a:cubicBezTo>
                    <a:pt x="2289" y="1"/>
                    <a:pt x="1" y="2290"/>
                    <a:pt x="1" y="5101"/>
                  </a:cubicBezTo>
                  <a:lnTo>
                    <a:pt x="1" y="50606"/>
                  </a:lnTo>
                  <a:cubicBezTo>
                    <a:pt x="1" y="53417"/>
                    <a:pt x="2289" y="55697"/>
                    <a:pt x="5118" y="55697"/>
                  </a:cubicBezTo>
                  <a:lnTo>
                    <a:pt x="33767" y="55697"/>
                  </a:lnTo>
                  <a:cubicBezTo>
                    <a:pt x="35751" y="54975"/>
                    <a:pt x="37161" y="53078"/>
                    <a:pt x="37161" y="50850"/>
                  </a:cubicBezTo>
                  <a:lnTo>
                    <a:pt x="37161" y="11175"/>
                  </a:lnTo>
                  <a:lnTo>
                    <a:pt x="35542" y="11175"/>
                  </a:lnTo>
                  <a:cubicBezTo>
                    <a:pt x="34028" y="11175"/>
                    <a:pt x="32801" y="9948"/>
                    <a:pt x="32801" y="8442"/>
                  </a:cubicBezTo>
                  <a:lnTo>
                    <a:pt x="32801" y="1298"/>
                  </a:lnTo>
                  <a:cubicBezTo>
                    <a:pt x="32801" y="871"/>
                    <a:pt x="32557" y="480"/>
                    <a:pt x="32166" y="306"/>
                  </a:cubicBezTo>
                  <a:cubicBezTo>
                    <a:pt x="31730" y="114"/>
                    <a:pt x="31260" y="1"/>
                    <a:pt x="307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2"/>
            <p:cNvSpPr/>
            <p:nvPr/>
          </p:nvSpPr>
          <p:spPr>
            <a:xfrm>
              <a:off x="5842400" y="3999050"/>
              <a:ext cx="138813" cy="427876"/>
            </a:xfrm>
            <a:custGeom>
              <a:avLst/>
              <a:gdLst/>
              <a:ahLst/>
              <a:cxnLst/>
              <a:rect l="l" t="t" r="r" b="b"/>
              <a:pathLst>
                <a:path w="12472" h="44524" extrusionOk="0">
                  <a:moveTo>
                    <a:pt x="5117" y="1"/>
                  </a:moveTo>
                  <a:lnTo>
                    <a:pt x="5117" y="39432"/>
                  </a:lnTo>
                  <a:cubicBezTo>
                    <a:pt x="5117" y="42243"/>
                    <a:pt x="2829" y="44523"/>
                    <a:pt x="0" y="44523"/>
                  </a:cubicBezTo>
                  <a:lnTo>
                    <a:pt x="7354" y="44523"/>
                  </a:lnTo>
                  <a:cubicBezTo>
                    <a:pt x="10182" y="44523"/>
                    <a:pt x="12471" y="42243"/>
                    <a:pt x="12471" y="39432"/>
                  </a:cubicBezTo>
                  <a:lnTo>
                    <a:pt x="12471" y="2011"/>
                  </a:lnTo>
                  <a:cubicBezTo>
                    <a:pt x="12471" y="1524"/>
                    <a:pt x="12367" y="1045"/>
                    <a:pt x="12166" y="619"/>
                  </a:cubicBezTo>
                  <a:cubicBezTo>
                    <a:pt x="11992" y="236"/>
                    <a:pt x="11610" y="1"/>
                    <a:pt x="111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2"/>
            <p:cNvSpPr/>
            <p:nvPr/>
          </p:nvSpPr>
          <p:spPr>
            <a:xfrm>
              <a:off x="5848605" y="3891441"/>
              <a:ext cx="128451" cy="111147"/>
            </a:xfrm>
            <a:custGeom>
              <a:avLst/>
              <a:gdLst/>
              <a:ahLst/>
              <a:cxnLst/>
              <a:rect l="l" t="t" r="r" b="b"/>
              <a:pathLst>
                <a:path w="11541" h="11497" extrusionOk="0">
                  <a:moveTo>
                    <a:pt x="1" y="1"/>
                  </a:moveTo>
                  <a:lnTo>
                    <a:pt x="1" y="8764"/>
                  </a:lnTo>
                  <a:cubicBezTo>
                    <a:pt x="1" y="10278"/>
                    <a:pt x="1228" y="11497"/>
                    <a:pt x="2742" y="11497"/>
                  </a:cubicBezTo>
                  <a:lnTo>
                    <a:pt x="11540" y="11497"/>
                  </a:lnTo>
                  <a:cubicBezTo>
                    <a:pt x="11375" y="11140"/>
                    <a:pt x="11140" y="10800"/>
                    <a:pt x="10853" y="10522"/>
                  </a:cubicBezTo>
                  <a:lnTo>
                    <a:pt x="984" y="679"/>
                  </a:lnTo>
                  <a:cubicBezTo>
                    <a:pt x="697" y="392"/>
                    <a:pt x="357" y="166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2"/>
            <p:cNvSpPr/>
            <p:nvPr/>
          </p:nvSpPr>
          <p:spPr>
            <a:xfrm>
              <a:off x="5556992" y="4050773"/>
              <a:ext cx="61994" cy="61716"/>
            </a:xfrm>
            <a:custGeom>
              <a:avLst/>
              <a:gdLst/>
              <a:ahLst/>
              <a:cxnLst/>
              <a:rect l="l" t="t" r="r" b="b"/>
              <a:pathLst>
                <a:path w="5570" h="5545" extrusionOk="0">
                  <a:moveTo>
                    <a:pt x="731" y="1"/>
                  </a:moveTo>
                  <a:cubicBezTo>
                    <a:pt x="331" y="1"/>
                    <a:pt x="0" y="323"/>
                    <a:pt x="0" y="723"/>
                  </a:cubicBezTo>
                  <a:lnTo>
                    <a:pt x="0" y="4822"/>
                  </a:lnTo>
                  <a:cubicBezTo>
                    <a:pt x="0" y="5222"/>
                    <a:pt x="331" y="5544"/>
                    <a:pt x="731" y="5544"/>
                  </a:cubicBezTo>
                  <a:lnTo>
                    <a:pt x="4847" y="5544"/>
                  </a:lnTo>
                  <a:cubicBezTo>
                    <a:pt x="5248" y="5544"/>
                    <a:pt x="5570" y="5222"/>
                    <a:pt x="5570" y="4822"/>
                  </a:cubicBezTo>
                  <a:lnTo>
                    <a:pt x="5570" y="723"/>
                  </a:lnTo>
                  <a:cubicBezTo>
                    <a:pt x="5570" y="323"/>
                    <a:pt x="5248" y="1"/>
                    <a:pt x="48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2"/>
            <p:cNvSpPr/>
            <p:nvPr/>
          </p:nvSpPr>
          <p:spPr>
            <a:xfrm>
              <a:off x="5556992" y="4167193"/>
              <a:ext cx="61994" cy="61705"/>
            </a:xfrm>
            <a:custGeom>
              <a:avLst/>
              <a:gdLst/>
              <a:ahLst/>
              <a:cxnLst/>
              <a:rect l="l" t="t" r="r" b="b"/>
              <a:pathLst>
                <a:path w="5570" h="5544" extrusionOk="0">
                  <a:moveTo>
                    <a:pt x="731" y="0"/>
                  </a:moveTo>
                  <a:cubicBezTo>
                    <a:pt x="331" y="0"/>
                    <a:pt x="0" y="322"/>
                    <a:pt x="0" y="722"/>
                  </a:cubicBezTo>
                  <a:lnTo>
                    <a:pt x="0" y="4821"/>
                  </a:lnTo>
                  <a:cubicBezTo>
                    <a:pt x="0" y="5222"/>
                    <a:pt x="331" y="5544"/>
                    <a:pt x="731" y="5544"/>
                  </a:cubicBezTo>
                  <a:lnTo>
                    <a:pt x="4847" y="5544"/>
                  </a:lnTo>
                  <a:cubicBezTo>
                    <a:pt x="5248" y="5544"/>
                    <a:pt x="5570" y="5222"/>
                    <a:pt x="5570" y="4821"/>
                  </a:cubicBezTo>
                  <a:lnTo>
                    <a:pt x="5570" y="722"/>
                  </a:lnTo>
                  <a:cubicBezTo>
                    <a:pt x="5570" y="322"/>
                    <a:pt x="5248" y="0"/>
                    <a:pt x="48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2"/>
            <p:cNvSpPr/>
            <p:nvPr/>
          </p:nvSpPr>
          <p:spPr>
            <a:xfrm>
              <a:off x="5556992" y="4283602"/>
              <a:ext cx="61994" cy="61705"/>
            </a:xfrm>
            <a:custGeom>
              <a:avLst/>
              <a:gdLst/>
              <a:ahLst/>
              <a:cxnLst/>
              <a:rect l="l" t="t" r="r" b="b"/>
              <a:pathLst>
                <a:path w="5570" h="5544" extrusionOk="0">
                  <a:moveTo>
                    <a:pt x="731" y="0"/>
                  </a:moveTo>
                  <a:cubicBezTo>
                    <a:pt x="331" y="0"/>
                    <a:pt x="0" y="322"/>
                    <a:pt x="0" y="723"/>
                  </a:cubicBezTo>
                  <a:lnTo>
                    <a:pt x="0" y="4822"/>
                  </a:lnTo>
                  <a:cubicBezTo>
                    <a:pt x="0" y="5213"/>
                    <a:pt x="331" y="5544"/>
                    <a:pt x="731" y="5544"/>
                  </a:cubicBezTo>
                  <a:lnTo>
                    <a:pt x="4847" y="5544"/>
                  </a:lnTo>
                  <a:cubicBezTo>
                    <a:pt x="5248" y="5544"/>
                    <a:pt x="5570" y="5213"/>
                    <a:pt x="5570" y="4822"/>
                  </a:cubicBezTo>
                  <a:lnTo>
                    <a:pt x="5570" y="723"/>
                  </a:lnTo>
                  <a:cubicBezTo>
                    <a:pt x="5570" y="322"/>
                    <a:pt x="5248" y="0"/>
                    <a:pt x="48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2"/>
            <p:cNvSpPr/>
            <p:nvPr/>
          </p:nvSpPr>
          <p:spPr>
            <a:xfrm>
              <a:off x="5665269" y="4052131"/>
              <a:ext cx="258049" cy="18799"/>
            </a:xfrm>
            <a:custGeom>
              <a:avLst/>
              <a:gdLst/>
              <a:ahLst/>
              <a:cxnLst/>
              <a:rect l="l" t="t" r="r" b="b"/>
              <a:pathLst>
                <a:path w="23185" h="1689" extrusionOk="0">
                  <a:moveTo>
                    <a:pt x="845" y="0"/>
                  </a:moveTo>
                  <a:cubicBezTo>
                    <a:pt x="383" y="0"/>
                    <a:pt x="1" y="383"/>
                    <a:pt x="1" y="845"/>
                  </a:cubicBezTo>
                  <a:cubicBezTo>
                    <a:pt x="1" y="1314"/>
                    <a:pt x="383" y="1689"/>
                    <a:pt x="845" y="1689"/>
                  </a:cubicBezTo>
                  <a:lnTo>
                    <a:pt x="22340" y="1689"/>
                  </a:lnTo>
                  <a:cubicBezTo>
                    <a:pt x="22810" y="1689"/>
                    <a:pt x="23184" y="1314"/>
                    <a:pt x="23184" y="845"/>
                  </a:cubicBezTo>
                  <a:cubicBezTo>
                    <a:pt x="23184" y="383"/>
                    <a:pt x="22810" y="0"/>
                    <a:pt x="223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2"/>
            <p:cNvSpPr/>
            <p:nvPr/>
          </p:nvSpPr>
          <p:spPr>
            <a:xfrm>
              <a:off x="5665269" y="4092318"/>
              <a:ext cx="258049" cy="18710"/>
            </a:xfrm>
            <a:custGeom>
              <a:avLst/>
              <a:gdLst/>
              <a:ahLst/>
              <a:cxnLst/>
              <a:rect l="l" t="t" r="r" b="b"/>
              <a:pathLst>
                <a:path w="23185" h="1681" extrusionOk="0">
                  <a:moveTo>
                    <a:pt x="845" y="1"/>
                  </a:moveTo>
                  <a:cubicBezTo>
                    <a:pt x="383" y="1"/>
                    <a:pt x="1" y="375"/>
                    <a:pt x="1" y="845"/>
                  </a:cubicBezTo>
                  <a:cubicBezTo>
                    <a:pt x="1" y="1306"/>
                    <a:pt x="383" y="1681"/>
                    <a:pt x="845" y="1681"/>
                  </a:cubicBezTo>
                  <a:lnTo>
                    <a:pt x="22340" y="1681"/>
                  </a:lnTo>
                  <a:cubicBezTo>
                    <a:pt x="22810" y="1681"/>
                    <a:pt x="23184" y="1306"/>
                    <a:pt x="23184" y="845"/>
                  </a:cubicBezTo>
                  <a:cubicBezTo>
                    <a:pt x="23184" y="375"/>
                    <a:pt x="22810" y="1"/>
                    <a:pt x="223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2"/>
            <p:cNvSpPr/>
            <p:nvPr/>
          </p:nvSpPr>
          <p:spPr>
            <a:xfrm>
              <a:off x="5665269" y="4168540"/>
              <a:ext cx="258049" cy="18810"/>
            </a:xfrm>
            <a:custGeom>
              <a:avLst/>
              <a:gdLst/>
              <a:ahLst/>
              <a:cxnLst/>
              <a:rect l="l" t="t" r="r" b="b"/>
              <a:pathLst>
                <a:path w="23185" h="1690" extrusionOk="0">
                  <a:moveTo>
                    <a:pt x="845" y="1"/>
                  </a:moveTo>
                  <a:cubicBezTo>
                    <a:pt x="383" y="1"/>
                    <a:pt x="1" y="384"/>
                    <a:pt x="1" y="845"/>
                  </a:cubicBezTo>
                  <a:cubicBezTo>
                    <a:pt x="1" y="1306"/>
                    <a:pt x="383" y="1689"/>
                    <a:pt x="845" y="1689"/>
                  </a:cubicBezTo>
                  <a:lnTo>
                    <a:pt x="22340" y="1689"/>
                  </a:lnTo>
                  <a:cubicBezTo>
                    <a:pt x="22810" y="1689"/>
                    <a:pt x="23184" y="1306"/>
                    <a:pt x="23184" y="845"/>
                  </a:cubicBezTo>
                  <a:cubicBezTo>
                    <a:pt x="23184" y="384"/>
                    <a:pt x="22810" y="1"/>
                    <a:pt x="223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2"/>
            <p:cNvSpPr/>
            <p:nvPr/>
          </p:nvSpPr>
          <p:spPr>
            <a:xfrm>
              <a:off x="5665269" y="4208738"/>
              <a:ext cx="258049" cy="18698"/>
            </a:xfrm>
            <a:custGeom>
              <a:avLst/>
              <a:gdLst/>
              <a:ahLst/>
              <a:cxnLst/>
              <a:rect l="l" t="t" r="r" b="b"/>
              <a:pathLst>
                <a:path w="23185" h="1680" extrusionOk="0">
                  <a:moveTo>
                    <a:pt x="845" y="0"/>
                  </a:moveTo>
                  <a:cubicBezTo>
                    <a:pt x="383" y="0"/>
                    <a:pt x="1" y="375"/>
                    <a:pt x="1" y="845"/>
                  </a:cubicBezTo>
                  <a:cubicBezTo>
                    <a:pt x="1" y="1306"/>
                    <a:pt x="383" y="1680"/>
                    <a:pt x="845" y="1680"/>
                  </a:cubicBezTo>
                  <a:lnTo>
                    <a:pt x="22340" y="1680"/>
                  </a:lnTo>
                  <a:cubicBezTo>
                    <a:pt x="22810" y="1680"/>
                    <a:pt x="23184" y="1306"/>
                    <a:pt x="23184" y="845"/>
                  </a:cubicBezTo>
                  <a:cubicBezTo>
                    <a:pt x="23184" y="375"/>
                    <a:pt x="22810" y="0"/>
                    <a:pt x="223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2"/>
            <p:cNvSpPr/>
            <p:nvPr/>
          </p:nvSpPr>
          <p:spPr>
            <a:xfrm>
              <a:off x="5665269" y="4284960"/>
              <a:ext cx="258049" cy="18698"/>
            </a:xfrm>
            <a:custGeom>
              <a:avLst/>
              <a:gdLst/>
              <a:ahLst/>
              <a:cxnLst/>
              <a:rect l="l" t="t" r="r" b="b"/>
              <a:pathLst>
                <a:path w="23185" h="1680" extrusionOk="0">
                  <a:moveTo>
                    <a:pt x="845" y="0"/>
                  </a:moveTo>
                  <a:cubicBezTo>
                    <a:pt x="383" y="0"/>
                    <a:pt x="1" y="375"/>
                    <a:pt x="1" y="844"/>
                  </a:cubicBezTo>
                  <a:cubicBezTo>
                    <a:pt x="1" y="1306"/>
                    <a:pt x="383" y="1680"/>
                    <a:pt x="845" y="1680"/>
                  </a:cubicBezTo>
                  <a:lnTo>
                    <a:pt x="22340" y="1680"/>
                  </a:lnTo>
                  <a:cubicBezTo>
                    <a:pt x="22810" y="1680"/>
                    <a:pt x="23184" y="1306"/>
                    <a:pt x="23184" y="844"/>
                  </a:cubicBezTo>
                  <a:cubicBezTo>
                    <a:pt x="23184" y="375"/>
                    <a:pt x="22810" y="0"/>
                    <a:pt x="223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2"/>
            <p:cNvSpPr/>
            <p:nvPr/>
          </p:nvSpPr>
          <p:spPr>
            <a:xfrm>
              <a:off x="5665269" y="4325147"/>
              <a:ext cx="258049" cy="18710"/>
            </a:xfrm>
            <a:custGeom>
              <a:avLst/>
              <a:gdLst/>
              <a:ahLst/>
              <a:cxnLst/>
              <a:rect l="l" t="t" r="r" b="b"/>
              <a:pathLst>
                <a:path w="23185" h="1681" extrusionOk="0">
                  <a:moveTo>
                    <a:pt x="845" y="1"/>
                  </a:moveTo>
                  <a:cubicBezTo>
                    <a:pt x="383" y="1"/>
                    <a:pt x="1" y="375"/>
                    <a:pt x="1" y="836"/>
                  </a:cubicBezTo>
                  <a:cubicBezTo>
                    <a:pt x="1" y="1306"/>
                    <a:pt x="383" y="1680"/>
                    <a:pt x="845" y="1680"/>
                  </a:cubicBezTo>
                  <a:lnTo>
                    <a:pt x="22340" y="1680"/>
                  </a:lnTo>
                  <a:cubicBezTo>
                    <a:pt x="22810" y="1680"/>
                    <a:pt x="23184" y="1306"/>
                    <a:pt x="23184" y="836"/>
                  </a:cubicBezTo>
                  <a:cubicBezTo>
                    <a:pt x="23184" y="375"/>
                    <a:pt x="22810" y="1"/>
                    <a:pt x="223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2"/>
            <p:cNvSpPr/>
            <p:nvPr/>
          </p:nvSpPr>
          <p:spPr>
            <a:xfrm>
              <a:off x="5737809" y="4122394"/>
              <a:ext cx="247587" cy="247197"/>
            </a:xfrm>
            <a:custGeom>
              <a:avLst/>
              <a:gdLst/>
              <a:ahLst/>
              <a:cxnLst/>
              <a:rect l="l" t="t" r="r" b="b"/>
              <a:pathLst>
                <a:path w="22245" h="22210" extrusionOk="0">
                  <a:moveTo>
                    <a:pt x="18642" y="0"/>
                  </a:moveTo>
                  <a:lnTo>
                    <a:pt x="17998" y="35"/>
                  </a:lnTo>
                  <a:lnTo>
                    <a:pt x="714" y="17258"/>
                  </a:lnTo>
                  <a:cubicBezTo>
                    <a:pt x="445" y="17527"/>
                    <a:pt x="210" y="17823"/>
                    <a:pt x="1" y="18128"/>
                  </a:cubicBezTo>
                  <a:lnTo>
                    <a:pt x="4091" y="22209"/>
                  </a:lnTo>
                  <a:cubicBezTo>
                    <a:pt x="4404" y="21992"/>
                    <a:pt x="4691" y="21757"/>
                    <a:pt x="4961" y="21496"/>
                  </a:cubicBezTo>
                  <a:lnTo>
                    <a:pt x="22245" y="4273"/>
                  </a:lnTo>
                  <a:lnTo>
                    <a:pt x="22210" y="3551"/>
                  </a:lnTo>
                  <a:lnTo>
                    <a:pt x="186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5709619" y="4320545"/>
              <a:ext cx="77309" cy="75873"/>
            </a:xfrm>
            <a:custGeom>
              <a:avLst/>
              <a:gdLst/>
              <a:ahLst/>
              <a:cxnLst/>
              <a:rect l="l" t="t" r="r" b="b"/>
              <a:pathLst>
                <a:path w="6946" h="6817" extrusionOk="0">
                  <a:moveTo>
                    <a:pt x="2769" y="1"/>
                  </a:moveTo>
                  <a:cubicBezTo>
                    <a:pt x="2412" y="453"/>
                    <a:pt x="2125" y="949"/>
                    <a:pt x="1925" y="1489"/>
                  </a:cubicBezTo>
                  <a:lnTo>
                    <a:pt x="141" y="6084"/>
                  </a:lnTo>
                  <a:cubicBezTo>
                    <a:pt x="0" y="6453"/>
                    <a:pt x="286" y="6817"/>
                    <a:pt x="642" y="6817"/>
                  </a:cubicBezTo>
                  <a:cubicBezTo>
                    <a:pt x="706" y="6817"/>
                    <a:pt x="771" y="6805"/>
                    <a:pt x="837" y="6780"/>
                  </a:cubicBezTo>
                  <a:lnTo>
                    <a:pt x="5458" y="5005"/>
                  </a:lnTo>
                  <a:cubicBezTo>
                    <a:pt x="5997" y="4805"/>
                    <a:pt x="6493" y="4517"/>
                    <a:pt x="6946" y="4161"/>
                  </a:cubicBezTo>
                  <a:lnTo>
                    <a:pt x="276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5938102" y="4094204"/>
              <a:ext cx="76051" cy="75762"/>
            </a:xfrm>
            <a:custGeom>
              <a:avLst/>
              <a:gdLst/>
              <a:ahLst/>
              <a:cxnLst/>
              <a:rect l="l" t="t" r="r" b="b"/>
              <a:pathLst>
                <a:path w="6833" h="6807" extrusionOk="0">
                  <a:moveTo>
                    <a:pt x="2585" y="1"/>
                  </a:moveTo>
                  <a:lnTo>
                    <a:pt x="1" y="2568"/>
                  </a:lnTo>
                  <a:lnTo>
                    <a:pt x="4248" y="6806"/>
                  </a:lnTo>
                  <a:lnTo>
                    <a:pt x="6832" y="4230"/>
                  </a:lnTo>
                  <a:lnTo>
                    <a:pt x="6780" y="3586"/>
                  </a:lnTo>
                  <a:lnTo>
                    <a:pt x="3212" y="27"/>
                  </a:lnTo>
                  <a:lnTo>
                    <a:pt x="258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5966871" y="4063945"/>
              <a:ext cx="80893" cy="77354"/>
            </a:xfrm>
            <a:custGeom>
              <a:avLst/>
              <a:gdLst/>
              <a:ahLst/>
              <a:cxnLst/>
              <a:rect l="l" t="t" r="r" b="b"/>
              <a:pathLst>
                <a:path w="7268" h="6950" extrusionOk="0">
                  <a:moveTo>
                    <a:pt x="3969" y="0"/>
                  </a:moveTo>
                  <a:cubicBezTo>
                    <a:pt x="3201" y="0"/>
                    <a:pt x="2433" y="292"/>
                    <a:pt x="1845" y="875"/>
                  </a:cubicBezTo>
                  <a:lnTo>
                    <a:pt x="0" y="2720"/>
                  </a:lnTo>
                  <a:lnTo>
                    <a:pt x="4247" y="6949"/>
                  </a:lnTo>
                  <a:lnTo>
                    <a:pt x="6092" y="5104"/>
                  </a:lnTo>
                  <a:cubicBezTo>
                    <a:pt x="7267" y="3938"/>
                    <a:pt x="7267" y="2050"/>
                    <a:pt x="6092" y="875"/>
                  </a:cubicBezTo>
                  <a:cubicBezTo>
                    <a:pt x="5505" y="292"/>
                    <a:pt x="4737" y="0"/>
                    <a:pt x="39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22"/>
          <p:cNvGrpSpPr/>
          <p:nvPr/>
        </p:nvGrpSpPr>
        <p:grpSpPr>
          <a:xfrm>
            <a:off x="1396794" y="2673400"/>
            <a:ext cx="3895214" cy="750450"/>
            <a:chOff x="1396794" y="2673400"/>
            <a:chExt cx="3895214" cy="750450"/>
          </a:xfrm>
        </p:grpSpPr>
        <p:sp>
          <p:nvSpPr>
            <p:cNvPr id="561" name="Google Shape;561;p22"/>
            <p:cNvSpPr txBox="1"/>
            <p:nvPr/>
          </p:nvSpPr>
          <p:spPr>
            <a:xfrm>
              <a:off x="1396808" y="2673400"/>
              <a:ext cx="38952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Aprender - To learn</a:t>
              </a:r>
              <a:endParaRPr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62" name="Google Shape;562;p22"/>
            <p:cNvSpPr txBox="1"/>
            <p:nvPr/>
          </p:nvSpPr>
          <p:spPr>
            <a:xfrm>
              <a:off x="1396794" y="3012250"/>
              <a:ext cx="3895200" cy="41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aprendo, Tú aprendes, Él/Ella,Ud. aprende, Nosotros(as) aprendemos, Vosotros (as)aprendéis, Ellos/Ellas,Uds. aprenden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63" name="Google Shape;563;p22"/>
          <p:cNvGrpSpPr/>
          <p:nvPr/>
        </p:nvGrpSpPr>
        <p:grpSpPr>
          <a:xfrm>
            <a:off x="1396794" y="3796875"/>
            <a:ext cx="3895214" cy="750450"/>
            <a:chOff x="1396794" y="3796875"/>
            <a:chExt cx="3895214" cy="750450"/>
          </a:xfrm>
        </p:grpSpPr>
        <p:sp>
          <p:nvSpPr>
            <p:cNvPr id="564" name="Google Shape;564;p22"/>
            <p:cNvSpPr txBox="1"/>
            <p:nvPr/>
          </p:nvSpPr>
          <p:spPr>
            <a:xfrm>
              <a:off x="1396808" y="3796875"/>
              <a:ext cx="38952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Escribir - To write</a:t>
              </a:r>
              <a:endParaRPr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65" name="Google Shape;565;p22"/>
            <p:cNvSpPr txBox="1"/>
            <p:nvPr/>
          </p:nvSpPr>
          <p:spPr>
            <a:xfrm>
              <a:off x="1396794" y="4135725"/>
              <a:ext cx="3895200" cy="41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escribo, Tú escribes, Él/Ella,Ud. Escribe,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Nosotros (as) escribimos, Vosotros(as) escribís, Ellos/Ellas,Uds. escriben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66" name="Google Shape;566;p22"/>
          <p:cNvGrpSpPr/>
          <p:nvPr/>
        </p:nvGrpSpPr>
        <p:grpSpPr>
          <a:xfrm>
            <a:off x="5490625" y="1702050"/>
            <a:ext cx="557137" cy="509681"/>
            <a:chOff x="5490625" y="1702050"/>
            <a:chExt cx="557137" cy="509681"/>
          </a:xfrm>
        </p:grpSpPr>
        <p:sp>
          <p:nvSpPr>
            <p:cNvPr id="567" name="Google Shape;567;p22"/>
            <p:cNvSpPr/>
            <p:nvPr/>
          </p:nvSpPr>
          <p:spPr>
            <a:xfrm>
              <a:off x="5646929" y="2125491"/>
              <a:ext cx="202898" cy="16835"/>
            </a:xfrm>
            <a:custGeom>
              <a:avLst/>
              <a:gdLst/>
              <a:ahLst/>
              <a:cxnLst/>
              <a:rect l="l" t="t" r="r" b="b"/>
              <a:pathLst>
                <a:path w="20356" h="1689" extrusionOk="0">
                  <a:moveTo>
                    <a:pt x="844" y="0"/>
                  </a:moveTo>
                  <a:cubicBezTo>
                    <a:pt x="375" y="0"/>
                    <a:pt x="0" y="383"/>
                    <a:pt x="0" y="844"/>
                  </a:cubicBezTo>
                  <a:cubicBezTo>
                    <a:pt x="0" y="1314"/>
                    <a:pt x="375" y="1688"/>
                    <a:pt x="844" y="1688"/>
                  </a:cubicBezTo>
                  <a:lnTo>
                    <a:pt x="19512" y="1688"/>
                  </a:lnTo>
                  <a:cubicBezTo>
                    <a:pt x="19982" y="1688"/>
                    <a:pt x="20356" y="1314"/>
                    <a:pt x="20356" y="844"/>
                  </a:cubicBezTo>
                  <a:cubicBezTo>
                    <a:pt x="20356" y="383"/>
                    <a:pt x="19982" y="0"/>
                    <a:pt x="195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2"/>
            <p:cNvSpPr/>
            <p:nvPr/>
          </p:nvSpPr>
          <p:spPr>
            <a:xfrm>
              <a:off x="5591674" y="2005124"/>
              <a:ext cx="106702" cy="206606"/>
            </a:xfrm>
            <a:custGeom>
              <a:avLst/>
              <a:gdLst/>
              <a:ahLst/>
              <a:cxnLst/>
              <a:rect l="l" t="t" r="r" b="b"/>
              <a:pathLst>
                <a:path w="10705" h="20728" extrusionOk="0">
                  <a:moveTo>
                    <a:pt x="8127" y="0"/>
                  </a:moveTo>
                  <a:cubicBezTo>
                    <a:pt x="7183" y="0"/>
                    <a:pt x="6301" y="596"/>
                    <a:pt x="5971" y="1547"/>
                  </a:cubicBezTo>
                  <a:lnTo>
                    <a:pt x="419" y="17682"/>
                  </a:lnTo>
                  <a:cubicBezTo>
                    <a:pt x="1" y="18883"/>
                    <a:pt x="636" y="20188"/>
                    <a:pt x="1828" y="20597"/>
                  </a:cubicBezTo>
                  <a:cubicBezTo>
                    <a:pt x="2072" y="20684"/>
                    <a:pt x="2324" y="20727"/>
                    <a:pt x="2577" y="20727"/>
                  </a:cubicBezTo>
                  <a:cubicBezTo>
                    <a:pt x="3525" y="20727"/>
                    <a:pt x="4404" y="20127"/>
                    <a:pt x="4735" y="19178"/>
                  </a:cubicBezTo>
                  <a:lnTo>
                    <a:pt x="10296" y="3044"/>
                  </a:lnTo>
                  <a:cubicBezTo>
                    <a:pt x="10705" y="1843"/>
                    <a:pt x="10070" y="538"/>
                    <a:pt x="8877" y="129"/>
                  </a:cubicBezTo>
                  <a:cubicBezTo>
                    <a:pt x="8629" y="42"/>
                    <a:pt x="8376" y="0"/>
                    <a:pt x="81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2"/>
            <p:cNvSpPr/>
            <p:nvPr/>
          </p:nvSpPr>
          <p:spPr>
            <a:xfrm>
              <a:off x="5798375" y="2005124"/>
              <a:ext cx="106702" cy="206606"/>
            </a:xfrm>
            <a:custGeom>
              <a:avLst/>
              <a:gdLst/>
              <a:ahLst/>
              <a:cxnLst/>
              <a:rect l="l" t="t" r="r" b="b"/>
              <a:pathLst>
                <a:path w="10705" h="20728" extrusionOk="0">
                  <a:moveTo>
                    <a:pt x="2578" y="0"/>
                  </a:moveTo>
                  <a:cubicBezTo>
                    <a:pt x="2329" y="0"/>
                    <a:pt x="2076" y="42"/>
                    <a:pt x="1828" y="129"/>
                  </a:cubicBezTo>
                  <a:cubicBezTo>
                    <a:pt x="635" y="538"/>
                    <a:pt x="0" y="1843"/>
                    <a:pt x="409" y="3044"/>
                  </a:cubicBezTo>
                  <a:lnTo>
                    <a:pt x="5970" y="19178"/>
                  </a:lnTo>
                  <a:cubicBezTo>
                    <a:pt x="6301" y="20127"/>
                    <a:pt x="7180" y="20727"/>
                    <a:pt x="8128" y="20727"/>
                  </a:cubicBezTo>
                  <a:cubicBezTo>
                    <a:pt x="8381" y="20727"/>
                    <a:pt x="8633" y="20684"/>
                    <a:pt x="8877" y="20597"/>
                  </a:cubicBezTo>
                  <a:cubicBezTo>
                    <a:pt x="10069" y="20188"/>
                    <a:pt x="10704" y="18883"/>
                    <a:pt x="10287" y="17682"/>
                  </a:cubicBezTo>
                  <a:lnTo>
                    <a:pt x="4734" y="1547"/>
                  </a:lnTo>
                  <a:cubicBezTo>
                    <a:pt x="4404" y="596"/>
                    <a:pt x="3522" y="0"/>
                    <a:pt x="25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2"/>
            <p:cNvSpPr/>
            <p:nvPr/>
          </p:nvSpPr>
          <p:spPr>
            <a:xfrm>
              <a:off x="5490625" y="1702050"/>
              <a:ext cx="515465" cy="290530"/>
            </a:xfrm>
            <a:custGeom>
              <a:avLst/>
              <a:gdLst/>
              <a:ahLst/>
              <a:cxnLst/>
              <a:rect l="l" t="t" r="r" b="b"/>
              <a:pathLst>
                <a:path w="45246" h="24507" extrusionOk="0">
                  <a:moveTo>
                    <a:pt x="3037" y="0"/>
                  </a:moveTo>
                  <a:cubicBezTo>
                    <a:pt x="1358" y="0"/>
                    <a:pt x="0" y="1367"/>
                    <a:pt x="0" y="3055"/>
                  </a:cubicBezTo>
                  <a:lnTo>
                    <a:pt x="0" y="19964"/>
                  </a:lnTo>
                  <a:cubicBezTo>
                    <a:pt x="10939" y="19964"/>
                    <a:pt x="19825" y="22462"/>
                    <a:pt x="25273" y="24507"/>
                  </a:cubicBezTo>
                  <a:cubicBezTo>
                    <a:pt x="28005" y="23297"/>
                    <a:pt x="31069" y="22401"/>
                    <a:pt x="36229" y="22401"/>
                  </a:cubicBezTo>
                  <a:cubicBezTo>
                    <a:pt x="39719" y="22401"/>
                    <a:pt x="42713" y="22966"/>
                    <a:pt x="45245" y="23819"/>
                  </a:cubicBezTo>
                  <a:lnTo>
                    <a:pt x="45245" y="2863"/>
                  </a:lnTo>
                  <a:cubicBezTo>
                    <a:pt x="45245" y="1567"/>
                    <a:pt x="44444" y="462"/>
                    <a:pt x="433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2"/>
            <p:cNvSpPr/>
            <p:nvPr/>
          </p:nvSpPr>
          <p:spPr>
            <a:xfrm>
              <a:off x="5490630" y="1891994"/>
              <a:ext cx="310637" cy="170723"/>
            </a:xfrm>
            <a:custGeom>
              <a:avLst/>
              <a:gdLst/>
              <a:ahLst/>
              <a:cxnLst/>
              <a:rect l="l" t="t" r="r" b="b"/>
              <a:pathLst>
                <a:path w="31165" h="17128" extrusionOk="0">
                  <a:moveTo>
                    <a:pt x="0" y="1"/>
                  </a:moveTo>
                  <a:lnTo>
                    <a:pt x="0" y="14073"/>
                  </a:lnTo>
                  <a:cubicBezTo>
                    <a:pt x="0" y="15761"/>
                    <a:pt x="1358" y="17128"/>
                    <a:pt x="3037" y="17128"/>
                  </a:cubicBezTo>
                  <a:lnTo>
                    <a:pt x="31164" y="17128"/>
                  </a:lnTo>
                  <a:lnTo>
                    <a:pt x="31164" y="7172"/>
                  </a:lnTo>
                  <a:cubicBezTo>
                    <a:pt x="31164" y="7172"/>
                    <a:pt x="18519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2"/>
            <p:cNvSpPr/>
            <p:nvPr/>
          </p:nvSpPr>
          <p:spPr>
            <a:xfrm>
              <a:off x="5490630" y="1916282"/>
              <a:ext cx="450990" cy="146433"/>
            </a:xfrm>
            <a:custGeom>
              <a:avLst/>
              <a:gdLst/>
              <a:ahLst/>
              <a:cxnLst/>
              <a:rect l="l" t="t" r="r" b="b"/>
              <a:pathLst>
                <a:path w="45246" h="14691" extrusionOk="0">
                  <a:moveTo>
                    <a:pt x="36229" y="1"/>
                  </a:moveTo>
                  <a:cubicBezTo>
                    <a:pt x="21017" y="1"/>
                    <a:pt x="23993" y="7781"/>
                    <a:pt x="0" y="8694"/>
                  </a:cubicBezTo>
                  <a:lnTo>
                    <a:pt x="0" y="11636"/>
                  </a:lnTo>
                  <a:cubicBezTo>
                    <a:pt x="0" y="13324"/>
                    <a:pt x="1358" y="14691"/>
                    <a:pt x="3037" y="14691"/>
                  </a:cubicBezTo>
                  <a:lnTo>
                    <a:pt x="43322" y="14691"/>
                  </a:lnTo>
                  <a:cubicBezTo>
                    <a:pt x="44444" y="14229"/>
                    <a:pt x="45245" y="13124"/>
                    <a:pt x="45245" y="11827"/>
                  </a:cubicBezTo>
                  <a:lnTo>
                    <a:pt x="45245" y="1428"/>
                  </a:lnTo>
                  <a:cubicBezTo>
                    <a:pt x="42713" y="575"/>
                    <a:pt x="39719" y="1"/>
                    <a:pt x="362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2"/>
            <p:cNvSpPr/>
            <p:nvPr/>
          </p:nvSpPr>
          <p:spPr>
            <a:xfrm>
              <a:off x="5847551" y="1764930"/>
              <a:ext cx="70012" cy="70191"/>
            </a:xfrm>
            <a:custGeom>
              <a:avLst/>
              <a:gdLst/>
              <a:ahLst/>
              <a:cxnLst/>
              <a:rect l="l" t="t" r="r" b="b"/>
              <a:pathLst>
                <a:path w="7024" h="7042" extrusionOk="0">
                  <a:moveTo>
                    <a:pt x="3508" y="1"/>
                  </a:moveTo>
                  <a:cubicBezTo>
                    <a:pt x="1567" y="1"/>
                    <a:pt x="0" y="1576"/>
                    <a:pt x="0" y="3525"/>
                  </a:cubicBezTo>
                  <a:cubicBezTo>
                    <a:pt x="0" y="5466"/>
                    <a:pt x="1567" y="7041"/>
                    <a:pt x="3508" y="7041"/>
                  </a:cubicBezTo>
                  <a:cubicBezTo>
                    <a:pt x="5448" y="7041"/>
                    <a:pt x="7023" y="5466"/>
                    <a:pt x="7023" y="3525"/>
                  </a:cubicBezTo>
                  <a:cubicBezTo>
                    <a:pt x="7023" y="1576"/>
                    <a:pt x="5448" y="1"/>
                    <a:pt x="35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2"/>
            <p:cNvSpPr/>
            <p:nvPr/>
          </p:nvSpPr>
          <p:spPr>
            <a:xfrm>
              <a:off x="5902538" y="1927734"/>
              <a:ext cx="103582" cy="134980"/>
            </a:xfrm>
            <a:custGeom>
              <a:avLst/>
              <a:gdLst/>
              <a:ahLst/>
              <a:cxnLst/>
              <a:rect l="l" t="t" r="r" b="b"/>
              <a:pathLst>
                <a:path w="10392" h="13542" extrusionOk="0">
                  <a:moveTo>
                    <a:pt x="3047" y="0"/>
                  </a:moveTo>
                  <a:lnTo>
                    <a:pt x="3047" y="10487"/>
                  </a:lnTo>
                  <a:cubicBezTo>
                    <a:pt x="3047" y="12175"/>
                    <a:pt x="1681" y="13542"/>
                    <a:pt x="1" y="13542"/>
                  </a:cubicBezTo>
                  <a:lnTo>
                    <a:pt x="7355" y="13542"/>
                  </a:lnTo>
                  <a:cubicBezTo>
                    <a:pt x="9034" y="13542"/>
                    <a:pt x="10392" y="12175"/>
                    <a:pt x="10392" y="10487"/>
                  </a:cubicBezTo>
                  <a:lnTo>
                    <a:pt x="10392" y="3586"/>
                  </a:lnTo>
                  <a:cubicBezTo>
                    <a:pt x="8547" y="2263"/>
                    <a:pt x="6110" y="914"/>
                    <a:pt x="30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2"/>
            <p:cNvSpPr/>
            <p:nvPr/>
          </p:nvSpPr>
          <p:spPr>
            <a:xfrm>
              <a:off x="5786664" y="2003051"/>
              <a:ext cx="85880" cy="74677"/>
            </a:xfrm>
            <a:custGeom>
              <a:avLst/>
              <a:gdLst/>
              <a:ahLst/>
              <a:cxnLst/>
              <a:rect l="l" t="t" r="r" b="b"/>
              <a:pathLst>
                <a:path w="8616" h="7492" extrusionOk="0">
                  <a:moveTo>
                    <a:pt x="4256" y="0"/>
                  </a:moveTo>
                  <a:cubicBezTo>
                    <a:pt x="3453" y="0"/>
                    <a:pt x="2541" y="159"/>
                    <a:pt x="1636" y="650"/>
                  </a:cubicBezTo>
                  <a:cubicBezTo>
                    <a:pt x="836" y="1085"/>
                    <a:pt x="287" y="1868"/>
                    <a:pt x="148" y="2765"/>
                  </a:cubicBezTo>
                  <a:cubicBezTo>
                    <a:pt x="105" y="3087"/>
                    <a:pt x="70" y="3409"/>
                    <a:pt x="0" y="3704"/>
                  </a:cubicBezTo>
                  <a:cubicBezTo>
                    <a:pt x="208" y="3617"/>
                    <a:pt x="517" y="3518"/>
                    <a:pt x="846" y="3518"/>
                  </a:cubicBezTo>
                  <a:cubicBezTo>
                    <a:pt x="1466" y="3518"/>
                    <a:pt x="2160" y="3870"/>
                    <a:pt x="2393" y="5314"/>
                  </a:cubicBezTo>
                  <a:cubicBezTo>
                    <a:pt x="2690" y="7166"/>
                    <a:pt x="3939" y="7491"/>
                    <a:pt x="4768" y="7491"/>
                  </a:cubicBezTo>
                  <a:cubicBezTo>
                    <a:pt x="5010" y="7491"/>
                    <a:pt x="5216" y="7463"/>
                    <a:pt x="5352" y="7438"/>
                  </a:cubicBezTo>
                  <a:cubicBezTo>
                    <a:pt x="5474" y="7342"/>
                    <a:pt x="5587" y="7229"/>
                    <a:pt x="5700" y="7116"/>
                  </a:cubicBezTo>
                  <a:cubicBezTo>
                    <a:pt x="8616" y="4200"/>
                    <a:pt x="6832" y="537"/>
                    <a:pt x="6832" y="537"/>
                  </a:cubicBezTo>
                  <a:cubicBezTo>
                    <a:pt x="6832" y="537"/>
                    <a:pt x="5730" y="0"/>
                    <a:pt x="42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2"/>
            <p:cNvSpPr/>
            <p:nvPr/>
          </p:nvSpPr>
          <p:spPr>
            <a:xfrm>
              <a:off x="5832202" y="1948465"/>
              <a:ext cx="82322" cy="81813"/>
            </a:xfrm>
            <a:custGeom>
              <a:avLst/>
              <a:gdLst/>
              <a:ahLst/>
              <a:cxnLst/>
              <a:rect l="l" t="t" r="r" b="b"/>
              <a:pathLst>
                <a:path w="8259" h="8208" extrusionOk="0">
                  <a:moveTo>
                    <a:pt x="3438" y="0"/>
                  </a:moveTo>
                  <a:cubicBezTo>
                    <a:pt x="2533" y="1036"/>
                    <a:pt x="1749" y="2176"/>
                    <a:pt x="1097" y="3394"/>
                  </a:cubicBezTo>
                  <a:lnTo>
                    <a:pt x="183" y="5117"/>
                  </a:lnTo>
                  <a:cubicBezTo>
                    <a:pt x="0" y="5448"/>
                    <a:pt x="61" y="5857"/>
                    <a:pt x="331" y="6127"/>
                  </a:cubicBezTo>
                  <a:lnTo>
                    <a:pt x="2158" y="7954"/>
                  </a:lnTo>
                  <a:cubicBezTo>
                    <a:pt x="2319" y="8120"/>
                    <a:pt x="2538" y="8207"/>
                    <a:pt x="2760" y="8207"/>
                  </a:cubicBezTo>
                  <a:cubicBezTo>
                    <a:pt x="2900" y="8207"/>
                    <a:pt x="3040" y="8173"/>
                    <a:pt x="3168" y="8102"/>
                  </a:cubicBezTo>
                  <a:lnTo>
                    <a:pt x="4882" y="7189"/>
                  </a:lnTo>
                  <a:cubicBezTo>
                    <a:pt x="6092" y="6536"/>
                    <a:pt x="7232" y="5744"/>
                    <a:pt x="8259" y="4839"/>
                  </a:cubicBezTo>
                  <a:lnTo>
                    <a:pt x="343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2"/>
            <p:cNvSpPr/>
            <p:nvPr/>
          </p:nvSpPr>
          <p:spPr>
            <a:xfrm>
              <a:off x="5751312" y="2035961"/>
              <a:ext cx="92179" cy="54901"/>
            </a:xfrm>
            <a:custGeom>
              <a:avLst/>
              <a:gdLst/>
              <a:ahLst/>
              <a:cxnLst/>
              <a:rect l="l" t="t" r="r" b="b"/>
              <a:pathLst>
                <a:path w="9248" h="5508" extrusionOk="0">
                  <a:moveTo>
                    <a:pt x="4661" y="0"/>
                  </a:moveTo>
                  <a:cubicBezTo>
                    <a:pt x="4086" y="0"/>
                    <a:pt x="3573" y="311"/>
                    <a:pt x="3565" y="315"/>
                  </a:cubicBezTo>
                  <a:cubicBezTo>
                    <a:pt x="3434" y="968"/>
                    <a:pt x="3147" y="1542"/>
                    <a:pt x="2164" y="1847"/>
                  </a:cubicBezTo>
                  <a:cubicBezTo>
                    <a:pt x="1729" y="1984"/>
                    <a:pt x="1262" y="2023"/>
                    <a:pt x="863" y="2023"/>
                  </a:cubicBezTo>
                  <a:cubicBezTo>
                    <a:pt x="678" y="2023"/>
                    <a:pt x="508" y="2015"/>
                    <a:pt x="362" y="2004"/>
                  </a:cubicBezTo>
                  <a:cubicBezTo>
                    <a:pt x="354" y="2003"/>
                    <a:pt x="346" y="2003"/>
                    <a:pt x="339" y="2003"/>
                  </a:cubicBezTo>
                  <a:cubicBezTo>
                    <a:pt x="126" y="2003"/>
                    <a:pt x="1" y="2228"/>
                    <a:pt x="110" y="2413"/>
                  </a:cubicBezTo>
                  <a:cubicBezTo>
                    <a:pt x="536" y="3100"/>
                    <a:pt x="1459" y="4353"/>
                    <a:pt x="2764" y="4963"/>
                  </a:cubicBezTo>
                  <a:cubicBezTo>
                    <a:pt x="3538" y="5321"/>
                    <a:pt x="4379" y="5508"/>
                    <a:pt x="5223" y="5508"/>
                  </a:cubicBezTo>
                  <a:cubicBezTo>
                    <a:pt x="6655" y="5508"/>
                    <a:pt x="8098" y="4969"/>
                    <a:pt x="9247" y="3814"/>
                  </a:cubicBezTo>
                  <a:lnTo>
                    <a:pt x="9247" y="3814"/>
                  </a:lnTo>
                  <a:cubicBezTo>
                    <a:pt x="9247" y="3814"/>
                    <a:pt x="8938" y="3899"/>
                    <a:pt x="8514" y="3899"/>
                  </a:cubicBezTo>
                  <a:cubicBezTo>
                    <a:pt x="7702" y="3899"/>
                    <a:pt x="6467" y="3587"/>
                    <a:pt x="6175" y="1769"/>
                  </a:cubicBezTo>
                  <a:cubicBezTo>
                    <a:pt x="5947" y="347"/>
                    <a:pt x="5269" y="0"/>
                    <a:pt x="46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2"/>
            <p:cNvSpPr/>
            <p:nvPr/>
          </p:nvSpPr>
          <p:spPr>
            <a:xfrm>
              <a:off x="5865940" y="1881679"/>
              <a:ext cx="75653" cy="115723"/>
            </a:xfrm>
            <a:custGeom>
              <a:avLst/>
              <a:gdLst/>
              <a:ahLst/>
              <a:cxnLst/>
              <a:rect l="l" t="t" r="r" b="b"/>
              <a:pathLst>
                <a:path w="7590" h="11610" extrusionOk="0">
                  <a:moveTo>
                    <a:pt x="7589" y="0"/>
                  </a:moveTo>
                  <a:lnTo>
                    <a:pt x="1967" y="4804"/>
                  </a:lnTo>
                  <a:cubicBezTo>
                    <a:pt x="1280" y="5387"/>
                    <a:pt x="636" y="6022"/>
                    <a:pt x="53" y="6701"/>
                  </a:cubicBezTo>
                  <a:lnTo>
                    <a:pt x="0" y="7102"/>
                  </a:lnTo>
                  <a:lnTo>
                    <a:pt x="4500" y="11610"/>
                  </a:lnTo>
                  <a:lnTo>
                    <a:pt x="4874" y="11549"/>
                  </a:lnTo>
                  <a:cubicBezTo>
                    <a:pt x="5553" y="10957"/>
                    <a:pt x="6188" y="10313"/>
                    <a:pt x="6771" y="9625"/>
                  </a:cubicBezTo>
                  <a:lnTo>
                    <a:pt x="7589" y="8668"/>
                  </a:lnTo>
                  <a:lnTo>
                    <a:pt x="75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2"/>
            <p:cNvSpPr/>
            <p:nvPr/>
          </p:nvSpPr>
          <p:spPr>
            <a:xfrm>
              <a:off x="5932897" y="1816936"/>
              <a:ext cx="114865" cy="161304"/>
            </a:xfrm>
            <a:custGeom>
              <a:avLst/>
              <a:gdLst/>
              <a:ahLst/>
              <a:cxnLst/>
              <a:rect l="l" t="t" r="r" b="b"/>
              <a:pathLst>
                <a:path w="11524" h="16183" extrusionOk="0">
                  <a:moveTo>
                    <a:pt x="9238" y="0"/>
                  </a:moveTo>
                  <a:cubicBezTo>
                    <a:pt x="8758" y="0"/>
                    <a:pt x="8277" y="166"/>
                    <a:pt x="7885" y="500"/>
                  </a:cubicBezTo>
                  <a:lnTo>
                    <a:pt x="1" y="7236"/>
                  </a:lnTo>
                  <a:lnTo>
                    <a:pt x="1" y="16182"/>
                  </a:lnTo>
                  <a:cubicBezTo>
                    <a:pt x="18" y="16165"/>
                    <a:pt x="36" y="16139"/>
                    <a:pt x="53" y="16121"/>
                  </a:cubicBezTo>
                  <a:lnTo>
                    <a:pt x="10818" y="3450"/>
                  </a:lnTo>
                  <a:cubicBezTo>
                    <a:pt x="11523" y="2624"/>
                    <a:pt x="11480" y="1388"/>
                    <a:pt x="10705" y="613"/>
                  </a:cubicBezTo>
                  <a:cubicBezTo>
                    <a:pt x="10302" y="206"/>
                    <a:pt x="9771" y="0"/>
                    <a:pt x="92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0" name="Google Shape;580;p22"/>
          <p:cNvGrpSpPr/>
          <p:nvPr/>
        </p:nvGrpSpPr>
        <p:grpSpPr>
          <a:xfrm>
            <a:off x="1396794" y="1550150"/>
            <a:ext cx="3895214" cy="750450"/>
            <a:chOff x="1396794" y="1550150"/>
            <a:chExt cx="3895214" cy="750450"/>
          </a:xfrm>
        </p:grpSpPr>
        <p:sp>
          <p:nvSpPr>
            <p:cNvPr id="581" name="Google Shape;581;p22"/>
            <p:cNvSpPr txBox="1"/>
            <p:nvPr/>
          </p:nvSpPr>
          <p:spPr>
            <a:xfrm>
              <a:off x="1396808" y="1550150"/>
              <a:ext cx="38952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Pintar - To paint</a:t>
              </a:r>
              <a:endParaRPr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82" name="Google Shape;582;p22"/>
            <p:cNvSpPr txBox="1"/>
            <p:nvPr/>
          </p:nvSpPr>
          <p:spPr>
            <a:xfrm>
              <a:off x="1396794" y="1889000"/>
              <a:ext cx="3895200" cy="41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pinto, Tú pintas, Él/Ella,Ud. pinta, Nosotros(as)pintamos, Vosotros(as)pintáis, Ellos/Ellas,Uds. pintan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23"/>
          <p:cNvSpPr/>
          <p:nvPr/>
        </p:nvSpPr>
        <p:spPr>
          <a:xfrm>
            <a:off x="3193350" y="1621652"/>
            <a:ext cx="2757300" cy="27573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23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</a:t>
            </a:r>
            <a:endParaRPr/>
          </a:p>
        </p:txBody>
      </p:sp>
      <p:grpSp>
        <p:nvGrpSpPr>
          <p:cNvPr id="589" name="Google Shape;589;p23"/>
          <p:cNvGrpSpPr/>
          <p:nvPr/>
        </p:nvGrpSpPr>
        <p:grpSpPr>
          <a:xfrm>
            <a:off x="3941027" y="2026719"/>
            <a:ext cx="1260808" cy="1946899"/>
            <a:chOff x="3852647" y="1835378"/>
            <a:chExt cx="1431273" cy="2210376"/>
          </a:xfrm>
        </p:grpSpPr>
        <p:sp>
          <p:nvSpPr>
            <p:cNvPr id="590" name="Google Shape;590;p23"/>
            <p:cNvSpPr/>
            <p:nvPr/>
          </p:nvSpPr>
          <p:spPr>
            <a:xfrm>
              <a:off x="3852647" y="3792346"/>
              <a:ext cx="1431273" cy="253407"/>
            </a:xfrm>
            <a:custGeom>
              <a:avLst/>
              <a:gdLst/>
              <a:ahLst/>
              <a:cxnLst/>
              <a:rect l="l" t="t" r="r" b="b"/>
              <a:pathLst>
                <a:path w="12584" h="2228" extrusionOk="0">
                  <a:moveTo>
                    <a:pt x="6292" y="0"/>
                  </a:moveTo>
                  <a:cubicBezTo>
                    <a:pt x="2821" y="0"/>
                    <a:pt x="0" y="492"/>
                    <a:pt x="0" y="1114"/>
                  </a:cubicBezTo>
                  <a:cubicBezTo>
                    <a:pt x="0" y="1735"/>
                    <a:pt x="2821" y="2227"/>
                    <a:pt x="6292" y="2227"/>
                  </a:cubicBezTo>
                  <a:cubicBezTo>
                    <a:pt x="9762" y="2227"/>
                    <a:pt x="12583" y="1735"/>
                    <a:pt x="12583" y="1114"/>
                  </a:cubicBezTo>
                  <a:cubicBezTo>
                    <a:pt x="12583" y="492"/>
                    <a:pt x="9762" y="0"/>
                    <a:pt x="62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4741285" y="3223431"/>
              <a:ext cx="116240" cy="575739"/>
            </a:xfrm>
            <a:custGeom>
              <a:avLst/>
              <a:gdLst/>
              <a:ahLst/>
              <a:cxnLst/>
              <a:rect l="l" t="t" r="r" b="b"/>
              <a:pathLst>
                <a:path w="1022" h="506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38" y="4677"/>
                    <a:pt x="103" y="4891"/>
                  </a:cubicBezTo>
                  <a:cubicBezTo>
                    <a:pt x="141" y="5001"/>
                    <a:pt x="307" y="5062"/>
                    <a:pt x="479" y="5062"/>
                  </a:cubicBezTo>
                  <a:cubicBezTo>
                    <a:pt x="640" y="5062"/>
                    <a:pt x="806" y="5008"/>
                    <a:pt x="873" y="4891"/>
                  </a:cubicBezTo>
                  <a:cubicBezTo>
                    <a:pt x="1021" y="4640"/>
                    <a:pt x="845" y="214"/>
                    <a:pt x="845" y="21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4279052" y="3223431"/>
              <a:ext cx="116240" cy="575739"/>
            </a:xfrm>
            <a:custGeom>
              <a:avLst/>
              <a:gdLst/>
              <a:ahLst/>
              <a:cxnLst/>
              <a:rect l="l" t="t" r="r" b="b"/>
              <a:pathLst>
                <a:path w="1022" h="5062" extrusionOk="0">
                  <a:moveTo>
                    <a:pt x="0" y="1"/>
                  </a:moveTo>
                  <a:cubicBezTo>
                    <a:pt x="0" y="1"/>
                    <a:pt x="37" y="4677"/>
                    <a:pt x="112" y="4891"/>
                  </a:cubicBezTo>
                  <a:cubicBezTo>
                    <a:pt x="145" y="5001"/>
                    <a:pt x="312" y="5062"/>
                    <a:pt x="484" y="5062"/>
                  </a:cubicBezTo>
                  <a:cubicBezTo>
                    <a:pt x="647" y="5062"/>
                    <a:pt x="814" y="5008"/>
                    <a:pt x="882" y="4891"/>
                  </a:cubicBezTo>
                  <a:cubicBezTo>
                    <a:pt x="1021" y="4640"/>
                    <a:pt x="845" y="214"/>
                    <a:pt x="845" y="21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3"/>
            <p:cNvSpPr/>
            <p:nvPr/>
          </p:nvSpPr>
          <p:spPr>
            <a:xfrm>
              <a:off x="4146092" y="3301568"/>
              <a:ext cx="116126" cy="575739"/>
            </a:xfrm>
            <a:custGeom>
              <a:avLst/>
              <a:gdLst/>
              <a:ahLst/>
              <a:cxnLst/>
              <a:rect l="l" t="t" r="r" b="b"/>
              <a:pathLst>
                <a:path w="1021" h="5062" extrusionOk="0">
                  <a:moveTo>
                    <a:pt x="0" y="0"/>
                  </a:moveTo>
                  <a:cubicBezTo>
                    <a:pt x="0" y="0"/>
                    <a:pt x="37" y="4677"/>
                    <a:pt x="111" y="4891"/>
                  </a:cubicBezTo>
                  <a:cubicBezTo>
                    <a:pt x="145" y="5000"/>
                    <a:pt x="311" y="5061"/>
                    <a:pt x="484" y="5061"/>
                  </a:cubicBezTo>
                  <a:cubicBezTo>
                    <a:pt x="646" y="5061"/>
                    <a:pt x="814" y="5007"/>
                    <a:pt x="882" y="4891"/>
                  </a:cubicBezTo>
                  <a:cubicBezTo>
                    <a:pt x="1021" y="4640"/>
                    <a:pt x="845" y="214"/>
                    <a:pt x="845" y="21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3"/>
            <p:cNvSpPr/>
            <p:nvPr/>
          </p:nvSpPr>
          <p:spPr>
            <a:xfrm>
              <a:off x="4881638" y="3305777"/>
              <a:ext cx="116240" cy="575284"/>
            </a:xfrm>
            <a:custGeom>
              <a:avLst/>
              <a:gdLst/>
              <a:ahLst/>
              <a:cxnLst/>
              <a:rect l="l" t="t" r="r" b="b"/>
              <a:pathLst>
                <a:path w="1022" h="5058" extrusionOk="0">
                  <a:moveTo>
                    <a:pt x="1" y="0"/>
                  </a:moveTo>
                  <a:cubicBezTo>
                    <a:pt x="1" y="1"/>
                    <a:pt x="38" y="4677"/>
                    <a:pt x="112" y="4891"/>
                  </a:cubicBezTo>
                  <a:cubicBezTo>
                    <a:pt x="146" y="4997"/>
                    <a:pt x="316" y="5058"/>
                    <a:pt x="490" y="5058"/>
                  </a:cubicBezTo>
                  <a:cubicBezTo>
                    <a:pt x="651" y="5058"/>
                    <a:pt x="816" y="5006"/>
                    <a:pt x="882" y="4891"/>
                  </a:cubicBezTo>
                  <a:cubicBezTo>
                    <a:pt x="1022" y="4640"/>
                    <a:pt x="845" y="214"/>
                    <a:pt x="845" y="21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3"/>
            <p:cNvSpPr/>
            <p:nvPr/>
          </p:nvSpPr>
          <p:spPr>
            <a:xfrm>
              <a:off x="3989815" y="2208323"/>
              <a:ext cx="1143176" cy="1050025"/>
            </a:xfrm>
            <a:custGeom>
              <a:avLst/>
              <a:gdLst/>
              <a:ahLst/>
              <a:cxnLst/>
              <a:rect l="l" t="t" r="r" b="b"/>
              <a:pathLst>
                <a:path w="10051" h="9232" extrusionOk="0">
                  <a:moveTo>
                    <a:pt x="5152" y="0"/>
                  </a:moveTo>
                  <a:cubicBezTo>
                    <a:pt x="3131" y="0"/>
                    <a:pt x="1064" y="642"/>
                    <a:pt x="697" y="1882"/>
                  </a:cubicBezTo>
                  <a:cubicBezTo>
                    <a:pt x="1" y="4221"/>
                    <a:pt x="1411" y="9158"/>
                    <a:pt x="1411" y="9158"/>
                  </a:cubicBezTo>
                  <a:lnTo>
                    <a:pt x="8584" y="9232"/>
                  </a:lnTo>
                  <a:cubicBezTo>
                    <a:pt x="8584" y="9232"/>
                    <a:pt x="10050" y="3349"/>
                    <a:pt x="9215" y="1567"/>
                  </a:cubicBezTo>
                  <a:cubicBezTo>
                    <a:pt x="8725" y="512"/>
                    <a:pt x="6957" y="0"/>
                    <a:pt x="51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3"/>
            <p:cNvSpPr/>
            <p:nvPr/>
          </p:nvSpPr>
          <p:spPr>
            <a:xfrm>
              <a:off x="4120728" y="3228663"/>
              <a:ext cx="880328" cy="120448"/>
            </a:xfrm>
            <a:custGeom>
              <a:avLst/>
              <a:gdLst/>
              <a:ahLst/>
              <a:cxnLst/>
              <a:rect l="l" t="t" r="r" b="b"/>
              <a:pathLst>
                <a:path w="7740" h="1059" extrusionOk="0">
                  <a:moveTo>
                    <a:pt x="0" y="1"/>
                  </a:moveTo>
                  <a:lnTo>
                    <a:pt x="0" y="1059"/>
                  </a:lnTo>
                  <a:lnTo>
                    <a:pt x="7739" y="1059"/>
                  </a:lnTo>
                  <a:lnTo>
                    <a:pt x="773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4113335" y="2180685"/>
              <a:ext cx="852918" cy="1074706"/>
            </a:xfrm>
            <a:custGeom>
              <a:avLst/>
              <a:gdLst/>
              <a:ahLst/>
              <a:cxnLst/>
              <a:rect l="l" t="t" r="r" b="b"/>
              <a:pathLst>
                <a:path w="7499" h="9449" extrusionOk="0">
                  <a:moveTo>
                    <a:pt x="4445" y="0"/>
                  </a:moveTo>
                  <a:lnTo>
                    <a:pt x="2413" y="84"/>
                  </a:lnTo>
                  <a:cubicBezTo>
                    <a:pt x="2413" y="84"/>
                    <a:pt x="177" y="1596"/>
                    <a:pt x="84" y="2116"/>
                  </a:cubicBezTo>
                  <a:cubicBezTo>
                    <a:pt x="0" y="2626"/>
                    <a:pt x="1940" y="5735"/>
                    <a:pt x="1940" y="5735"/>
                  </a:cubicBezTo>
                  <a:cubicBezTo>
                    <a:pt x="1940" y="5735"/>
                    <a:pt x="260" y="7786"/>
                    <a:pt x="1133" y="9169"/>
                  </a:cubicBezTo>
                  <a:cubicBezTo>
                    <a:pt x="1256" y="9361"/>
                    <a:pt x="2429" y="9449"/>
                    <a:pt x="3682" y="9449"/>
                  </a:cubicBezTo>
                  <a:cubicBezTo>
                    <a:pt x="5148" y="9449"/>
                    <a:pt x="6724" y="9328"/>
                    <a:pt x="6849" y="9113"/>
                  </a:cubicBezTo>
                  <a:cubicBezTo>
                    <a:pt x="7498" y="7962"/>
                    <a:pt x="6552" y="6292"/>
                    <a:pt x="5735" y="5689"/>
                  </a:cubicBezTo>
                  <a:cubicBezTo>
                    <a:pt x="5735" y="5392"/>
                    <a:pt x="6895" y="1986"/>
                    <a:pt x="6682" y="1513"/>
                  </a:cubicBezTo>
                  <a:cubicBezTo>
                    <a:pt x="6468" y="1030"/>
                    <a:pt x="4445" y="0"/>
                    <a:pt x="44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4757095" y="2352656"/>
              <a:ext cx="233389" cy="570052"/>
            </a:xfrm>
            <a:custGeom>
              <a:avLst/>
              <a:gdLst/>
              <a:ahLst/>
              <a:cxnLst/>
              <a:rect l="l" t="t" r="r" b="b"/>
              <a:pathLst>
                <a:path w="2052" h="5012" extrusionOk="0">
                  <a:moveTo>
                    <a:pt x="1022" y="1"/>
                  </a:moveTo>
                  <a:lnTo>
                    <a:pt x="1" y="1968"/>
                  </a:lnTo>
                  <a:lnTo>
                    <a:pt x="641" y="5012"/>
                  </a:lnTo>
                  <a:lnTo>
                    <a:pt x="2052" y="4437"/>
                  </a:lnTo>
                  <a:lnTo>
                    <a:pt x="102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4116520" y="2423401"/>
              <a:ext cx="212234" cy="501810"/>
            </a:xfrm>
            <a:custGeom>
              <a:avLst/>
              <a:gdLst/>
              <a:ahLst/>
              <a:cxnLst/>
              <a:rect l="l" t="t" r="r" b="b"/>
              <a:pathLst>
                <a:path w="1866" h="4412" extrusionOk="0">
                  <a:moveTo>
                    <a:pt x="65" y="1"/>
                  </a:moveTo>
                  <a:cubicBezTo>
                    <a:pt x="65" y="1"/>
                    <a:pt x="0" y="4019"/>
                    <a:pt x="232" y="4297"/>
                  </a:cubicBezTo>
                  <a:cubicBezTo>
                    <a:pt x="306" y="4382"/>
                    <a:pt x="449" y="4412"/>
                    <a:pt x="611" y="4412"/>
                  </a:cubicBezTo>
                  <a:cubicBezTo>
                    <a:pt x="979" y="4412"/>
                    <a:pt x="1448" y="4260"/>
                    <a:pt x="1448" y="4260"/>
                  </a:cubicBezTo>
                  <a:lnTo>
                    <a:pt x="1865" y="233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4343428" y="2252453"/>
              <a:ext cx="349402" cy="343601"/>
            </a:xfrm>
            <a:custGeom>
              <a:avLst/>
              <a:gdLst/>
              <a:ahLst/>
              <a:cxnLst/>
              <a:rect l="l" t="t" r="r" b="b"/>
              <a:pathLst>
                <a:path w="3072" h="3021" extrusionOk="0">
                  <a:moveTo>
                    <a:pt x="2719" y="0"/>
                  </a:moveTo>
                  <a:lnTo>
                    <a:pt x="2432" y="288"/>
                  </a:lnTo>
                  <a:cubicBezTo>
                    <a:pt x="2432" y="288"/>
                    <a:pt x="2719" y="2497"/>
                    <a:pt x="1791" y="2784"/>
                  </a:cubicBezTo>
                  <a:cubicBezTo>
                    <a:pt x="1744" y="2799"/>
                    <a:pt x="1697" y="2806"/>
                    <a:pt x="1652" y="2806"/>
                  </a:cubicBezTo>
                  <a:cubicBezTo>
                    <a:pt x="818" y="2806"/>
                    <a:pt x="409" y="418"/>
                    <a:pt x="409" y="418"/>
                  </a:cubicBezTo>
                  <a:lnTo>
                    <a:pt x="0" y="446"/>
                  </a:lnTo>
                  <a:cubicBezTo>
                    <a:pt x="0" y="446"/>
                    <a:pt x="471" y="3021"/>
                    <a:pt x="1642" y="3021"/>
                  </a:cubicBezTo>
                  <a:cubicBezTo>
                    <a:pt x="1690" y="3021"/>
                    <a:pt x="1740" y="3016"/>
                    <a:pt x="1791" y="3007"/>
                  </a:cubicBezTo>
                  <a:cubicBezTo>
                    <a:pt x="3072" y="2784"/>
                    <a:pt x="2719" y="1"/>
                    <a:pt x="27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4281100" y="1991539"/>
              <a:ext cx="432885" cy="407976"/>
            </a:xfrm>
            <a:custGeom>
              <a:avLst/>
              <a:gdLst/>
              <a:ahLst/>
              <a:cxnLst/>
              <a:rect l="l" t="t" r="r" b="b"/>
              <a:pathLst>
                <a:path w="3806" h="3587" extrusionOk="0">
                  <a:moveTo>
                    <a:pt x="2043" y="1"/>
                  </a:moveTo>
                  <a:cubicBezTo>
                    <a:pt x="1385" y="1"/>
                    <a:pt x="634" y="106"/>
                    <a:pt x="409" y="290"/>
                  </a:cubicBezTo>
                  <a:cubicBezTo>
                    <a:pt x="1" y="633"/>
                    <a:pt x="103" y="1487"/>
                    <a:pt x="103" y="1487"/>
                  </a:cubicBezTo>
                  <a:cubicBezTo>
                    <a:pt x="66" y="1552"/>
                    <a:pt x="270" y="2944"/>
                    <a:pt x="474" y="3222"/>
                  </a:cubicBezTo>
                  <a:cubicBezTo>
                    <a:pt x="588" y="3372"/>
                    <a:pt x="1358" y="3586"/>
                    <a:pt x="2087" y="3586"/>
                  </a:cubicBezTo>
                  <a:cubicBezTo>
                    <a:pt x="2665" y="3586"/>
                    <a:pt x="3217" y="3452"/>
                    <a:pt x="3397" y="3046"/>
                  </a:cubicBezTo>
                  <a:cubicBezTo>
                    <a:pt x="3805" y="2127"/>
                    <a:pt x="3295" y="568"/>
                    <a:pt x="3128" y="225"/>
                  </a:cubicBezTo>
                  <a:cubicBezTo>
                    <a:pt x="3053" y="71"/>
                    <a:pt x="2579" y="1"/>
                    <a:pt x="2043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4154509" y="1835378"/>
              <a:ext cx="566526" cy="818228"/>
            </a:xfrm>
            <a:custGeom>
              <a:avLst/>
              <a:gdLst/>
              <a:ahLst/>
              <a:cxnLst/>
              <a:rect l="l" t="t" r="r" b="b"/>
              <a:pathLst>
                <a:path w="4981" h="7194" extrusionOk="0">
                  <a:moveTo>
                    <a:pt x="2451" y="0"/>
                  </a:moveTo>
                  <a:cubicBezTo>
                    <a:pt x="2097" y="0"/>
                    <a:pt x="1730" y="114"/>
                    <a:pt x="1374" y="373"/>
                  </a:cubicBezTo>
                  <a:cubicBezTo>
                    <a:pt x="0" y="1375"/>
                    <a:pt x="492" y="6396"/>
                    <a:pt x="492" y="6396"/>
                  </a:cubicBezTo>
                  <a:cubicBezTo>
                    <a:pt x="492" y="6396"/>
                    <a:pt x="1298" y="7194"/>
                    <a:pt x="1996" y="7194"/>
                  </a:cubicBezTo>
                  <a:cubicBezTo>
                    <a:pt x="2098" y="7194"/>
                    <a:pt x="2198" y="7177"/>
                    <a:pt x="2292" y="7138"/>
                  </a:cubicBezTo>
                  <a:cubicBezTo>
                    <a:pt x="2265" y="5644"/>
                    <a:pt x="2812" y="2173"/>
                    <a:pt x="2812" y="2173"/>
                  </a:cubicBezTo>
                  <a:cubicBezTo>
                    <a:pt x="2812" y="2173"/>
                    <a:pt x="4176" y="2350"/>
                    <a:pt x="4686" y="3333"/>
                  </a:cubicBezTo>
                  <a:cubicBezTo>
                    <a:pt x="4981" y="1684"/>
                    <a:pt x="3809" y="0"/>
                    <a:pt x="24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4461602" y="2055119"/>
              <a:ext cx="62442" cy="248061"/>
            </a:xfrm>
            <a:custGeom>
              <a:avLst/>
              <a:gdLst/>
              <a:ahLst/>
              <a:cxnLst/>
              <a:rect l="l" t="t" r="r" b="b"/>
              <a:pathLst>
                <a:path w="549" h="2181" extrusionOk="0">
                  <a:moveTo>
                    <a:pt x="344" y="0"/>
                  </a:moveTo>
                  <a:cubicBezTo>
                    <a:pt x="344" y="0"/>
                    <a:pt x="1" y="1875"/>
                    <a:pt x="66" y="2181"/>
                  </a:cubicBezTo>
                  <a:cubicBezTo>
                    <a:pt x="168" y="1680"/>
                    <a:pt x="548" y="130"/>
                    <a:pt x="548" y="130"/>
                  </a:cubicBezTo>
                  <a:lnTo>
                    <a:pt x="3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4377208" y="3079212"/>
              <a:ext cx="267056" cy="636134"/>
            </a:xfrm>
            <a:custGeom>
              <a:avLst/>
              <a:gdLst/>
              <a:ahLst/>
              <a:cxnLst/>
              <a:rect l="l" t="t" r="r" b="b"/>
              <a:pathLst>
                <a:path w="2348" h="5593" extrusionOk="0">
                  <a:moveTo>
                    <a:pt x="902" y="1"/>
                  </a:moveTo>
                  <a:cubicBezTo>
                    <a:pt x="840" y="1"/>
                    <a:pt x="778" y="6"/>
                    <a:pt x="715" y="16"/>
                  </a:cubicBezTo>
                  <a:cubicBezTo>
                    <a:pt x="418" y="62"/>
                    <a:pt x="0" y="517"/>
                    <a:pt x="28" y="1287"/>
                  </a:cubicBezTo>
                  <a:cubicBezTo>
                    <a:pt x="56" y="2067"/>
                    <a:pt x="1531" y="5574"/>
                    <a:pt x="1531" y="5574"/>
                  </a:cubicBezTo>
                  <a:lnTo>
                    <a:pt x="2348" y="5593"/>
                  </a:lnTo>
                  <a:cubicBezTo>
                    <a:pt x="2348" y="5593"/>
                    <a:pt x="2264" y="1037"/>
                    <a:pt x="2172" y="740"/>
                  </a:cubicBezTo>
                  <a:cubicBezTo>
                    <a:pt x="2079" y="470"/>
                    <a:pt x="1519" y="1"/>
                    <a:pt x="902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4262105" y="3007898"/>
              <a:ext cx="580630" cy="452107"/>
            </a:xfrm>
            <a:custGeom>
              <a:avLst/>
              <a:gdLst/>
              <a:ahLst/>
              <a:cxnLst/>
              <a:rect l="l" t="t" r="r" b="b"/>
              <a:pathLst>
                <a:path w="5105" h="3975" extrusionOk="0">
                  <a:moveTo>
                    <a:pt x="1037" y="1"/>
                  </a:moveTo>
                  <a:cubicBezTo>
                    <a:pt x="763" y="1"/>
                    <a:pt x="548" y="94"/>
                    <a:pt x="446" y="216"/>
                  </a:cubicBezTo>
                  <a:cubicBezTo>
                    <a:pt x="1" y="745"/>
                    <a:pt x="112" y="1589"/>
                    <a:pt x="326" y="1831"/>
                  </a:cubicBezTo>
                  <a:cubicBezTo>
                    <a:pt x="530" y="2063"/>
                    <a:pt x="4696" y="3974"/>
                    <a:pt x="4696" y="3974"/>
                  </a:cubicBezTo>
                  <a:lnTo>
                    <a:pt x="5105" y="3269"/>
                  </a:lnTo>
                  <a:cubicBezTo>
                    <a:pt x="5105" y="3269"/>
                    <a:pt x="2543" y="698"/>
                    <a:pt x="1894" y="281"/>
                  </a:cubicBezTo>
                  <a:cubicBezTo>
                    <a:pt x="1585" y="78"/>
                    <a:pt x="1286" y="1"/>
                    <a:pt x="1037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4020411" y="2542825"/>
              <a:ext cx="1010216" cy="662748"/>
            </a:xfrm>
            <a:custGeom>
              <a:avLst/>
              <a:gdLst/>
              <a:ahLst/>
              <a:cxnLst/>
              <a:rect l="l" t="t" r="r" b="b"/>
              <a:pathLst>
                <a:path w="8882" h="5827" extrusionOk="0">
                  <a:moveTo>
                    <a:pt x="8730" y="0"/>
                  </a:moveTo>
                  <a:cubicBezTo>
                    <a:pt x="8429" y="0"/>
                    <a:pt x="5531" y="2517"/>
                    <a:pt x="4659" y="2598"/>
                  </a:cubicBezTo>
                  <a:cubicBezTo>
                    <a:pt x="4659" y="2598"/>
                    <a:pt x="4632" y="2617"/>
                    <a:pt x="4499" y="2617"/>
                  </a:cubicBezTo>
                  <a:cubicBezTo>
                    <a:pt x="4156" y="2617"/>
                    <a:pt x="3108" y="2487"/>
                    <a:pt x="1" y="1558"/>
                  </a:cubicBezTo>
                  <a:lnTo>
                    <a:pt x="1" y="1558"/>
                  </a:lnTo>
                  <a:cubicBezTo>
                    <a:pt x="131" y="1864"/>
                    <a:pt x="84" y="3154"/>
                    <a:pt x="84" y="3154"/>
                  </a:cubicBezTo>
                  <a:cubicBezTo>
                    <a:pt x="84" y="3154"/>
                    <a:pt x="4483" y="5827"/>
                    <a:pt x="4789" y="5827"/>
                  </a:cubicBezTo>
                  <a:cubicBezTo>
                    <a:pt x="5086" y="5827"/>
                    <a:pt x="8751" y="3024"/>
                    <a:pt x="8751" y="3024"/>
                  </a:cubicBezTo>
                  <a:cubicBezTo>
                    <a:pt x="8751" y="3024"/>
                    <a:pt x="8881" y="176"/>
                    <a:pt x="8751" y="9"/>
                  </a:cubicBezTo>
                  <a:cubicBezTo>
                    <a:pt x="8747" y="3"/>
                    <a:pt x="8740" y="0"/>
                    <a:pt x="87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4550318" y="2464574"/>
              <a:ext cx="545713" cy="771595"/>
            </a:xfrm>
            <a:custGeom>
              <a:avLst/>
              <a:gdLst/>
              <a:ahLst/>
              <a:cxnLst/>
              <a:rect l="l" t="t" r="r" b="b"/>
              <a:pathLst>
                <a:path w="4798" h="6784" extrusionOk="0">
                  <a:moveTo>
                    <a:pt x="4798" y="1"/>
                  </a:moveTo>
                  <a:lnTo>
                    <a:pt x="0" y="2886"/>
                  </a:lnTo>
                  <a:lnTo>
                    <a:pt x="84" y="6784"/>
                  </a:lnTo>
                  <a:lnTo>
                    <a:pt x="4399" y="4455"/>
                  </a:lnTo>
                  <a:lnTo>
                    <a:pt x="47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4598771" y="2773826"/>
              <a:ext cx="185961" cy="158436"/>
            </a:xfrm>
            <a:custGeom>
              <a:avLst/>
              <a:gdLst/>
              <a:ahLst/>
              <a:cxnLst/>
              <a:rect l="l" t="t" r="r" b="b"/>
              <a:pathLst>
                <a:path w="1635" h="1393" extrusionOk="0">
                  <a:moveTo>
                    <a:pt x="1634" y="0"/>
                  </a:moveTo>
                  <a:lnTo>
                    <a:pt x="1" y="919"/>
                  </a:lnTo>
                  <a:lnTo>
                    <a:pt x="94" y="1392"/>
                  </a:lnTo>
                  <a:lnTo>
                    <a:pt x="1616" y="567"/>
                  </a:lnTo>
                  <a:lnTo>
                    <a:pt x="16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3988792" y="2822392"/>
              <a:ext cx="201657" cy="204841"/>
            </a:xfrm>
            <a:custGeom>
              <a:avLst/>
              <a:gdLst/>
              <a:ahLst/>
              <a:cxnLst/>
              <a:rect l="l" t="t" r="r" b="b"/>
              <a:pathLst>
                <a:path w="1773" h="1801" extrusionOk="0">
                  <a:moveTo>
                    <a:pt x="650" y="0"/>
                  </a:moveTo>
                  <a:cubicBezTo>
                    <a:pt x="47" y="344"/>
                    <a:pt x="0" y="1197"/>
                    <a:pt x="566" y="1596"/>
                  </a:cubicBezTo>
                  <a:cubicBezTo>
                    <a:pt x="746" y="1721"/>
                    <a:pt x="925" y="1800"/>
                    <a:pt x="1088" y="1800"/>
                  </a:cubicBezTo>
                  <a:cubicBezTo>
                    <a:pt x="1119" y="1800"/>
                    <a:pt x="1149" y="1797"/>
                    <a:pt x="1179" y="1791"/>
                  </a:cubicBezTo>
                  <a:cubicBezTo>
                    <a:pt x="1773" y="1661"/>
                    <a:pt x="1643" y="873"/>
                    <a:pt x="1114" y="464"/>
                  </a:cubicBezTo>
                  <a:cubicBezTo>
                    <a:pt x="1179" y="269"/>
                    <a:pt x="845" y="0"/>
                    <a:pt x="650" y="0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4911210" y="2739022"/>
              <a:ext cx="191193" cy="211211"/>
            </a:xfrm>
            <a:custGeom>
              <a:avLst/>
              <a:gdLst/>
              <a:ahLst/>
              <a:cxnLst/>
              <a:rect l="l" t="t" r="r" b="b"/>
              <a:pathLst>
                <a:path w="1681" h="1857" extrusionOk="0">
                  <a:moveTo>
                    <a:pt x="808" y="0"/>
                  </a:moveTo>
                  <a:cubicBezTo>
                    <a:pt x="613" y="37"/>
                    <a:pt x="344" y="362"/>
                    <a:pt x="446" y="548"/>
                  </a:cubicBezTo>
                  <a:cubicBezTo>
                    <a:pt x="1" y="1049"/>
                    <a:pt x="29" y="1847"/>
                    <a:pt x="641" y="1856"/>
                  </a:cubicBezTo>
                  <a:cubicBezTo>
                    <a:pt x="647" y="1856"/>
                    <a:pt x="653" y="1857"/>
                    <a:pt x="659" y="1857"/>
                  </a:cubicBezTo>
                  <a:cubicBezTo>
                    <a:pt x="838" y="1857"/>
                    <a:pt x="1018" y="1720"/>
                    <a:pt x="1198" y="1541"/>
                  </a:cubicBezTo>
                  <a:cubicBezTo>
                    <a:pt x="1680" y="1049"/>
                    <a:pt x="1467" y="214"/>
                    <a:pt x="808" y="0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4399387" y="3629815"/>
              <a:ext cx="252270" cy="316077"/>
            </a:xfrm>
            <a:custGeom>
              <a:avLst/>
              <a:gdLst/>
              <a:ahLst/>
              <a:cxnLst/>
              <a:rect l="l" t="t" r="r" b="b"/>
              <a:pathLst>
                <a:path w="2218" h="2779" extrusionOk="0">
                  <a:moveTo>
                    <a:pt x="2190" y="0"/>
                  </a:moveTo>
                  <a:lnTo>
                    <a:pt x="900" y="9"/>
                  </a:lnTo>
                  <a:cubicBezTo>
                    <a:pt x="1708" y="1828"/>
                    <a:pt x="538" y="2422"/>
                    <a:pt x="0" y="2775"/>
                  </a:cubicBezTo>
                  <a:cubicBezTo>
                    <a:pt x="52" y="2777"/>
                    <a:pt x="102" y="2778"/>
                    <a:pt x="151" y="2778"/>
                  </a:cubicBezTo>
                  <a:cubicBezTo>
                    <a:pt x="1463" y="2778"/>
                    <a:pt x="1791" y="1967"/>
                    <a:pt x="1791" y="1967"/>
                  </a:cubicBezTo>
                  <a:lnTo>
                    <a:pt x="1902" y="2747"/>
                  </a:lnTo>
                  <a:lnTo>
                    <a:pt x="2218" y="2738"/>
                  </a:lnTo>
                  <a:lnTo>
                    <a:pt x="21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4756071" y="3336372"/>
              <a:ext cx="385343" cy="256592"/>
            </a:xfrm>
            <a:custGeom>
              <a:avLst/>
              <a:gdLst/>
              <a:ahLst/>
              <a:cxnLst/>
              <a:rect l="l" t="t" r="r" b="b"/>
              <a:pathLst>
                <a:path w="3388" h="2256" extrusionOk="0">
                  <a:moveTo>
                    <a:pt x="669" y="0"/>
                  </a:moveTo>
                  <a:lnTo>
                    <a:pt x="1" y="1170"/>
                  </a:lnTo>
                  <a:lnTo>
                    <a:pt x="2348" y="2255"/>
                  </a:lnTo>
                  <a:lnTo>
                    <a:pt x="2488" y="2042"/>
                  </a:lnTo>
                  <a:lnTo>
                    <a:pt x="2330" y="1968"/>
                  </a:lnTo>
                  <a:cubicBezTo>
                    <a:pt x="2330" y="1968"/>
                    <a:pt x="3304" y="1652"/>
                    <a:pt x="3388" y="1281"/>
                  </a:cubicBezTo>
                  <a:lnTo>
                    <a:pt x="3388" y="1281"/>
                  </a:lnTo>
                  <a:cubicBezTo>
                    <a:pt x="3232" y="1289"/>
                    <a:pt x="3041" y="1317"/>
                    <a:pt x="2837" y="1317"/>
                  </a:cubicBezTo>
                  <a:cubicBezTo>
                    <a:pt x="2578" y="1317"/>
                    <a:pt x="2297" y="1273"/>
                    <a:pt x="2033" y="1086"/>
                  </a:cubicBezTo>
                  <a:cubicBezTo>
                    <a:pt x="1550" y="743"/>
                    <a:pt x="669" y="0"/>
                    <a:pt x="6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4335012" y="1899980"/>
              <a:ext cx="124656" cy="143650"/>
            </a:xfrm>
            <a:custGeom>
              <a:avLst/>
              <a:gdLst/>
              <a:ahLst/>
              <a:cxnLst/>
              <a:rect l="l" t="t" r="r" b="b"/>
              <a:pathLst>
                <a:path w="1096" h="1263" extrusionOk="0">
                  <a:moveTo>
                    <a:pt x="0" y="0"/>
                  </a:moveTo>
                  <a:cubicBezTo>
                    <a:pt x="0" y="0"/>
                    <a:pt x="817" y="529"/>
                    <a:pt x="1095" y="1262"/>
                  </a:cubicBezTo>
                  <a:cubicBezTo>
                    <a:pt x="1030" y="492"/>
                    <a:pt x="817" y="0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4" name="Google Shape;614;p23"/>
          <p:cNvSpPr/>
          <p:nvPr/>
        </p:nvSpPr>
        <p:spPr>
          <a:xfrm>
            <a:off x="3230556" y="1697370"/>
            <a:ext cx="676800" cy="67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15" name="Google Shape;615;p23"/>
          <p:cNvSpPr/>
          <p:nvPr/>
        </p:nvSpPr>
        <p:spPr>
          <a:xfrm>
            <a:off x="5234531" y="1697370"/>
            <a:ext cx="676800" cy="676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16" name="Google Shape;616;p23"/>
          <p:cNvSpPr/>
          <p:nvPr/>
        </p:nvSpPr>
        <p:spPr>
          <a:xfrm>
            <a:off x="3230556" y="3590370"/>
            <a:ext cx="676800" cy="67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617" name="Google Shape;617;p23"/>
          <p:cNvSpPr/>
          <p:nvPr/>
        </p:nvSpPr>
        <p:spPr>
          <a:xfrm>
            <a:off x="5234531" y="3590370"/>
            <a:ext cx="676800" cy="67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618" name="Google Shape;618;p23"/>
          <p:cNvGrpSpPr/>
          <p:nvPr/>
        </p:nvGrpSpPr>
        <p:grpSpPr>
          <a:xfrm>
            <a:off x="674900" y="1337775"/>
            <a:ext cx="1965300" cy="1370100"/>
            <a:chOff x="674900" y="1337775"/>
            <a:chExt cx="1965300" cy="1370100"/>
          </a:xfrm>
        </p:grpSpPr>
        <p:sp>
          <p:nvSpPr>
            <p:cNvPr id="619" name="Google Shape;619;p23"/>
            <p:cNvSpPr txBox="1"/>
            <p:nvPr/>
          </p:nvSpPr>
          <p:spPr>
            <a:xfrm>
              <a:off x="674900" y="1782075"/>
              <a:ext cx="1965300" cy="92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beb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beb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Él/Ella,Ud. beb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 beb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Vosotros(as) beb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-éis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Ellos/Ellas,Uds. beb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674900" y="1337775"/>
              <a:ext cx="1965300" cy="444300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Beber - To drink</a:t>
              </a:r>
              <a:endParaRPr/>
            </a:p>
          </p:txBody>
        </p:sp>
      </p:grpSp>
      <p:grpSp>
        <p:nvGrpSpPr>
          <p:cNvPr id="621" name="Google Shape;621;p23"/>
          <p:cNvGrpSpPr/>
          <p:nvPr/>
        </p:nvGrpSpPr>
        <p:grpSpPr>
          <a:xfrm>
            <a:off x="674900" y="3164199"/>
            <a:ext cx="1965300" cy="1370101"/>
            <a:chOff x="674900" y="3164199"/>
            <a:chExt cx="1965300" cy="1370101"/>
          </a:xfrm>
        </p:grpSpPr>
        <p:sp>
          <p:nvSpPr>
            <p:cNvPr id="622" name="Google Shape;622;p23"/>
            <p:cNvSpPr txBox="1"/>
            <p:nvPr/>
          </p:nvSpPr>
          <p:spPr>
            <a:xfrm>
              <a:off x="674900" y="3608500"/>
              <a:ext cx="1965300" cy="92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pid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pi</a:t>
              </a:r>
              <a:r>
                <a:rPr lang="en" sz="1200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d-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Él/Ella,Ud. pid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 ped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-imos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Vosotros(as) ped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-ís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Ellos/Ellas.Uds. pid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-en</a:t>
              </a:r>
              <a:endParaRPr sz="12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674900" y="3164199"/>
              <a:ext cx="1965300" cy="444300"/>
            </a:xfrm>
            <a:prstGeom prst="roundRect">
              <a:avLst>
                <a:gd name="adj" fmla="val 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Pedir - To ask for</a:t>
              </a:r>
              <a:endParaRPr/>
            </a:p>
          </p:txBody>
        </p:sp>
      </p:grpSp>
      <p:grpSp>
        <p:nvGrpSpPr>
          <p:cNvPr id="624" name="Google Shape;624;p23"/>
          <p:cNvGrpSpPr/>
          <p:nvPr/>
        </p:nvGrpSpPr>
        <p:grpSpPr>
          <a:xfrm>
            <a:off x="6504000" y="1337775"/>
            <a:ext cx="1965300" cy="1370100"/>
            <a:chOff x="6504000" y="1337775"/>
            <a:chExt cx="1965300" cy="1370100"/>
          </a:xfrm>
        </p:grpSpPr>
        <p:sp>
          <p:nvSpPr>
            <p:cNvPr id="625" name="Google Shape;625;p23"/>
            <p:cNvSpPr txBox="1"/>
            <p:nvPr/>
          </p:nvSpPr>
          <p:spPr>
            <a:xfrm>
              <a:off x="6504000" y="1782075"/>
              <a:ext cx="1965300" cy="92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le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le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Él/Ella,Ud. le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 le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Vosotros(as) le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-éis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Ellos/Ellas,Uds. le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-en</a:t>
              </a:r>
              <a:endParaRPr sz="12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6504000" y="1337775"/>
              <a:ext cx="1965300" cy="444300"/>
            </a:xfrm>
            <a:prstGeom prst="roundRect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Leer - To read</a:t>
              </a:r>
              <a:endParaRPr/>
            </a:p>
          </p:txBody>
        </p:sp>
      </p:grpSp>
      <p:grpSp>
        <p:nvGrpSpPr>
          <p:cNvPr id="627" name="Google Shape;627;p23"/>
          <p:cNvGrpSpPr/>
          <p:nvPr/>
        </p:nvGrpSpPr>
        <p:grpSpPr>
          <a:xfrm>
            <a:off x="6504000" y="3164199"/>
            <a:ext cx="1965300" cy="1370101"/>
            <a:chOff x="6504000" y="3164199"/>
            <a:chExt cx="1965300" cy="1370101"/>
          </a:xfrm>
        </p:grpSpPr>
        <p:sp>
          <p:nvSpPr>
            <p:cNvPr id="628" name="Google Shape;628;p23"/>
            <p:cNvSpPr txBox="1"/>
            <p:nvPr/>
          </p:nvSpPr>
          <p:spPr>
            <a:xfrm>
              <a:off x="6504000" y="3608500"/>
              <a:ext cx="1965300" cy="925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part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part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Él/Ella.Ud. part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Nosotros(as)part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-imos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Vosotros(as) part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-ís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Ellos/Ellas,Uds. part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-en</a:t>
              </a:r>
              <a:endParaRPr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6504000" y="3164199"/>
              <a:ext cx="1965300" cy="44430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Partir - To split</a:t>
              </a:r>
              <a:endParaRPr/>
            </a:p>
          </p:txBody>
        </p:sp>
      </p:grpSp>
      <p:cxnSp>
        <p:nvCxnSpPr>
          <p:cNvPr id="630" name="Google Shape;630;p23"/>
          <p:cNvCxnSpPr>
            <a:stCxn id="614" idx="2"/>
            <a:endCxn id="620" idx="3"/>
          </p:cNvCxnSpPr>
          <p:nvPr/>
        </p:nvCxnSpPr>
        <p:spPr>
          <a:xfrm rot="10800000">
            <a:off x="2640156" y="1559970"/>
            <a:ext cx="590400" cy="475800"/>
          </a:xfrm>
          <a:prstGeom prst="bentConnector3">
            <a:avLst>
              <a:gd name="adj1" fmla="val 49995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1" name="Google Shape;631;p23"/>
          <p:cNvCxnSpPr>
            <a:stCxn id="616" idx="2"/>
            <a:endCxn id="623" idx="3"/>
          </p:cNvCxnSpPr>
          <p:nvPr/>
        </p:nvCxnSpPr>
        <p:spPr>
          <a:xfrm rot="10800000">
            <a:off x="2640156" y="3386370"/>
            <a:ext cx="590400" cy="542400"/>
          </a:xfrm>
          <a:prstGeom prst="bentConnector3">
            <a:avLst>
              <a:gd name="adj1" fmla="val 49995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2" name="Google Shape;632;p23"/>
          <p:cNvCxnSpPr>
            <a:stCxn id="615" idx="6"/>
            <a:endCxn id="626" idx="1"/>
          </p:cNvCxnSpPr>
          <p:nvPr/>
        </p:nvCxnSpPr>
        <p:spPr>
          <a:xfrm rot="10800000" flipH="1">
            <a:off x="5911331" y="1559970"/>
            <a:ext cx="592800" cy="475800"/>
          </a:xfrm>
          <a:prstGeom prst="bentConnector3">
            <a:avLst>
              <a:gd name="adj1" fmla="val 49988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3" name="Google Shape;633;p23"/>
          <p:cNvCxnSpPr>
            <a:stCxn id="617" idx="6"/>
            <a:endCxn id="629" idx="1"/>
          </p:cNvCxnSpPr>
          <p:nvPr/>
        </p:nvCxnSpPr>
        <p:spPr>
          <a:xfrm rot="10800000" flipH="1">
            <a:off x="5911331" y="3386370"/>
            <a:ext cx="592800" cy="542400"/>
          </a:xfrm>
          <a:prstGeom prst="bentConnector3">
            <a:avLst>
              <a:gd name="adj1" fmla="val 49988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8" name="Google Shape;638;p24"/>
          <p:cNvGrpSpPr/>
          <p:nvPr/>
        </p:nvGrpSpPr>
        <p:grpSpPr>
          <a:xfrm>
            <a:off x="761994" y="1554777"/>
            <a:ext cx="2433396" cy="487072"/>
            <a:chOff x="761994" y="1554777"/>
            <a:chExt cx="2433396" cy="487072"/>
          </a:xfrm>
        </p:grpSpPr>
        <p:grpSp>
          <p:nvGrpSpPr>
            <p:cNvPr id="639" name="Google Shape;639;p24"/>
            <p:cNvGrpSpPr/>
            <p:nvPr/>
          </p:nvGrpSpPr>
          <p:grpSpPr>
            <a:xfrm>
              <a:off x="791460" y="1793115"/>
              <a:ext cx="2367733" cy="248734"/>
              <a:chOff x="791460" y="1793115"/>
              <a:chExt cx="2367733" cy="248734"/>
            </a:xfrm>
          </p:grpSpPr>
          <p:sp>
            <p:nvSpPr>
              <p:cNvPr id="640" name="Google Shape;640;p24"/>
              <p:cNvSpPr/>
              <p:nvPr/>
            </p:nvSpPr>
            <p:spPr>
              <a:xfrm>
                <a:off x="791460" y="1793115"/>
                <a:ext cx="78005" cy="24873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10274" extrusionOk="0">
                    <a:moveTo>
                      <a:pt x="3222" y="0"/>
                    </a:moveTo>
                    <a:cubicBezTo>
                      <a:pt x="1432" y="0"/>
                      <a:pt x="0" y="1432"/>
                      <a:pt x="0" y="3222"/>
                    </a:cubicBezTo>
                    <a:lnTo>
                      <a:pt x="0" y="7052"/>
                    </a:lnTo>
                    <a:cubicBezTo>
                      <a:pt x="0" y="8842"/>
                      <a:pt x="1432" y="10273"/>
                      <a:pt x="3222" y="10273"/>
                    </a:cubicBezTo>
                    <a:lnTo>
                      <a:pt x="322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4"/>
              <p:cNvSpPr/>
              <p:nvPr/>
            </p:nvSpPr>
            <p:spPr>
              <a:xfrm>
                <a:off x="3082036" y="1793115"/>
                <a:ext cx="77157" cy="248734"/>
              </a:xfrm>
              <a:custGeom>
                <a:avLst/>
                <a:gdLst/>
                <a:ahLst/>
                <a:cxnLst/>
                <a:rect l="l" t="t" r="r" b="b"/>
                <a:pathLst>
                  <a:path w="3187" h="10274" extrusionOk="0">
                    <a:moveTo>
                      <a:pt x="1" y="0"/>
                    </a:moveTo>
                    <a:lnTo>
                      <a:pt x="1" y="10273"/>
                    </a:lnTo>
                    <a:cubicBezTo>
                      <a:pt x="1755" y="10273"/>
                      <a:pt x="3187" y="8842"/>
                      <a:pt x="3187" y="7052"/>
                    </a:cubicBezTo>
                    <a:lnTo>
                      <a:pt x="3187" y="3222"/>
                    </a:lnTo>
                    <a:cubicBezTo>
                      <a:pt x="3187" y="1432"/>
                      <a:pt x="1755" y="0"/>
                      <a:pt x="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2" name="Google Shape;642;p24"/>
            <p:cNvSpPr/>
            <p:nvPr/>
          </p:nvSpPr>
          <p:spPr>
            <a:xfrm>
              <a:off x="761994" y="1554777"/>
              <a:ext cx="2433396" cy="369203"/>
            </a:xfrm>
            <a:custGeom>
              <a:avLst/>
              <a:gdLst/>
              <a:ahLst/>
              <a:cxnLst/>
              <a:rect l="l" t="t" r="r" b="b"/>
              <a:pathLst>
                <a:path w="100512" h="15250" fill="none" extrusionOk="0">
                  <a:moveTo>
                    <a:pt x="98901" y="15249"/>
                  </a:moveTo>
                  <a:lnTo>
                    <a:pt x="1575" y="15249"/>
                  </a:lnTo>
                  <a:cubicBezTo>
                    <a:pt x="716" y="15249"/>
                    <a:pt x="0" y="14533"/>
                    <a:pt x="0" y="13638"/>
                  </a:cubicBezTo>
                  <a:lnTo>
                    <a:pt x="0" y="1576"/>
                  </a:lnTo>
                  <a:cubicBezTo>
                    <a:pt x="0" y="681"/>
                    <a:pt x="716" y="1"/>
                    <a:pt x="1575" y="1"/>
                  </a:cubicBezTo>
                  <a:lnTo>
                    <a:pt x="98901" y="1"/>
                  </a:lnTo>
                  <a:cubicBezTo>
                    <a:pt x="99796" y="1"/>
                    <a:pt x="100512" y="681"/>
                    <a:pt x="100512" y="1576"/>
                  </a:cubicBezTo>
                  <a:lnTo>
                    <a:pt x="100512" y="13638"/>
                  </a:lnTo>
                  <a:cubicBezTo>
                    <a:pt x="100512" y="14533"/>
                    <a:pt x="99796" y="15249"/>
                    <a:pt x="98901" y="15249"/>
                  </a:cubicBezTo>
                  <a:close/>
                </a:path>
              </a:pathLst>
            </a:custGeom>
            <a:noFill/>
            <a:ln w="22375" cap="flat" cmpd="sng">
              <a:solidFill>
                <a:schemeClr val="accent6"/>
              </a:solidFill>
              <a:prstDash val="solid"/>
              <a:miter lim="3579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950436" y="1554777"/>
              <a:ext cx="2056446" cy="24"/>
            </a:xfrm>
            <a:custGeom>
              <a:avLst/>
              <a:gdLst/>
              <a:ahLst/>
              <a:cxnLst/>
              <a:rect l="l" t="t" r="r" b="b"/>
              <a:pathLst>
                <a:path w="84942" h="1" fill="none" extrusionOk="0">
                  <a:moveTo>
                    <a:pt x="1" y="1"/>
                  </a:moveTo>
                  <a:lnTo>
                    <a:pt x="84942" y="1"/>
                  </a:lnTo>
                </a:path>
              </a:pathLst>
            </a:custGeom>
            <a:noFill/>
            <a:ln w="6712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4" name="Google Shape;644;p24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Spanish verbs conjugation</a:t>
            </a:r>
            <a:endParaRPr/>
          </a:p>
        </p:txBody>
      </p:sp>
      <p:sp>
        <p:nvSpPr>
          <p:cNvPr id="645" name="Google Shape;645;p24"/>
          <p:cNvSpPr/>
          <p:nvPr/>
        </p:nvSpPr>
        <p:spPr>
          <a:xfrm>
            <a:off x="862625" y="1661900"/>
            <a:ext cx="2225400" cy="3286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6" name="Google Shape;646;p24"/>
          <p:cNvGrpSpPr/>
          <p:nvPr/>
        </p:nvGrpSpPr>
        <p:grpSpPr>
          <a:xfrm>
            <a:off x="986375" y="1708300"/>
            <a:ext cx="1977900" cy="3156775"/>
            <a:chOff x="986375" y="1687075"/>
            <a:chExt cx="1977900" cy="3156775"/>
          </a:xfrm>
        </p:grpSpPr>
        <p:sp>
          <p:nvSpPr>
            <p:cNvPr id="647" name="Google Shape;647;p24"/>
            <p:cNvSpPr txBox="1"/>
            <p:nvPr/>
          </p:nvSpPr>
          <p:spPr>
            <a:xfrm>
              <a:off x="986375" y="1687075"/>
              <a:ext cx="1977900" cy="24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Important tip!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48" name="Google Shape;648;p24"/>
            <p:cNvSpPr txBox="1"/>
            <p:nvPr/>
          </p:nvSpPr>
          <p:spPr>
            <a:xfrm>
              <a:off x="986375" y="2123450"/>
              <a:ext cx="1977900" cy="272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Memorize the endings for any -</a:t>
              </a:r>
              <a:r>
                <a:rPr lang="en" sz="1200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ar</a:t>
              </a:r>
              <a:r>
                <a:rPr lang="en" sz="1200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verb (-o, -as, -a, -amos, áis and -an), you can apply the similar endings (-o, -es, -e, -emos/-imos, éis/ís, en) to regular -</a:t>
              </a:r>
              <a:r>
                <a:rPr lang="en" sz="1200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er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and -</a:t>
              </a:r>
              <a:r>
                <a:rPr lang="en" sz="1200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ir</a:t>
              </a:r>
              <a:r>
                <a:rPr lang="en" sz="1200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verbs.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Now you can conjugate any regular Spanish verbs in the Present Tense.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Hooray!!</a:t>
              </a:r>
              <a:endParaRPr sz="18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You learned all about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Spanish verbs conjugation.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Verbs ending in </a:t>
              </a:r>
              <a:r>
                <a:rPr lang="en" sz="1200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ar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-</a:t>
              </a:r>
              <a:r>
                <a:rPr lang="en" sz="1200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er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-</a:t>
              </a:r>
              <a:r>
                <a:rPr lang="en" sz="1200" b="1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ir</a:t>
              </a:r>
              <a:endParaRPr sz="12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49" name="Google Shape;649;p24"/>
          <p:cNvGrpSpPr/>
          <p:nvPr/>
        </p:nvGrpSpPr>
        <p:grpSpPr>
          <a:xfrm>
            <a:off x="3743337" y="1399197"/>
            <a:ext cx="4943490" cy="3137946"/>
            <a:chOff x="3743325" y="1838694"/>
            <a:chExt cx="4943490" cy="2698612"/>
          </a:xfrm>
        </p:grpSpPr>
        <p:sp>
          <p:nvSpPr>
            <p:cNvPr id="650" name="Google Shape;650;p24"/>
            <p:cNvSpPr/>
            <p:nvPr/>
          </p:nvSpPr>
          <p:spPr>
            <a:xfrm>
              <a:off x="4037175" y="1838694"/>
              <a:ext cx="4338247" cy="2535131"/>
            </a:xfrm>
            <a:custGeom>
              <a:avLst/>
              <a:gdLst/>
              <a:ahLst/>
              <a:cxnLst/>
              <a:rect l="l" t="t" r="r" b="b"/>
              <a:pathLst>
                <a:path w="184058" h="103591" extrusionOk="0">
                  <a:moveTo>
                    <a:pt x="1" y="0"/>
                  </a:moveTo>
                  <a:lnTo>
                    <a:pt x="1" y="103590"/>
                  </a:lnTo>
                  <a:lnTo>
                    <a:pt x="184057" y="103590"/>
                  </a:lnTo>
                  <a:lnTo>
                    <a:pt x="184057" y="0"/>
                  </a:lnTo>
                  <a:close/>
                </a:path>
              </a:pathLst>
            </a:custGeom>
            <a:solidFill>
              <a:srgbClr val="4371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4"/>
            <p:cNvSpPr/>
            <p:nvPr/>
          </p:nvSpPr>
          <p:spPr>
            <a:xfrm>
              <a:off x="3978325" y="1840375"/>
              <a:ext cx="4456044" cy="2650894"/>
            </a:xfrm>
            <a:custGeom>
              <a:avLst/>
              <a:gdLst/>
              <a:ahLst/>
              <a:cxnLst/>
              <a:rect l="l" t="t" r="r" b="b"/>
              <a:pathLst>
                <a:path w="184058" h="103591" extrusionOk="0">
                  <a:moveTo>
                    <a:pt x="179905" y="4153"/>
                  </a:moveTo>
                  <a:lnTo>
                    <a:pt x="179905" y="99438"/>
                  </a:lnTo>
                  <a:lnTo>
                    <a:pt x="4153" y="99438"/>
                  </a:lnTo>
                  <a:lnTo>
                    <a:pt x="4153" y="4153"/>
                  </a:lnTo>
                  <a:close/>
                  <a:moveTo>
                    <a:pt x="1" y="0"/>
                  </a:moveTo>
                  <a:lnTo>
                    <a:pt x="1" y="103590"/>
                  </a:lnTo>
                  <a:lnTo>
                    <a:pt x="184057" y="103590"/>
                  </a:lnTo>
                  <a:lnTo>
                    <a:pt x="1840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4"/>
            <p:cNvSpPr/>
            <p:nvPr/>
          </p:nvSpPr>
          <p:spPr>
            <a:xfrm>
              <a:off x="7767006" y="4296376"/>
              <a:ext cx="290326" cy="44232"/>
            </a:xfrm>
            <a:custGeom>
              <a:avLst/>
              <a:gdLst/>
              <a:ahLst/>
              <a:cxnLst/>
              <a:rect l="l" t="t" r="r" b="b"/>
              <a:pathLst>
                <a:path w="11992" h="1827" extrusionOk="0">
                  <a:moveTo>
                    <a:pt x="251" y="1"/>
                  </a:moveTo>
                  <a:cubicBezTo>
                    <a:pt x="108" y="1"/>
                    <a:pt x="1" y="108"/>
                    <a:pt x="1" y="251"/>
                  </a:cubicBezTo>
                  <a:lnTo>
                    <a:pt x="1" y="1576"/>
                  </a:lnTo>
                  <a:cubicBezTo>
                    <a:pt x="1" y="1719"/>
                    <a:pt x="108" y="1826"/>
                    <a:pt x="251" y="1826"/>
                  </a:cubicBezTo>
                  <a:lnTo>
                    <a:pt x="11741" y="1826"/>
                  </a:lnTo>
                  <a:cubicBezTo>
                    <a:pt x="11885" y="1826"/>
                    <a:pt x="11992" y="1719"/>
                    <a:pt x="11992" y="1576"/>
                  </a:cubicBezTo>
                  <a:lnTo>
                    <a:pt x="11992" y="251"/>
                  </a:lnTo>
                  <a:cubicBezTo>
                    <a:pt x="11992" y="108"/>
                    <a:pt x="11885" y="1"/>
                    <a:pt x="117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4"/>
            <p:cNvSpPr/>
            <p:nvPr/>
          </p:nvSpPr>
          <p:spPr>
            <a:xfrm>
              <a:off x="7266115" y="4296376"/>
              <a:ext cx="156009" cy="44232"/>
            </a:xfrm>
            <a:custGeom>
              <a:avLst/>
              <a:gdLst/>
              <a:ahLst/>
              <a:cxnLst/>
              <a:rect l="l" t="t" r="r" b="b"/>
              <a:pathLst>
                <a:path w="6444" h="1827" extrusionOk="0">
                  <a:moveTo>
                    <a:pt x="179" y="1"/>
                  </a:moveTo>
                  <a:cubicBezTo>
                    <a:pt x="72" y="1"/>
                    <a:pt x="0" y="73"/>
                    <a:pt x="0" y="180"/>
                  </a:cubicBezTo>
                  <a:lnTo>
                    <a:pt x="0" y="1647"/>
                  </a:lnTo>
                  <a:cubicBezTo>
                    <a:pt x="0" y="1755"/>
                    <a:pt x="72" y="1826"/>
                    <a:pt x="179" y="1826"/>
                  </a:cubicBezTo>
                  <a:lnTo>
                    <a:pt x="6229" y="1826"/>
                  </a:lnTo>
                  <a:cubicBezTo>
                    <a:pt x="6336" y="1826"/>
                    <a:pt x="6443" y="1755"/>
                    <a:pt x="6443" y="1647"/>
                  </a:cubicBezTo>
                  <a:lnTo>
                    <a:pt x="6443" y="180"/>
                  </a:lnTo>
                  <a:cubicBezTo>
                    <a:pt x="6443" y="73"/>
                    <a:pt x="6336" y="1"/>
                    <a:pt x="6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4"/>
            <p:cNvSpPr/>
            <p:nvPr/>
          </p:nvSpPr>
          <p:spPr>
            <a:xfrm>
              <a:off x="7547755" y="4239894"/>
              <a:ext cx="292069" cy="100931"/>
            </a:xfrm>
            <a:custGeom>
              <a:avLst/>
              <a:gdLst/>
              <a:ahLst/>
              <a:cxnLst/>
              <a:rect l="l" t="t" r="r" b="b"/>
              <a:pathLst>
                <a:path w="12064" h="4169" extrusionOk="0">
                  <a:moveTo>
                    <a:pt x="11511" y="0"/>
                  </a:moveTo>
                  <a:cubicBezTo>
                    <a:pt x="11493" y="0"/>
                    <a:pt x="11474" y="3"/>
                    <a:pt x="11455" y="7"/>
                  </a:cubicBezTo>
                  <a:lnTo>
                    <a:pt x="215" y="2370"/>
                  </a:lnTo>
                  <a:cubicBezTo>
                    <a:pt x="72" y="2406"/>
                    <a:pt x="1" y="2549"/>
                    <a:pt x="36" y="2692"/>
                  </a:cubicBezTo>
                  <a:lnTo>
                    <a:pt x="287" y="3980"/>
                  </a:lnTo>
                  <a:cubicBezTo>
                    <a:pt x="317" y="4099"/>
                    <a:pt x="420" y="4169"/>
                    <a:pt x="536" y="4169"/>
                  </a:cubicBezTo>
                  <a:cubicBezTo>
                    <a:pt x="560" y="4169"/>
                    <a:pt x="585" y="4166"/>
                    <a:pt x="609" y="4159"/>
                  </a:cubicBezTo>
                  <a:lnTo>
                    <a:pt x="11849" y="1797"/>
                  </a:lnTo>
                  <a:cubicBezTo>
                    <a:pt x="11992" y="1797"/>
                    <a:pt x="12063" y="1654"/>
                    <a:pt x="12028" y="1511"/>
                  </a:cubicBezTo>
                  <a:lnTo>
                    <a:pt x="11777" y="222"/>
                  </a:lnTo>
                  <a:cubicBezTo>
                    <a:pt x="11746" y="98"/>
                    <a:pt x="11634" y="0"/>
                    <a:pt x="115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4"/>
            <p:cNvSpPr/>
            <p:nvPr/>
          </p:nvSpPr>
          <p:spPr>
            <a:xfrm>
              <a:off x="3743325" y="4337958"/>
              <a:ext cx="4943490" cy="199348"/>
            </a:xfrm>
            <a:custGeom>
              <a:avLst/>
              <a:gdLst/>
              <a:ahLst/>
              <a:cxnLst/>
              <a:rect l="l" t="t" r="r" b="b"/>
              <a:pathLst>
                <a:path w="196658" h="6301" extrusionOk="0">
                  <a:moveTo>
                    <a:pt x="1" y="0"/>
                  </a:moveTo>
                  <a:lnTo>
                    <a:pt x="1" y="6300"/>
                  </a:lnTo>
                  <a:lnTo>
                    <a:pt x="196657" y="6300"/>
                  </a:lnTo>
                  <a:lnTo>
                    <a:pt x="1966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4"/>
            <p:cNvSpPr/>
            <p:nvPr/>
          </p:nvSpPr>
          <p:spPr>
            <a:xfrm>
              <a:off x="4386382" y="4195856"/>
              <a:ext cx="385665" cy="108364"/>
            </a:xfrm>
            <a:custGeom>
              <a:avLst/>
              <a:gdLst/>
              <a:ahLst/>
              <a:cxnLst/>
              <a:rect l="l" t="t" r="r" b="b"/>
              <a:pathLst>
                <a:path w="15930" h="4476" extrusionOk="0">
                  <a:moveTo>
                    <a:pt x="2005" y="1"/>
                  </a:moveTo>
                  <a:cubicBezTo>
                    <a:pt x="896" y="1"/>
                    <a:pt x="1" y="896"/>
                    <a:pt x="1" y="1969"/>
                  </a:cubicBezTo>
                  <a:lnTo>
                    <a:pt x="1" y="4475"/>
                  </a:lnTo>
                  <a:lnTo>
                    <a:pt x="15929" y="4475"/>
                  </a:lnTo>
                  <a:lnTo>
                    <a:pt x="15929" y="1969"/>
                  </a:lnTo>
                  <a:cubicBezTo>
                    <a:pt x="15929" y="896"/>
                    <a:pt x="15035" y="1"/>
                    <a:pt x="139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4"/>
            <p:cNvSpPr/>
            <p:nvPr/>
          </p:nvSpPr>
          <p:spPr>
            <a:xfrm>
              <a:off x="4386382" y="4299862"/>
              <a:ext cx="385665" cy="40745"/>
            </a:xfrm>
            <a:custGeom>
              <a:avLst/>
              <a:gdLst/>
              <a:ahLst/>
              <a:cxnLst/>
              <a:rect l="l" t="t" r="r" b="b"/>
              <a:pathLst>
                <a:path w="15930" h="1683" extrusionOk="0">
                  <a:moveTo>
                    <a:pt x="1" y="0"/>
                  </a:moveTo>
                  <a:lnTo>
                    <a:pt x="1" y="1682"/>
                  </a:lnTo>
                  <a:lnTo>
                    <a:pt x="15929" y="1682"/>
                  </a:lnTo>
                  <a:lnTo>
                    <a:pt x="159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658" name="Google Shape;658;p24"/>
          <p:cNvGraphicFramePr/>
          <p:nvPr/>
        </p:nvGraphicFramePr>
        <p:xfrm>
          <a:off x="4206547" y="16018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{C1DA1A09-864C-4635-8491-4CDD2E6709B3}</a:tableStyleId>
              </a:tblPr>
              <a:tblGrid>
                <a:gridCol w="124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Salt</a:t>
                      </a:r>
                      <a:r>
                        <a:rPr lang="en" sz="13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ar</a:t>
                      </a: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</a:t>
                      </a:r>
                      <a:endParaRPr sz="13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(to jump)</a:t>
                      </a:r>
                      <a:endParaRPr sz="13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Com</a:t>
                      </a:r>
                      <a:r>
                        <a:rPr lang="en" sz="13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er</a:t>
                      </a: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</a:t>
                      </a:r>
                      <a:endParaRPr sz="13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(to eat)</a:t>
                      </a:r>
                      <a:endParaRPr sz="13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Escrib</a:t>
                      </a:r>
                      <a:r>
                        <a:rPr lang="en" sz="13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ir </a:t>
                      </a:r>
                      <a:endParaRPr sz="13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(to write)</a:t>
                      </a:r>
                      <a:endParaRPr sz="13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3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Yo</a:t>
                      </a:r>
                      <a:endParaRPr sz="1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8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-o</a:t>
                      </a:r>
                      <a:endParaRPr sz="8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8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-o</a:t>
                      </a:r>
                      <a:endParaRPr sz="800" b="1">
                        <a:solidFill>
                          <a:schemeClr val="accent5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800" b="1">
                          <a:solidFill>
                            <a:schemeClr val="l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-o</a:t>
                      </a:r>
                      <a:endParaRPr sz="800" b="1">
                        <a:solidFill>
                          <a:schemeClr val="l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Tú</a:t>
                      </a:r>
                      <a:endParaRPr sz="1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8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-as</a:t>
                      </a:r>
                      <a:endParaRPr sz="8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8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-es</a:t>
                      </a:r>
                      <a:endParaRPr sz="800" b="1">
                        <a:solidFill>
                          <a:schemeClr val="accent5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800" b="1">
                          <a:solidFill>
                            <a:schemeClr val="l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-es</a:t>
                      </a:r>
                      <a:endParaRPr sz="8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3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Él/Ella/Usted</a:t>
                      </a:r>
                      <a:endParaRPr sz="1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8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</a:t>
                      </a:r>
                      <a:endParaRPr sz="8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8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</a:t>
                      </a:r>
                      <a:endParaRPr sz="8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800" b="1">
                          <a:solidFill>
                            <a:schemeClr val="l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</a:t>
                      </a:r>
                      <a:endParaRPr sz="8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1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Nosotros/Nosotras</a:t>
                      </a:r>
                      <a:endParaRPr sz="1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8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-amos</a:t>
                      </a:r>
                      <a:endParaRPr sz="8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8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-emos</a:t>
                      </a:r>
                      <a:endParaRPr sz="8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800" b="1">
                          <a:solidFill>
                            <a:schemeClr val="l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-imos</a:t>
                      </a:r>
                      <a:endParaRPr sz="8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37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Vosotros/vosotras</a:t>
                      </a:r>
                      <a:endParaRPr sz="1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8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-áis</a:t>
                      </a:r>
                      <a:endParaRPr sz="8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8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-éis</a:t>
                      </a:r>
                      <a:endParaRPr sz="8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800" b="1">
                          <a:solidFill>
                            <a:schemeClr val="l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-ís</a:t>
                      </a:r>
                      <a:endParaRPr sz="8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1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Ellos/Ellas/Ustedes</a:t>
                      </a:r>
                      <a:endParaRPr sz="11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8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-an</a:t>
                      </a:r>
                      <a:endParaRPr sz="8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8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-en</a:t>
                      </a:r>
                      <a:endParaRPr sz="8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800" b="1">
                          <a:solidFill>
                            <a:schemeClr val="l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-en</a:t>
                      </a:r>
                      <a:endParaRPr sz="8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</a:t>
            </a:r>
            <a:endParaRPr/>
          </a:p>
        </p:txBody>
      </p:sp>
      <p:grpSp>
        <p:nvGrpSpPr>
          <p:cNvPr id="191" name="Google Shape;191;p14"/>
          <p:cNvGrpSpPr/>
          <p:nvPr/>
        </p:nvGrpSpPr>
        <p:grpSpPr>
          <a:xfrm>
            <a:off x="7467576" y="3397216"/>
            <a:ext cx="1448022" cy="1328868"/>
            <a:chOff x="5998467" y="2749260"/>
            <a:chExt cx="2822656" cy="2082540"/>
          </a:xfrm>
        </p:grpSpPr>
        <p:sp>
          <p:nvSpPr>
            <p:cNvPr id="192" name="Google Shape;192;p14"/>
            <p:cNvSpPr/>
            <p:nvPr/>
          </p:nvSpPr>
          <p:spPr>
            <a:xfrm>
              <a:off x="5998467" y="4378196"/>
              <a:ext cx="2822656" cy="453603"/>
            </a:xfrm>
            <a:custGeom>
              <a:avLst/>
              <a:gdLst/>
              <a:ahLst/>
              <a:cxnLst/>
              <a:rect l="l" t="t" r="r" b="b"/>
              <a:pathLst>
                <a:path w="17085" h="2238" extrusionOk="0">
                  <a:moveTo>
                    <a:pt x="8547" y="1"/>
                  </a:moveTo>
                  <a:cubicBezTo>
                    <a:pt x="3824" y="1"/>
                    <a:pt x="1" y="502"/>
                    <a:pt x="1" y="1114"/>
                  </a:cubicBezTo>
                  <a:cubicBezTo>
                    <a:pt x="1" y="1736"/>
                    <a:pt x="3824" y="2237"/>
                    <a:pt x="8547" y="2237"/>
                  </a:cubicBezTo>
                  <a:cubicBezTo>
                    <a:pt x="13261" y="2237"/>
                    <a:pt x="17084" y="1736"/>
                    <a:pt x="17084" y="1114"/>
                  </a:cubicBezTo>
                  <a:cubicBezTo>
                    <a:pt x="17084" y="502"/>
                    <a:pt x="13261" y="1"/>
                    <a:pt x="85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7589826" y="2792897"/>
              <a:ext cx="854042" cy="664260"/>
            </a:xfrm>
            <a:custGeom>
              <a:avLst/>
              <a:gdLst/>
              <a:ahLst/>
              <a:cxnLst/>
              <a:rect l="l" t="t" r="r" b="b"/>
              <a:pathLst>
                <a:path w="66269" h="51543" extrusionOk="0">
                  <a:moveTo>
                    <a:pt x="11679" y="0"/>
                  </a:moveTo>
                  <a:cubicBezTo>
                    <a:pt x="9034" y="0"/>
                    <a:pt x="7173" y="530"/>
                    <a:pt x="6447" y="2103"/>
                  </a:cubicBezTo>
                  <a:cubicBezTo>
                    <a:pt x="4853" y="5777"/>
                    <a:pt x="4714" y="21166"/>
                    <a:pt x="4714" y="27474"/>
                  </a:cubicBezTo>
                  <a:cubicBezTo>
                    <a:pt x="4714" y="33782"/>
                    <a:pt x="1" y="47022"/>
                    <a:pt x="9983" y="50210"/>
                  </a:cubicBezTo>
                  <a:cubicBezTo>
                    <a:pt x="13107" y="51201"/>
                    <a:pt x="19719" y="51543"/>
                    <a:pt x="27350" y="51543"/>
                  </a:cubicBezTo>
                  <a:cubicBezTo>
                    <a:pt x="44272" y="51543"/>
                    <a:pt x="66200" y="49864"/>
                    <a:pt x="66200" y="49864"/>
                  </a:cubicBezTo>
                  <a:lnTo>
                    <a:pt x="66269" y="10560"/>
                  </a:lnTo>
                  <a:cubicBezTo>
                    <a:pt x="66269" y="10560"/>
                    <a:pt x="34452" y="2727"/>
                    <a:pt x="25094" y="1549"/>
                  </a:cubicBezTo>
                  <a:cubicBezTo>
                    <a:pt x="19820" y="884"/>
                    <a:pt x="15096" y="0"/>
                    <a:pt x="116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4"/>
            <p:cNvSpPr/>
            <p:nvPr/>
          </p:nvSpPr>
          <p:spPr>
            <a:xfrm>
              <a:off x="7602340" y="2792897"/>
              <a:ext cx="841528" cy="629219"/>
            </a:xfrm>
            <a:custGeom>
              <a:avLst/>
              <a:gdLst/>
              <a:ahLst/>
              <a:cxnLst/>
              <a:rect l="l" t="t" r="r" b="b"/>
              <a:pathLst>
                <a:path w="65298" h="48824" extrusionOk="0">
                  <a:moveTo>
                    <a:pt x="10708" y="0"/>
                  </a:moveTo>
                  <a:cubicBezTo>
                    <a:pt x="8063" y="0"/>
                    <a:pt x="6202" y="530"/>
                    <a:pt x="5476" y="2103"/>
                  </a:cubicBezTo>
                  <a:cubicBezTo>
                    <a:pt x="3882" y="5777"/>
                    <a:pt x="3743" y="21166"/>
                    <a:pt x="3743" y="27474"/>
                  </a:cubicBezTo>
                  <a:cubicBezTo>
                    <a:pt x="3743" y="33089"/>
                    <a:pt x="0" y="44180"/>
                    <a:pt x="6239" y="48824"/>
                  </a:cubicBezTo>
                  <a:cubicBezTo>
                    <a:pt x="5892" y="43972"/>
                    <a:pt x="7279" y="38426"/>
                    <a:pt x="7279" y="34891"/>
                  </a:cubicBezTo>
                  <a:cubicBezTo>
                    <a:pt x="7279" y="28583"/>
                    <a:pt x="7833" y="14719"/>
                    <a:pt x="9427" y="11115"/>
                  </a:cubicBezTo>
                  <a:cubicBezTo>
                    <a:pt x="10265" y="9299"/>
                    <a:pt x="12352" y="8697"/>
                    <a:pt x="15412" y="8697"/>
                  </a:cubicBezTo>
                  <a:cubicBezTo>
                    <a:pt x="18427" y="8697"/>
                    <a:pt x="22389" y="9282"/>
                    <a:pt x="27034" y="9867"/>
                  </a:cubicBezTo>
                  <a:cubicBezTo>
                    <a:pt x="34451" y="10837"/>
                    <a:pt x="56703" y="15066"/>
                    <a:pt x="65298" y="17145"/>
                  </a:cubicBezTo>
                  <a:lnTo>
                    <a:pt x="65298" y="10560"/>
                  </a:lnTo>
                  <a:cubicBezTo>
                    <a:pt x="65298" y="10560"/>
                    <a:pt x="33481" y="2727"/>
                    <a:pt x="24123" y="1549"/>
                  </a:cubicBezTo>
                  <a:cubicBezTo>
                    <a:pt x="18849" y="884"/>
                    <a:pt x="14125" y="0"/>
                    <a:pt x="10708" y="0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4"/>
            <p:cNvSpPr/>
            <p:nvPr/>
          </p:nvSpPr>
          <p:spPr>
            <a:xfrm>
              <a:off x="6223017" y="2750317"/>
              <a:ext cx="1620539" cy="743609"/>
            </a:xfrm>
            <a:custGeom>
              <a:avLst/>
              <a:gdLst/>
              <a:ahLst/>
              <a:cxnLst/>
              <a:rect l="l" t="t" r="r" b="b"/>
              <a:pathLst>
                <a:path w="125745" h="57700" extrusionOk="0">
                  <a:moveTo>
                    <a:pt x="117079" y="0"/>
                  </a:moveTo>
                  <a:cubicBezTo>
                    <a:pt x="117078" y="1"/>
                    <a:pt x="16429" y="10814"/>
                    <a:pt x="8249" y="13240"/>
                  </a:cubicBezTo>
                  <a:cubicBezTo>
                    <a:pt x="1" y="15736"/>
                    <a:pt x="1872" y="40066"/>
                    <a:pt x="3259" y="47622"/>
                  </a:cubicBezTo>
                  <a:cubicBezTo>
                    <a:pt x="4714" y="55178"/>
                    <a:pt x="10190" y="57396"/>
                    <a:pt x="16082" y="57604"/>
                  </a:cubicBezTo>
                  <a:cubicBezTo>
                    <a:pt x="17555" y="57673"/>
                    <a:pt x="25146" y="57699"/>
                    <a:pt x="35703" y="57699"/>
                  </a:cubicBezTo>
                  <a:cubicBezTo>
                    <a:pt x="67374" y="57699"/>
                    <a:pt x="125744" y="57465"/>
                    <a:pt x="125744" y="57465"/>
                  </a:cubicBezTo>
                  <a:cubicBezTo>
                    <a:pt x="125744" y="57465"/>
                    <a:pt x="111742" y="54901"/>
                    <a:pt x="110286" y="44226"/>
                  </a:cubicBezTo>
                  <a:cubicBezTo>
                    <a:pt x="108830" y="33620"/>
                    <a:pt x="111257" y="12478"/>
                    <a:pt x="111742" y="8873"/>
                  </a:cubicBezTo>
                  <a:cubicBezTo>
                    <a:pt x="112158" y="5269"/>
                    <a:pt x="117079" y="0"/>
                    <a:pt x="1170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4"/>
            <p:cNvSpPr/>
            <p:nvPr/>
          </p:nvSpPr>
          <p:spPr>
            <a:xfrm>
              <a:off x="7052044" y="2805707"/>
              <a:ext cx="190284" cy="686994"/>
            </a:xfrm>
            <a:custGeom>
              <a:avLst/>
              <a:gdLst/>
              <a:ahLst/>
              <a:cxnLst/>
              <a:rect l="l" t="t" r="r" b="b"/>
              <a:pathLst>
                <a:path w="14765" h="53307" extrusionOk="0">
                  <a:moveTo>
                    <a:pt x="13586" y="0"/>
                  </a:moveTo>
                  <a:cubicBezTo>
                    <a:pt x="11230" y="277"/>
                    <a:pt x="8803" y="624"/>
                    <a:pt x="6377" y="901"/>
                  </a:cubicBezTo>
                  <a:cubicBezTo>
                    <a:pt x="4991" y="2704"/>
                    <a:pt x="2981" y="5615"/>
                    <a:pt x="2703" y="7902"/>
                  </a:cubicBezTo>
                  <a:cubicBezTo>
                    <a:pt x="2288" y="11438"/>
                    <a:pt x="0" y="32025"/>
                    <a:pt x="1386" y="42423"/>
                  </a:cubicBezTo>
                  <a:cubicBezTo>
                    <a:pt x="2218" y="48454"/>
                    <a:pt x="4991" y="51712"/>
                    <a:pt x="7140" y="53306"/>
                  </a:cubicBezTo>
                  <a:lnTo>
                    <a:pt x="14765" y="53306"/>
                  </a:lnTo>
                  <a:cubicBezTo>
                    <a:pt x="12547" y="51850"/>
                    <a:pt x="9219" y="48592"/>
                    <a:pt x="8318" y="41868"/>
                  </a:cubicBezTo>
                  <a:cubicBezTo>
                    <a:pt x="7001" y="31540"/>
                    <a:pt x="9219" y="10883"/>
                    <a:pt x="9705" y="7417"/>
                  </a:cubicBezTo>
                  <a:cubicBezTo>
                    <a:pt x="9982" y="4991"/>
                    <a:pt x="12200" y="1802"/>
                    <a:pt x="135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4"/>
            <p:cNvSpPr/>
            <p:nvPr/>
          </p:nvSpPr>
          <p:spPr>
            <a:xfrm>
              <a:off x="6896595" y="2824459"/>
              <a:ext cx="189408" cy="669132"/>
            </a:xfrm>
            <a:custGeom>
              <a:avLst/>
              <a:gdLst/>
              <a:ahLst/>
              <a:cxnLst/>
              <a:rect l="l" t="t" r="r" b="b"/>
              <a:pathLst>
                <a:path w="14697" h="51921" extrusionOk="0">
                  <a:moveTo>
                    <a:pt x="13587" y="1"/>
                  </a:moveTo>
                  <a:cubicBezTo>
                    <a:pt x="11161" y="278"/>
                    <a:pt x="8735" y="625"/>
                    <a:pt x="6309" y="902"/>
                  </a:cubicBezTo>
                  <a:cubicBezTo>
                    <a:pt x="4922" y="2635"/>
                    <a:pt x="2981" y="5477"/>
                    <a:pt x="2704" y="7626"/>
                  </a:cubicBezTo>
                  <a:cubicBezTo>
                    <a:pt x="2288" y="11092"/>
                    <a:pt x="1" y="31194"/>
                    <a:pt x="1387" y="41245"/>
                  </a:cubicBezTo>
                  <a:cubicBezTo>
                    <a:pt x="2219" y="47137"/>
                    <a:pt x="4922" y="50257"/>
                    <a:pt x="7071" y="51920"/>
                  </a:cubicBezTo>
                  <a:lnTo>
                    <a:pt x="14696" y="51920"/>
                  </a:lnTo>
                  <a:cubicBezTo>
                    <a:pt x="12478" y="50465"/>
                    <a:pt x="9220" y="47276"/>
                    <a:pt x="8319" y="40760"/>
                  </a:cubicBezTo>
                  <a:cubicBezTo>
                    <a:pt x="7002" y="30640"/>
                    <a:pt x="9220" y="10607"/>
                    <a:pt x="9636" y="7141"/>
                  </a:cubicBezTo>
                  <a:cubicBezTo>
                    <a:pt x="9982" y="4853"/>
                    <a:pt x="12201" y="1734"/>
                    <a:pt x="135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4"/>
            <p:cNvSpPr/>
            <p:nvPr/>
          </p:nvSpPr>
          <p:spPr>
            <a:xfrm>
              <a:off x="7595187" y="2749260"/>
              <a:ext cx="889779" cy="755143"/>
            </a:xfrm>
            <a:custGeom>
              <a:avLst/>
              <a:gdLst/>
              <a:ahLst/>
              <a:cxnLst/>
              <a:rect l="l" t="t" r="r" b="b"/>
              <a:pathLst>
                <a:path w="69042" h="58595" extrusionOk="0">
                  <a:moveTo>
                    <a:pt x="11703" y="0"/>
                  </a:moveTo>
                  <a:cubicBezTo>
                    <a:pt x="9604" y="0"/>
                    <a:pt x="7787" y="573"/>
                    <a:pt x="6309" y="1746"/>
                  </a:cubicBezTo>
                  <a:cubicBezTo>
                    <a:pt x="1872" y="5281"/>
                    <a:pt x="1664" y="13114"/>
                    <a:pt x="1526" y="20739"/>
                  </a:cubicBezTo>
                  <a:cubicBezTo>
                    <a:pt x="1456" y="21710"/>
                    <a:pt x="1456" y="22680"/>
                    <a:pt x="1387" y="23651"/>
                  </a:cubicBezTo>
                  <a:cubicBezTo>
                    <a:pt x="1387" y="25106"/>
                    <a:pt x="1318" y="26631"/>
                    <a:pt x="1179" y="28295"/>
                  </a:cubicBezTo>
                  <a:cubicBezTo>
                    <a:pt x="624" y="40010"/>
                    <a:pt x="1" y="52210"/>
                    <a:pt x="6586" y="55814"/>
                  </a:cubicBezTo>
                  <a:cubicBezTo>
                    <a:pt x="8249" y="56716"/>
                    <a:pt x="13032" y="57270"/>
                    <a:pt x="19271" y="57547"/>
                  </a:cubicBezTo>
                  <a:cubicBezTo>
                    <a:pt x="31300" y="57985"/>
                    <a:pt x="48807" y="58595"/>
                    <a:pt x="60768" y="58595"/>
                  </a:cubicBezTo>
                  <a:cubicBezTo>
                    <a:pt x="63971" y="58595"/>
                    <a:pt x="66776" y="58551"/>
                    <a:pt x="68972" y="58449"/>
                  </a:cubicBezTo>
                  <a:lnTo>
                    <a:pt x="68972" y="53180"/>
                  </a:lnTo>
                  <a:cubicBezTo>
                    <a:pt x="61959" y="53507"/>
                    <a:pt x="54756" y="53648"/>
                    <a:pt x="47879" y="53648"/>
                  </a:cubicBezTo>
                  <a:cubicBezTo>
                    <a:pt x="28451" y="53648"/>
                    <a:pt x="11623" y="52519"/>
                    <a:pt x="9012" y="51239"/>
                  </a:cubicBezTo>
                  <a:cubicBezTo>
                    <a:pt x="5823" y="49091"/>
                    <a:pt x="6516" y="30097"/>
                    <a:pt x="6516" y="28711"/>
                  </a:cubicBezTo>
                  <a:cubicBezTo>
                    <a:pt x="6586" y="28087"/>
                    <a:pt x="6724" y="25522"/>
                    <a:pt x="6794" y="24067"/>
                  </a:cubicBezTo>
                  <a:cubicBezTo>
                    <a:pt x="6794" y="23096"/>
                    <a:pt x="6794" y="22056"/>
                    <a:pt x="6863" y="21086"/>
                  </a:cubicBezTo>
                  <a:cubicBezTo>
                    <a:pt x="7002" y="14917"/>
                    <a:pt x="7210" y="7985"/>
                    <a:pt x="9774" y="5905"/>
                  </a:cubicBezTo>
                  <a:cubicBezTo>
                    <a:pt x="10179" y="5601"/>
                    <a:pt x="10769" y="5261"/>
                    <a:pt x="11866" y="5261"/>
                  </a:cubicBezTo>
                  <a:cubicBezTo>
                    <a:pt x="12273" y="5261"/>
                    <a:pt x="12748" y="5308"/>
                    <a:pt x="13310" y="5420"/>
                  </a:cubicBezTo>
                  <a:cubicBezTo>
                    <a:pt x="22460" y="7084"/>
                    <a:pt x="63704" y="15887"/>
                    <a:pt x="69042" y="16996"/>
                  </a:cubicBezTo>
                  <a:lnTo>
                    <a:pt x="69042" y="11659"/>
                  </a:lnTo>
                  <a:cubicBezTo>
                    <a:pt x="60862" y="9926"/>
                    <a:pt x="23014" y="1885"/>
                    <a:pt x="14072" y="221"/>
                  </a:cubicBezTo>
                  <a:cubicBezTo>
                    <a:pt x="13248" y="74"/>
                    <a:pt x="12457" y="0"/>
                    <a:pt x="117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4"/>
            <p:cNvSpPr/>
            <p:nvPr/>
          </p:nvSpPr>
          <p:spPr>
            <a:xfrm>
              <a:off x="7720261" y="3205916"/>
              <a:ext cx="144727" cy="285883"/>
            </a:xfrm>
            <a:custGeom>
              <a:avLst/>
              <a:gdLst/>
              <a:ahLst/>
              <a:cxnLst/>
              <a:rect l="l" t="t" r="r" b="b"/>
              <a:pathLst>
                <a:path w="11230" h="22183" extrusionOk="0">
                  <a:moveTo>
                    <a:pt x="0" y="1"/>
                  </a:moveTo>
                  <a:cubicBezTo>
                    <a:pt x="0" y="1"/>
                    <a:pt x="971" y="13033"/>
                    <a:pt x="832" y="21420"/>
                  </a:cubicBezTo>
                  <a:cubicBezTo>
                    <a:pt x="5823" y="21905"/>
                    <a:pt x="11230" y="22183"/>
                    <a:pt x="11230" y="22183"/>
                  </a:cubicBezTo>
                  <a:cubicBezTo>
                    <a:pt x="11230" y="22183"/>
                    <a:pt x="9012" y="555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6291024" y="2805321"/>
              <a:ext cx="1309538" cy="231782"/>
            </a:xfrm>
            <a:custGeom>
              <a:avLst/>
              <a:gdLst/>
              <a:ahLst/>
              <a:cxnLst/>
              <a:rect l="l" t="t" r="r" b="b"/>
              <a:pathLst>
                <a:path w="101613" h="17985" extrusionOk="0">
                  <a:moveTo>
                    <a:pt x="97931" y="1"/>
                  </a:moveTo>
                  <a:cubicBezTo>
                    <a:pt x="95578" y="1"/>
                    <a:pt x="91369" y="692"/>
                    <a:pt x="83590" y="1416"/>
                  </a:cubicBezTo>
                  <a:cubicBezTo>
                    <a:pt x="72429" y="2456"/>
                    <a:pt x="4359" y="10428"/>
                    <a:pt x="4359" y="10428"/>
                  </a:cubicBezTo>
                  <a:cubicBezTo>
                    <a:pt x="2834" y="10636"/>
                    <a:pt x="1933" y="11884"/>
                    <a:pt x="1170" y="13270"/>
                  </a:cubicBezTo>
                  <a:cubicBezTo>
                    <a:pt x="415" y="14642"/>
                    <a:pt x="0" y="17985"/>
                    <a:pt x="2076" y="17985"/>
                  </a:cubicBezTo>
                  <a:cubicBezTo>
                    <a:pt x="2098" y="17985"/>
                    <a:pt x="2119" y="17984"/>
                    <a:pt x="2141" y="17984"/>
                  </a:cubicBezTo>
                  <a:cubicBezTo>
                    <a:pt x="4220" y="17914"/>
                    <a:pt x="77351" y="14587"/>
                    <a:pt x="84837" y="14379"/>
                  </a:cubicBezTo>
                  <a:cubicBezTo>
                    <a:pt x="92393" y="14171"/>
                    <a:pt x="99186" y="14240"/>
                    <a:pt x="100087" y="12785"/>
                  </a:cubicBezTo>
                  <a:cubicBezTo>
                    <a:pt x="100919" y="11329"/>
                    <a:pt x="101612" y="1486"/>
                    <a:pt x="100087" y="446"/>
                  </a:cubicBezTo>
                  <a:cubicBezTo>
                    <a:pt x="99626" y="131"/>
                    <a:pt x="98954" y="1"/>
                    <a:pt x="97931" y="1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8484953" y="3865730"/>
              <a:ext cx="189408" cy="458666"/>
            </a:xfrm>
            <a:custGeom>
              <a:avLst/>
              <a:gdLst/>
              <a:ahLst/>
              <a:cxnLst/>
              <a:rect l="l" t="t" r="r" b="b"/>
              <a:pathLst>
                <a:path w="14697" h="35590" extrusionOk="0">
                  <a:moveTo>
                    <a:pt x="3794" y="1"/>
                  </a:moveTo>
                  <a:cubicBezTo>
                    <a:pt x="910" y="1"/>
                    <a:pt x="1" y="10635"/>
                    <a:pt x="1" y="10635"/>
                  </a:cubicBezTo>
                  <a:cubicBezTo>
                    <a:pt x="1" y="10635"/>
                    <a:pt x="5061" y="24291"/>
                    <a:pt x="4922" y="35590"/>
                  </a:cubicBezTo>
                  <a:cubicBezTo>
                    <a:pt x="6794" y="32956"/>
                    <a:pt x="8665" y="29351"/>
                    <a:pt x="8665" y="29351"/>
                  </a:cubicBezTo>
                  <a:lnTo>
                    <a:pt x="14696" y="34827"/>
                  </a:lnTo>
                  <a:cubicBezTo>
                    <a:pt x="14696" y="34827"/>
                    <a:pt x="10953" y="9665"/>
                    <a:pt x="6170" y="2039"/>
                  </a:cubicBezTo>
                  <a:cubicBezTo>
                    <a:pt x="5260" y="588"/>
                    <a:pt x="4472" y="1"/>
                    <a:pt x="37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6133681" y="3948468"/>
              <a:ext cx="2430789" cy="211561"/>
            </a:xfrm>
            <a:custGeom>
              <a:avLst/>
              <a:gdLst/>
              <a:ahLst/>
              <a:cxnLst/>
              <a:rect l="l" t="t" r="r" b="b"/>
              <a:pathLst>
                <a:path w="188616" h="16416" extrusionOk="0">
                  <a:moveTo>
                    <a:pt x="79107" y="0"/>
                  </a:moveTo>
                  <a:cubicBezTo>
                    <a:pt x="50150" y="0"/>
                    <a:pt x="1" y="4631"/>
                    <a:pt x="1" y="4631"/>
                  </a:cubicBezTo>
                  <a:lnTo>
                    <a:pt x="18301" y="16415"/>
                  </a:lnTo>
                  <a:lnTo>
                    <a:pt x="171633" y="16415"/>
                  </a:lnTo>
                  <a:lnTo>
                    <a:pt x="188616" y="4631"/>
                  </a:lnTo>
                  <a:cubicBezTo>
                    <a:pt x="188616" y="4631"/>
                    <a:pt x="114584" y="2066"/>
                    <a:pt x="90323" y="333"/>
                  </a:cubicBezTo>
                  <a:cubicBezTo>
                    <a:pt x="87200" y="101"/>
                    <a:pt x="83385" y="0"/>
                    <a:pt x="791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6047927" y="3480175"/>
              <a:ext cx="2567474" cy="535720"/>
            </a:xfrm>
            <a:custGeom>
              <a:avLst/>
              <a:gdLst/>
              <a:ahLst/>
              <a:cxnLst/>
              <a:rect l="l" t="t" r="r" b="b"/>
              <a:pathLst>
                <a:path w="199222" h="41569" extrusionOk="0">
                  <a:moveTo>
                    <a:pt x="6655" y="1"/>
                  </a:moveTo>
                  <a:cubicBezTo>
                    <a:pt x="0" y="1"/>
                    <a:pt x="971" y="16429"/>
                    <a:pt x="1317" y="25787"/>
                  </a:cubicBezTo>
                  <a:cubicBezTo>
                    <a:pt x="1664" y="35076"/>
                    <a:pt x="3743" y="40899"/>
                    <a:pt x="6655" y="40968"/>
                  </a:cubicBezTo>
                  <a:cubicBezTo>
                    <a:pt x="8615" y="41013"/>
                    <a:pt x="87897" y="41569"/>
                    <a:pt x="143055" y="41569"/>
                  </a:cubicBezTo>
                  <a:cubicBezTo>
                    <a:pt x="171751" y="41569"/>
                    <a:pt x="193918" y="41419"/>
                    <a:pt x="195270" y="40968"/>
                  </a:cubicBezTo>
                  <a:cubicBezTo>
                    <a:pt x="199221" y="39582"/>
                    <a:pt x="198944" y="31125"/>
                    <a:pt x="198736" y="22183"/>
                  </a:cubicBezTo>
                  <a:cubicBezTo>
                    <a:pt x="198459" y="13310"/>
                    <a:pt x="198736" y="2843"/>
                    <a:pt x="194646" y="1595"/>
                  </a:cubicBezTo>
                  <a:cubicBezTo>
                    <a:pt x="187992" y="832"/>
                    <a:pt x="6655" y="1"/>
                    <a:pt x="66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6274837" y="3481064"/>
              <a:ext cx="142046" cy="528877"/>
            </a:xfrm>
            <a:custGeom>
              <a:avLst/>
              <a:gdLst/>
              <a:ahLst/>
              <a:cxnLst/>
              <a:rect l="l" t="t" r="r" b="b"/>
              <a:pathLst>
                <a:path w="11022" h="41038" extrusionOk="0">
                  <a:moveTo>
                    <a:pt x="1525" y="1"/>
                  </a:moveTo>
                  <a:cubicBezTo>
                    <a:pt x="763" y="971"/>
                    <a:pt x="0" y="2704"/>
                    <a:pt x="0" y="5477"/>
                  </a:cubicBezTo>
                  <a:lnTo>
                    <a:pt x="0" y="31402"/>
                  </a:lnTo>
                  <a:cubicBezTo>
                    <a:pt x="0" y="34799"/>
                    <a:pt x="1664" y="38750"/>
                    <a:pt x="2911" y="41038"/>
                  </a:cubicBezTo>
                  <a:lnTo>
                    <a:pt x="11022" y="41038"/>
                  </a:lnTo>
                  <a:cubicBezTo>
                    <a:pt x="9427" y="39305"/>
                    <a:pt x="7071" y="36116"/>
                    <a:pt x="6516" y="32026"/>
                  </a:cubicBezTo>
                  <a:cubicBezTo>
                    <a:pt x="5753" y="25787"/>
                    <a:pt x="5892" y="10121"/>
                    <a:pt x="6169" y="6448"/>
                  </a:cubicBezTo>
                  <a:cubicBezTo>
                    <a:pt x="6447" y="3536"/>
                    <a:pt x="7209" y="1179"/>
                    <a:pt x="8110" y="70"/>
                  </a:cubicBezTo>
                  <a:cubicBezTo>
                    <a:pt x="5684" y="70"/>
                    <a:pt x="3535" y="1"/>
                    <a:pt x="1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6424912" y="3481966"/>
              <a:ext cx="142059" cy="529766"/>
            </a:xfrm>
            <a:custGeom>
              <a:avLst/>
              <a:gdLst/>
              <a:ahLst/>
              <a:cxnLst/>
              <a:rect l="l" t="t" r="r" b="b"/>
              <a:pathLst>
                <a:path w="11023" h="41107" extrusionOk="0">
                  <a:moveTo>
                    <a:pt x="1387" y="0"/>
                  </a:moveTo>
                  <a:cubicBezTo>
                    <a:pt x="694" y="971"/>
                    <a:pt x="1" y="2634"/>
                    <a:pt x="1" y="5407"/>
                  </a:cubicBezTo>
                  <a:lnTo>
                    <a:pt x="1" y="31332"/>
                  </a:lnTo>
                  <a:cubicBezTo>
                    <a:pt x="1" y="34798"/>
                    <a:pt x="1664" y="38819"/>
                    <a:pt x="2912" y="41037"/>
                  </a:cubicBezTo>
                  <a:cubicBezTo>
                    <a:pt x="5477" y="41037"/>
                    <a:pt x="8180" y="41037"/>
                    <a:pt x="11022" y="41106"/>
                  </a:cubicBezTo>
                  <a:cubicBezTo>
                    <a:pt x="9428" y="39373"/>
                    <a:pt x="7002" y="36046"/>
                    <a:pt x="6516" y="31956"/>
                  </a:cubicBezTo>
                  <a:cubicBezTo>
                    <a:pt x="5685" y="25717"/>
                    <a:pt x="5823" y="10051"/>
                    <a:pt x="6170" y="6378"/>
                  </a:cubicBezTo>
                  <a:cubicBezTo>
                    <a:pt x="6378" y="3535"/>
                    <a:pt x="7140" y="1179"/>
                    <a:pt x="7972" y="70"/>
                  </a:cubicBezTo>
                  <a:cubicBezTo>
                    <a:pt x="5685" y="0"/>
                    <a:pt x="3536" y="0"/>
                    <a:pt x="13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8276807" y="3495369"/>
              <a:ext cx="138476" cy="519933"/>
            </a:xfrm>
            <a:custGeom>
              <a:avLst/>
              <a:gdLst/>
              <a:ahLst/>
              <a:cxnLst/>
              <a:rect l="l" t="t" r="r" b="b"/>
              <a:pathLst>
                <a:path w="10745" h="40344" extrusionOk="0">
                  <a:moveTo>
                    <a:pt x="2981" y="0"/>
                  </a:moveTo>
                  <a:cubicBezTo>
                    <a:pt x="3744" y="1178"/>
                    <a:pt x="4368" y="3397"/>
                    <a:pt x="4575" y="5961"/>
                  </a:cubicBezTo>
                  <a:cubicBezTo>
                    <a:pt x="4922" y="9635"/>
                    <a:pt x="4991" y="25301"/>
                    <a:pt x="4229" y="31471"/>
                  </a:cubicBezTo>
                  <a:cubicBezTo>
                    <a:pt x="3744" y="35422"/>
                    <a:pt x="1525" y="38541"/>
                    <a:pt x="0" y="40343"/>
                  </a:cubicBezTo>
                  <a:cubicBezTo>
                    <a:pt x="2912" y="40274"/>
                    <a:pt x="5546" y="40274"/>
                    <a:pt x="7972" y="40274"/>
                  </a:cubicBezTo>
                  <a:cubicBezTo>
                    <a:pt x="9220" y="37987"/>
                    <a:pt x="10745" y="34174"/>
                    <a:pt x="10745" y="30916"/>
                  </a:cubicBezTo>
                  <a:lnTo>
                    <a:pt x="10745" y="4991"/>
                  </a:lnTo>
                  <a:cubicBezTo>
                    <a:pt x="10745" y="2634"/>
                    <a:pt x="10260" y="1109"/>
                    <a:pt x="9636" y="69"/>
                  </a:cubicBezTo>
                  <a:cubicBezTo>
                    <a:pt x="7625" y="0"/>
                    <a:pt x="5407" y="0"/>
                    <a:pt x="29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8126720" y="3493578"/>
              <a:ext cx="139378" cy="521725"/>
            </a:xfrm>
            <a:custGeom>
              <a:avLst/>
              <a:gdLst/>
              <a:ahLst/>
              <a:cxnLst/>
              <a:rect l="l" t="t" r="r" b="b"/>
              <a:pathLst>
                <a:path w="10815" h="40483" extrusionOk="0">
                  <a:moveTo>
                    <a:pt x="2982" y="0"/>
                  </a:moveTo>
                  <a:cubicBezTo>
                    <a:pt x="3744" y="1179"/>
                    <a:pt x="4437" y="3397"/>
                    <a:pt x="4645" y="6100"/>
                  </a:cubicBezTo>
                  <a:cubicBezTo>
                    <a:pt x="4992" y="9774"/>
                    <a:pt x="5061" y="25440"/>
                    <a:pt x="4299" y="31610"/>
                  </a:cubicBezTo>
                  <a:cubicBezTo>
                    <a:pt x="3813" y="35561"/>
                    <a:pt x="1526" y="38749"/>
                    <a:pt x="1" y="40482"/>
                  </a:cubicBezTo>
                  <a:lnTo>
                    <a:pt x="7973" y="40482"/>
                  </a:lnTo>
                  <a:cubicBezTo>
                    <a:pt x="9220" y="38195"/>
                    <a:pt x="10815" y="34382"/>
                    <a:pt x="10815" y="31055"/>
                  </a:cubicBezTo>
                  <a:lnTo>
                    <a:pt x="10815" y="5130"/>
                  </a:lnTo>
                  <a:cubicBezTo>
                    <a:pt x="10815" y="2634"/>
                    <a:pt x="10260" y="1040"/>
                    <a:pt x="9636" y="70"/>
                  </a:cubicBezTo>
                  <a:cubicBezTo>
                    <a:pt x="7487" y="0"/>
                    <a:pt x="5269" y="0"/>
                    <a:pt x="29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6061317" y="3516801"/>
              <a:ext cx="2521620" cy="118165"/>
            </a:xfrm>
            <a:custGeom>
              <a:avLst/>
              <a:gdLst/>
              <a:ahLst/>
              <a:cxnLst/>
              <a:rect l="l" t="t" r="r" b="b"/>
              <a:pathLst>
                <a:path w="195664" h="9169" extrusionOk="0">
                  <a:moveTo>
                    <a:pt x="5616" y="1"/>
                  </a:moveTo>
                  <a:cubicBezTo>
                    <a:pt x="1457" y="1"/>
                    <a:pt x="1" y="9151"/>
                    <a:pt x="5616" y="9151"/>
                  </a:cubicBezTo>
                  <a:cubicBezTo>
                    <a:pt x="9359" y="9151"/>
                    <a:pt x="84454" y="9089"/>
                    <a:pt x="136607" y="9089"/>
                  </a:cubicBezTo>
                  <a:cubicBezTo>
                    <a:pt x="162683" y="9089"/>
                    <a:pt x="183025" y="9104"/>
                    <a:pt x="185843" y="9151"/>
                  </a:cubicBezTo>
                  <a:cubicBezTo>
                    <a:pt x="186543" y="9162"/>
                    <a:pt x="187194" y="9168"/>
                    <a:pt x="187799" y="9168"/>
                  </a:cubicBezTo>
                  <a:cubicBezTo>
                    <a:pt x="194575" y="9168"/>
                    <a:pt x="195664" y="8387"/>
                    <a:pt x="195409" y="5269"/>
                  </a:cubicBezTo>
                  <a:cubicBezTo>
                    <a:pt x="195063" y="1872"/>
                    <a:pt x="193607" y="1"/>
                    <a:pt x="189379" y="1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6310561" y="3955092"/>
              <a:ext cx="843332" cy="660008"/>
            </a:xfrm>
            <a:custGeom>
              <a:avLst/>
              <a:gdLst/>
              <a:ahLst/>
              <a:cxnLst/>
              <a:rect l="l" t="t" r="r" b="b"/>
              <a:pathLst>
                <a:path w="65438" h="51213" extrusionOk="0">
                  <a:moveTo>
                    <a:pt x="52980" y="0"/>
                  </a:moveTo>
                  <a:cubicBezTo>
                    <a:pt x="49719" y="0"/>
                    <a:pt x="45441" y="608"/>
                    <a:pt x="40691" y="998"/>
                  </a:cubicBezTo>
                  <a:cubicBezTo>
                    <a:pt x="31471" y="1829"/>
                    <a:pt x="1" y="8415"/>
                    <a:pt x="1" y="8415"/>
                  </a:cubicBezTo>
                  <a:lnTo>
                    <a:pt x="1" y="47788"/>
                  </a:lnTo>
                  <a:cubicBezTo>
                    <a:pt x="1" y="47788"/>
                    <a:pt x="28895" y="51213"/>
                    <a:pt x="45687" y="51213"/>
                  </a:cubicBezTo>
                  <a:cubicBezTo>
                    <a:pt x="49992" y="51213"/>
                    <a:pt x="53502" y="50988"/>
                    <a:pt x="55525" y="50422"/>
                  </a:cubicBezTo>
                  <a:cubicBezTo>
                    <a:pt x="65437" y="47649"/>
                    <a:pt x="60793" y="34201"/>
                    <a:pt x="60793" y="27824"/>
                  </a:cubicBezTo>
                  <a:cubicBezTo>
                    <a:pt x="60793" y="21516"/>
                    <a:pt x="60654" y="6058"/>
                    <a:pt x="59060" y="2384"/>
                  </a:cubicBezTo>
                  <a:cubicBezTo>
                    <a:pt x="58281" y="555"/>
                    <a:pt x="56095" y="0"/>
                    <a:pt x="529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6310561" y="3955092"/>
              <a:ext cx="830818" cy="633730"/>
            </a:xfrm>
            <a:custGeom>
              <a:avLst/>
              <a:gdLst/>
              <a:ahLst/>
              <a:cxnLst/>
              <a:rect l="l" t="t" r="r" b="b"/>
              <a:pathLst>
                <a:path w="64467" h="49174" extrusionOk="0">
                  <a:moveTo>
                    <a:pt x="52980" y="0"/>
                  </a:moveTo>
                  <a:cubicBezTo>
                    <a:pt x="49719" y="0"/>
                    <a:pt x="45441" y="608"/>
                    <a:pt x="40691" y="998"/>
                  </a:cubicBezTo>
                  <a:cubicBezTo>
                    <a:pt x="31471" y="1829"/>
                    <a:pt x="1" y="8415"/>
                    <a:pt x="1" y="8415"/>
                  </a:cubicBezTo>
                  <a:lnTo>
                    <a:pt x="1" y="15000"/>
                  </a:lnTo>
                  <a:cubicBezTo>
                    <a:pt x="8458" y="13267"/>
                    <a:pt x="30432" y="9870"/>
                    <a:pt x="37779" y="9246"/>
                  </a:cubicBezTo>
                  <a:cubicBezTo>
                    <a:pt x="41881" y="8910"/>
                    <a:pt x="45442" y="8532"/>
                    <a:pt x="48277" y="8532"/>
                  </a:cubicBezTo>
                  <a:cubicBezTo>
                    <a:pt x="51863" y="8532"/>
                    <a:pt x="54288" y="9136"/>
                    <a:pt x="55178" y="11187"/>
                  </a:cubicBezTo>
                  <a:cubicBezTo>
                    <a:pt x="56773" y="14931"/>
                    <a:pt x="57258" y="28864"/>
                    <a:pt x="57258" y="35172"/>
                  </a:cubicBezTo>
                  <a:cubicBezTo>
                    <a:pt x="57258" y="38638"/>
                    <a:pt x="58644" y="44322"/>
                    <a:pt x="58298" y="49174"/>
                  </a:cubicBezTo>
                  <a:cubicBezTo>
                    <a:pt x="64467" y="44807"/>
                    <a:pt x="60793" y="33508"/>
                    <a:pt x="60793" y="27824"/>
                  </a:cubicBezTo>
                  <a:cubicBezTo>
                    <a:pt x="60793" y="21516"/>
                    <a:pt x="60654" y="6058"/>
                    <a:pt x="59060" y="2384"/>
                  </a:cubicBezTo>
                  <a:cubicBezTo>
                    <a:pt x="58281" y="555"/>
                    <a:pt x="56095" y="0"/>
                    <a:pt x="52980" y="0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6982361" y="3912550"/>
              <a:ext cx="1522259" cy="752205"/>
            </a:xfrm>
            <a:custGeom>
              <a:avLst/>
              <a:gdLst/>
              <a:ahLst/>
              <a:cxnLst/>
              <a:rect l="l" t="t" r="r" b="b"/>
              <a:pathLst>
                <a:path w="118119" h="58367" extrusionOk="0">
                  <a:moveTo>
                    <a:pt x="2496" y="1"/>
                  </a:moveTo>
                  <a:cubicBezTo>
                    <a:pt x="2496" y="1"/>
                    <a:pt x="7279" y="5546"/>
                    <a:pt x="7764" y="9151"/>
                  </a:cubicBezTo>
                  <a:cubicBezTo>
                    <a:pt x="8249" y="12755"/>
                    <a:pt x="10606" y="34036"/>
                    <a:pt x="9081" y="44642"/>
                  </a:cubicBezTo>
                  <a:cubicBezTo>
                    <a:pt x="7625" y="55248"/>
                    <a:pt x="0" y="57119"/>
                    <a:pt x="0" y="57119"/>
                  </a:cubicBezTo>
                  <a:cubicBezTo>
                    <a:pt x="0" y="57119"/>
                    <a:pt x="97115" y="58367"/>
                    <a:pt x="102938" y="58367"/>
                  </a:cubicBezTo>
                  <a:cubicBezTo>
                    <a:pt x="108761" y="58367"/>
                    <a:pt x="114237" y="56357"/>
                    <a:pt x="115623" y="48870"/>
                  </a:cubicBezTo>
                  <a:cubicBezTo>
                    <a:pt x="117010" y="41315"/>
                    <a:pt x="118119" y="20519"/>
                    <a:pt x="110008" y="17746"/>
                  </a:cubicBezTo>
                  <a:cubicBezTo>
                    <a:pt x="101898" y="14904"/>
                    <a:pt x="2497" y="1"/>
                    <a:pt x="24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7474586" y="3989385"/>
              <a:ext cx="209950" cy="667341"/>
            </a:xfrm>
            <a:custGeom>
              <a:avLst/>
              <a:gdLst/>
              <a:ahLst/>
              <a:cxnLst/>
              <a:rect l="l" t="t" r="r" b="b"/>
              <a:pathLst>
                <a:path w="16291" h="51782" extrusionOk="0">
                  <a:moveTo>
                    <a:pt x="2981" y="0"/>
                  </a:moveTo>
                  <a:lnTo>
                    <a:pt x="2981" y="0"/>
                  </a:lnTo>
                  <a:cubicBezTo>
                    <a:pt x="4298" y="1733"/>
                    <a:pt x="6517" y="4852"/>
                    <a:pt x="6794" y="7140"/>
                  </a:cubicBezTo>
                  <a:cubicBezTo>
                    <a:pt x="7279" y="10537"/>
                    <a:pt x="9428" y="30362"/>
                    <a:pt x="8111" y="40205"/>
                  </a:cubicBezTo>
                  <a:cubicBezTo>
                    <a:pt x="6932" y="48662"/>
                    <a:pt x="1526" y="51157"/>
                    <a:pt x="1" y="51643"/>
                  </a:cubicBezTo>
                  <a:cubicBezTo>
                    <a:pt x="2773" y="51712"/>
                    <a:pt x="5546" y="51712"/>
                    <a:pt x="8319" y="51781"/>
                  </a:cubicBezTo>
                  <a:cubicBezTo>
                    <a:pt x="10537" y="50533"/>
                    <a:pt x="14003" y="47553"/>
                    <a:pt x="14973" y="40967"/>
                  </a:cubicBezTo>
                  <a:cubicBezTo>
                    <a:pt x="16290" y="31124"/>
                    <a:pt x="14142" y="11299"/>
                    <a:pt x="13656" y="7972"/>
                  </a:cubicBezTo>
                  <a:cubicBezTo>
                    <a:pt x="13379" y="5754"/>
                    <a:pt x="11438" y="2842"/>
                    <a:pt x="10121" y="1109"/>
                  </a:cubicBezTo>
                  <a:cubicBezTo>
                    <a:pt x="7695" y="693"/>
                    <a:pt x="5338" y="347"/>
                    <a:pt x="29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7639856" y="4013498"/>
              <a:ext cx="198339" cy="645006"/>
            </a:xfrm>
            <a:custGeom>
              <a:avLst/>
              <a:gdLst/>
              <a:ahLst/>
              <a:cxnLst/>
              <a:rect l="l" t="t" r="r" b="b"/>
              <a:pathLst>
                <a:path w="15390" h="50049" extrusionOk="0">
                  <a:moveTo>
                    <a:pt x="2080" y="1"/>
                  </a:moveTo>
                  <a:lnTo>
                    <a:pt x="2080" y="1"/>
                  </a:lnTo>
                  <a:cubicBezTo>
                    <a:pt x="3397" y="1664"/>
                    <a:pt x="5615" y="4714"/>
                    <a:pt x="5893" y="6933"/>
                  </a:cubicBezTo>
                  <a:cubicBezTo>
                    <a:pt x="6308" y="10260"/>
                    <a:pt x="8527" y="29530"/>
                    <a:pt x="7140" y="39166"/>
                  </a:cubicBezTo>
                  <a:cubicBezTo>
                    <a:pt x="6170" y="46167"/>
                    <a:pt x="2149" y="48940"/>
                    <a:pt x="0" y="49910"/>
                  </a:cubicBezTo>
                  <a:cubicBezTo>
                    <a:pt x="2704" y="49979"/>
                    <a:pt x="5407" y="49979"/>
                    <a:pt x="8041" y="50049"/>
                  </a:cubicBezTo>
                  <a:cubicBezTo>
                    <a:pt x="10260" y="48662"/>
                    <a:pt x="13171" y="45751"/>
                    <a:pt x="14072" y="39928"/>
                  </a:cubicBezTo>
                  <a:cubicBezTo>
                    <a:pt x="15389" y="30293"/>
                    <a:pt x="13240" y="11022"/>
                    <a:pt x="12755" y="7695"/>
                  </a:cubicBezTo>
                  <a:cubicBezTo>
                    <a:pt x="12478" y="5616"/>
                    <a:pt x="10606" y="2843"/>
                    <a:pt x="9220" y="1110"/>
                  </a:cubicBezTo>
                  <a:cubicBezTo>
                    <a:pt x="6863" y="694"/>
                    <a:pt x="4437" y="347"/>
                    <a:pt x="20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6270365" y="3910952"/>
              <a:ext cx="878167" cy="739511"/>
            </a:xfrm>
            <a:custGeom>
              <a:avLst/>
              <a:gdLst/>
              <a:ahLst/>
              <a:cxnLst/>
              <a:rect l="l" t="t" r="r" b="b"/>
              <a:pathLst>
                <a:path w="68141" h="57382" extrusionOk="0">
                  <a:moveTo>
                    <a:pt x="56081" y="0"/>
                  </a:moveTo>
                  <a:cubicBezTo>
                    <a:pt x="55502" y="0"/>
                    <a:pt x="54901" y="42"/>
                    <a:pt x="54277" y="125"/>
                  </a:cubicBezTo>
                  <a:cubicBezTo>
                    <a:pt x="45473" y="1442"/>
                    <a:pt x="8041" y="8027"/>
                    <a:pt x="0" y="9413"/>
                  </a:cubicBezTo>
                  <a:lnTo>
                    <a:pt x="0" y="14751"/>
                  </a:lnTo>
                  <a:cubicBezTo>
                    <a:pt x="5269" y="13850"/>
                    <a:pt x="45959" y="6710"/>
                    <a:pt x="55039" y="5393"/>
                  </a:cubicBezTo>
                  <a:cubicBezTo>
                    <a:pt x="55465" y="5336"/>
                    <a:pt x="55841" y="5311"/>
                    <a:pt x="56175" y="5311"/>
                  </a:cubicBezTo>
                  <a:cubicBezTo>
                    <a:pt x="57470" y="5311"/>
                    <a:pt x="58119" y="5686"/>
                    <a:pt x="58505" y="6017"/>
                  </a:cubicBezTo>
                  <a:cubicBezTo>
                    <a:pt x="61070" y="8235"/>
                    <a:pt x="61278" y="15236"/>
                    <a:pt x="61417" y="21336"/>
                  </a:cubicBezTo>
                  <a:cubicBezTo>
                    <a:pt x="61417" y="22376"/>
                    <a:pt x="61417" y="23347"/>
                    <a:pt x="61486" y="24317"/>
                  </a:cubicBezTo>
                  <a:cubicBezTo>
                    <a:pt x="61555" y="25842"/>
                    <a:pt x="61694" y="28407"/>
                    <a:pt x="61694" y="29031"/>
                  </a:cubicBezTo>
                  <a:cubicBezTo>
                    <a:pt x="61763" y="30417"/>
                    <a:pt x="62387" y="49480"/>
                    <a:pt x="59198" y="51490"/>
                  </a:cubicBezTo>
                  <a:cubicBezTo>
                    <a:pt x="58173" y="51952"/>
                    <a:pt x="54990" y="52158"/>
                    <a:pt x="50341" y="52158"/>
                  </a:cubicBezTo>
                  <a:cubicBezTo>
                    <a:pt x="38962" y="52158"/>
                    <a:pt x="18800" y="50925"/>
                    <a:pt x="0" y="49202"/>
                  </a:cubicBezTo>
                  <a:lnTo>
                    <a:pt x="0" y="54471"/>
                  </a:lnTo>
                  <a:cubicBezTo>
                    <a:pt x="10260" y="55441"/>
                    <a:pt x="34036" y="57382"/>
                    <a:pt x="49078" y="57382"/>
                  </a:cubicBezTo>
                  <a:cubicBezTo>
                    <a:pt x="55247" y="57382"/>
                    <a:pt x="59961" y="57105"/>
                    <a:pt x="61624" y="56203"/>
                  </a:cubicBezTo>
                  <a:cubicBezTo>
                    <a:pt x="68140" y="52807"/>
                    <a:pt x="67517" y="40607"/>
                    <a:pt x="66962" y="28823"/>
                  </a:cubicBezTo>
                  <a:cubicBezTo>
                    <a:pt x="66893" y="27159"/>
                    <a:pt x="66823" y="25634"/>
                    <a:pt x="66754" y="24178"/>
                  </a:cubicBezTo>
                  <a:cubicBezTo>
                    <a:pt x="66754" y="23208"/>
                    <a:pt x="66685" y="22237"/>
                    <a:pt x="66685" y="21267"/>
                  </a:cubicBezTo>
                  <a:cubicBezTo>
                    <a:pt x="66477" y="13642"/>
                    <a:pt x="66338" y="5740"/>
                    <a:pt x="61902" y="1996"/>
                  </a:cubicBezTo>
                  <a:cubicBezTo>
                    <a:pt x="60349" y="665"/>
                    <a:pt x="58397" y="0"/>
                    <a:pt x="560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6881413" y="4369940"/>
              <a:ext cx="142948" cy="280522"/>
            </a:xfrm>
            <a:custGeom>
              <a:avLst/>
              <a:gdLst/>
              <a:ahLst/>
              <a:cxnLst/>
              <a:rect l="l" t="t" r="r" b="b"/>
              <a:pathLst>
                <a:path w="11092" h="21767" extrusionOk="0">
                  <a:moveTo>
                    <a:pt x="11091" y="1"/>
                  </a:moveTo>
                  <a:lnTo>
                    <a:pt x="11091" y="1"/>
                  </a:lnTo>
                  <a:cubicBezTo>
                    <a:pt x="2288" y="209"/>
                    <a:pt x="0" y="21767"/>
                    <a:pt x="0" y="21767"/>
                  </a:cubicBezTo>
                  <a:cubicBezTo>
                    <a:pt x="0" y="21767"/>
                    <a:pt x="5338" y="21767"/>
                    <a:pt x="10259" y="21420"/>
                  </a:cubicBezTo>
                  <a:cubicBezTo>
                    <a:pt x="10190" y="13033"/>
                    <a:pt x="11091" y="1"/>
                    <a:pt x="11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4"/>
            <p:cNvSpPr/>
            <p:nvPr/>
          </p:nvSpPr>
          <p:spPr>
            <a:xfrm>
              <a:off x="6703630" y="4367273"/>
              <a:ext cx="320731" cy="454723"/>
            </a:xfrm>
            <a:custGeom>
              <a:avLst/>
              <a:gdLst/>
              <a:ahLst/>
              <a:cxnLst/>
              <a:rect l="l" t="t" r="r" b="b"/>
              <a:pathLst>
                <a:path w="24887" h="35284" extrusionOk="0">
                  <a:moveTo>
                    <a:pt x="17944" y="1"/>
                  </a:moveTo>
                  <a:cubicBezTo>
                    <a:pt x="16073" y="1"/>
                    <a:pt x="13848" y="37"/>
                    <a:pt x="11300" y="139"/>
                  </a:cubicBezTo>
                  <a:cubicBezTo>
                    <a:pt x="5408" y="5060"/>
                    <a:pt x="1" y="34798"/>
                    <a:pt x="1" y="34798"/>
                  </a:cubicBezTo>
                  <a:lnTo>
                    <a:pt x="7626" y="29183"/>
                  </a:lnTo>
                  <a:cubicBezTo>
                    <a:pt x="7626" y="29183"/>
                    <a:pt x="10537" y="31540"/>
                    <a:pt x="14766" y="35283"/>
                  </a:cubicBezTo>
                  <a:cubicBezTo>
                    <a:pt x="15320" y="8110"/>
                    <a:pt x="24886" y="208"/>
                    <a:pt x="24886" y="208"/>
                  </a:cubicBezTo>
                  <a:cubicBezTo>
                    <a:pt x="24886" y="208"/>
                    <a:pt x="22434" y="1"/>
                    <a:pt x="179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4"/>
            <p:cNvSpPr/>
            <p:nvPr/>
          </p:nvSpPr>
          <p:spPr>
            <a:xfrm>
              <a:off x="7129755" y="3969564"/>
              <a:ext cx="1281855" cy="291631"/>
            </a:xfrm>
            <a:custGeom>
              <a:avLst/>
              <a:gdLst/>
              <a:ahLst/>
              <a:cxnLst/>
              <a:rect l="l" t="t" r="r" b="b"/>
              <a:pathLst>
                <a:path w="99465" h="22629" extrusionOk="0">
                  <a:moveTo>
                    <a:pt x="1017" y="1"/>
                  </a:moveTo>
                  <a:cubicBezTo>
                    <a:pt x="491" y="1"/>
                    <a:pt x="261" y="235"/>
                    <a:pt x="139" y="845"/>
                  </a:cubicBezTo>
                  <a:cubicBezTo>
                    <a:pt x="1" y="1538"/>
                    <a:pt x="971" y="4865"/>
                    <a:pt x="1664" y="7084"/>
                  </a:cubicBezTo>
                  <a:cubicBezTo>
                    <a:pt x="2358" y="9302"/>
                    <a:pt x="2981" y="10758"/>
                    <a:pt x="7002" y="11381"/>
                  </a:cubicBezTo>
                  <a:cubicBezTo>
                    <a:pt x="11092" y="11936"/>
                    <a:pt x="86302" y="21502"/>
                    <a:pt x="91778" y="21987"/>
                  </a:cubicBezTo>
                  <a:cubicBezTo>
                    <a:pt x="94545" y="22235"/>
                    <a:pt x="96586" y="22629"/>
                    <a:pt x="97826" y="22629"/>
                  </a:cubicBezTo>
                  <a:cubicBezTo>
                    <a:pt x="99010" y="22629"/>
                    <a:pt x="99464" y="22271"/>
                    <a:pt x="99126" y="21086"/>
                  </a:cubicBezTo>
                  <a:cubicBezTo>
                    <a:pt x="98433" y="18591"/>
                    <a:pt x="97878" y="15333"/>
                    <a:pt x="94620" y="14778"/>
                  </a:cubicBezTo>
                  <a:cubicBezTo>
                    <a:pt x="91362" y="14154"/>
                    <a:pt x="1248" y="13"/>
                    <a:pt x="1248" y="13"/>
                  </a:cubicBezTo>
                  <a:cubicBezTo>
                    <a:pt x="1166" y="5"/>
                    <a:pt x="1089" y="1"/>
                    <a:pt x="1017" y="1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7213730" y="3956870"/>
              <a:ext cx="71487" cy="691814"/>
            </a:xfrm>
            <a:custGeom>
              <a:avLst/>
              <a:gdLst/>
              <a:ahLst/>
              <a:cxnLst/>
              <a:rect l="l" t="t" r="r" b="b"/>
              <a:pathLst>
                <a:path w="5547" h="53681" extrusionOk="0">
                  <a:moveTo>
                    <a:pt x="1212" y="0"/>
                  </a:moveTo>
                  <a:cubicBezTo>
                    <a:pt x="1103" y="0"/>
                    <a:pt x="995" y="35"/>
                    <a:pt x="902" y="97"/>
                  </a:cubicBezTo>
                  <a:cubicBezTo>
                    <a:pt x="763" y="305"/>
                    <a:pt x="763" y="582"/>
                    <a:pt x="902" y="790"/>
                  </a:cubicBezTo>
                  <a:cubicBezTo>
                    <a:pt x="971" y="790"/>
                    <a:pt x="4160" y="4395"/>
                    <a:pt x="4368" y="14238"/>
                  </a:cubicBezTo>
                  <a:cubicBezTo>
                    <a:pt x="4576" y="24359"/>
                    <a:pt x="4576" y="36420"/>
                    <a:pt x="4368" y="41757"/>
                  </a:cubicBezTo>
                  <a:cubicBezTo>
                    <a:pt x="4160" y="47234"/>
                    <a:pt x="1110" y="52294"/>
                    <a:pt x="278" y="52848"/>
                  </a:cubicBezTo>
                  <a:cubicBezTo>
                    <a:pt x="70" y="52987"/>
                    <a:pt x="1" y="53264"/>
                    <a:pt x="139" y="53472"/>
                  </a:cubicBezTo>
                  <a:cubicBezTo>
                    <a:pt x="278" y="53611"/>
                    <a:pt x="417" y="53680"/>
                    <a:pt x="555" y="53680"/>
                  </a:cubicBezTo>
                  <a:cubicBezTo>
                    <a:pt x="625" y="53680"/>
                    <a:pt x="763" y="53680"/>
                    <a:pt x="832" y="53611"/>
                  </a:cubicBezTo>
                  <a:cubicBezTo>
                    <a:pt x="2011" y="52779"/>
                    <a:pt x="5061" y="47234"/>
                    <a:pt x="5269" y="41827"/>
                  </a:cubicBezTo>
                  <a:cubicBezTo>
                    <a:pt x="5546" y="36420"/>
                    <a:pt x="5546" y="24359"/>
                    <a:pt x="5269" y="14169"/>
                  </a:cubicBezTo>
                  <a:cubicBezTo>
                    <a:pt x="5061" y="3979"/>
                    <a:pt x="1734" y="305"/>
                    <a:pt x="1595" y="166"/>
                  </a:cubicBezTo>
                  <a:cubicBezTo>
                    <a:pt x="1480" y="52"/>
                    <a:pt x="1345" y="0"/>
                    <a:pt x="12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7279843" y="3963572"/>
              <a:ext cx="71474" cy="692252"/>
            </a:xfrm>
            <a:custGeom>
              <a:avLst/>
              <a:gdLst/>
              <a:ahLst/>
              <a:cxnLst/>
              <a:rect l="l" t="t" r="r" b="b"/>
              <a:pathLst>
                <a:path w="5546" h="53715" extrusionOk="0">
                  <a:moveTo>
                    <a:pt x="1213" y="0"/>
                  </a:moveTo>
                  <a:cubicBezTo>
                    <a:pt x="1103" y="0"/>
                    <a:pt x="995" y="38"/>
                    <a:pt x="901" y="132"/>
                  </a:cubicBezTo>
                  <a:cubicBezTo>
                    <a:pt x="763" y="270"/>
                    <a:pt x="763" y="617"/>
                    <a:pt x="901" y="755"/>
                  </a:cubicBezTo>
                  <a:cubicBezTo>
                    <a:pt x="971" y="825"/>
                    <a:pt x="4159" y="4429"/>
                    <a:pt x="4367" y="14203"/>
                  </a:cubicBezTo>
                  <a:cubicBezTo>
                    <a:pt x="4575" y="24324"/>
                    <a:pt x="4575" y="36455"/>
                    <a:pt x="4367" y="41792"/>
                  </a:cubicBezTo>
                  <a:cubicBezTo>
                    <a:pt x="4159" y="47199"/>
                    <a:pt x="1109" y="52328"/>
                    <a:pt x="277" y="52814"/>
                  </a:cubicBezTo>
                  <a:cubicBezTo>
                    <a:pt x="70" y="52952"/>
                    <a:pt x="0" y="53299"/>
                    <a:pt x="139" y="53507"/>
                  </a:cubicBezTo>
                  <a:cubicBezTo>
                    <a:pt x="277" y="53646"/>
                    <a:pt x="416" y="53715"/>
                    <a:pt x="555" y="53715"/>
                  </a:cubicBezTo>
                  <a:cubicBezTo>
                    <a:pt x="624" y="53715"/>
                    <a:pt x="763" y="53646"/>
                    <a:pt x="832" y="53576"/>
                  </a:cubicBezTo>
                  <a:cubicBezTo>
                    <a:pt x="2010" y="52814"/>
                    <a:pt x="5060" y="47268"/>
                    <a:pt x="5268" y="41792"/>
                  </a:cubicBezTo>
                  <a:cubicBezTo>
                    <a:pt x="5546" y="36455"/>
                    <a:pt x="5546" y="24324"/>
                    <a:pt x="5268" y="14203"/>
                  </a:cubicBezTo>
                  <a:cubicBezTo>
                    <a:pt x="5060" y="4013"/>
                    <a:pt x="1733" y="270"/>
                    <a:pt x="1595" y="132"/>
                  </a:cubicBezTo>
                  <a:cubicBezTo>
                    <a:pt x="1480" y="56"/>
                    <a:pt x="1345" y="0"/>
                    <a:pt x="12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7720261" y="3204691"/>
              <a:ext cx="324288" cy="458627"/>
            </a:xfrm>
            <a:custGeom>
              <a:avLst/>
              <a:gdLst/>
              <a:ahLst/>
              <a:cxnLst/>
              <a:rect l="l" t="t" r="r" b="b"/>
              <a:pathLst>
                <a:path w="25163" h="35587" extrusionOk="0">
                  <a:moveTo>
                    <a:pt x="1813" y="1"/>
                  </a:moveTo>
                  <a:cubicBezTo>
                    <a:pt x="622" y="1"/>
                    <a:pt x="0" y="26"/>
                    <a:pt x="0" y="26"/>
                  </a:cubicBezTo>
                  <a:cubicBezTo>
                    <a:pt x="0" y="26"/>
                    <a:pt x="9705" y="8345"/>
                    <a:pt x="10259" y="35448"/>
                  </a:cubicBezTo>
                  <a:cubicBezTo>
                    <a:pt x="14488" y="31844"/>
                    <a:pt x="17468" y="29626"/>
                    <a:pt x="17468" y="29626"/>
                  </a:cubicBezTo>
                  <a:lnTo>
                    <a:pt x="25163" y="35587"/>
                  </a:lnTo>
                  <a:cubicBezTo>
                    <a:pt x="25163" y="35587"/>
                    <a:pt x="19756" y="5711"/>
                    <a:pt x="13794" y="581"/>
                  </a:cubicBezTo>
                  <a:cubicBezTo>
                    <a:pt x="8098" y="88"/>
                    <a:pt x="3998" y="1"/>
                    <a:pt x="18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" name="Google Shape;221;p14"/>
          <p:cNvGrpSpPr/>
          <p:nvPr/>
        </p:nvGrpSpPr>
        <p:grpSpPr>
          <a:xfrm>
            <a:off x="555597" y="1333837"/>
            <a:ext cx="6817889" cy="248734"/>
            <a:chOff x="791460" y="1793115"/>
            <a:chExt cx="2367733" cy="248734"/>
          </a:xfrm>
        </p:grpSpPr>
        <p:sp>
          <p:nvSpPr>
            <p:cNvPr id="222" name="Google Shape;222;p14"/>
            <p:cNvSpPr/>
            <p:nvPr/>
          </p:nvSpPr>
          <p:spPr>
            <a:xfrm>
              <a:off x="791460" y="1793115"/>
              <a:ext cx="78005" cy="248734"/>
            </a:xfrm>
            <a:custGeom>
              <a:avLst/>
              <a:gdLst/>
              <a:ahLst/>
              <a:cxnLst/>
              <a:rect l="l" t="t" r="r" b="b"/>
              <a:pathLst>
                <a:path w="3222" h="10274" extrusionOk="0">
                  <a:moveTo>
                    <a:pt x="3222" y="0"/>
                  </a:moveTo>
                  <a:cubicBezTo>
                    <a:pt x="1432" y="0"/>
                    <a:pt x="0" y="1432"/>
                    <a:pt x="0" y="3222"/>
                  </a:cubicBezTo>
                  <a:lnTo>
                    <a:pt x="0" y="7052"/>
                  </a:lnTo>
                  <a:cubicBezTo>
                    <a:pt x="0" y="8842"/>
                    <a:pt x="1432" y="10273"/>
                    <a:pt x="3222" y="10273"/>
                  </a:cubicBezTo>
                  <a:lnTo>
                    <a:pt x="322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3082036" y="1793115"/>
              <a:ext cx="77157" cy="248734"/>
            </a:xfrm>
            <a:custGeom>
              <a:avLst/>
              <a:gdLst/>
              <a:ahLst/>
              <a:cxnLst/>
              <a:rect l="l" t="t" r="r" b="b"/>
              <a:pathLst>
                <a:path w="3187" h="10274" extrusionOk="0">
                  <a:moveTo>
                    <a:pt x="1" y="0"/>
                  </a:moveTo>
                  <a:lnTo>
                    <a:pt x="1" y="10273"/>
                  </a:lnTo>
                  <a:cubicBezTo>
                    <a:pt x="1755" y="10273"/>
                    <a:pt x="3187" y="8842"/>
                    <a:pt x="3187" y="7052"/>
                  </a:cubicBezTo>
                  <a:lnTo>
                    <a:pt x="3187" y="3222"/>
                  </a:lnTo>
                  <a:cubicBezTo>
                    <a:pt x="3187" y="1432"/>
                    <a:pt x="1755" y="0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Google Shape;224;p14"/>
          <p:cNvSpPr/>
          <p:nvPr/>
        </p:nvSpPr>
        <p:spPr>
          <a:xfrm>
            <a:off x="481903" y="1095450"/>
            <a:ext cx="6985584" cy="369202"/>
          </a:xfrm>
          <a:custGeom>
            <a:avLst/>
            <a:gdLst/>
            <a:ahLst/>
            <a:cxnLst/>
            <a:rect l="l" t="t" r="r" b="b"/>
            <a:pathLst>
              <a:path w="100512" h="15250" fill="none" extrusionOk="0">
                <a:moveTo>
                  <a:pt x="98901" y="15249"/>
                </a:moveTo>
                <a:lnTo>
                  <a:pt x="1575" y="15249"/>
                </a:lnTo>
                <a:cubicBezTo>
                  <a:pt x="716" y="15249"/>
                  <a:pt x="0" y="14533"/>
                  <a:pt x="0" y="13638"/>
                </a:cubicBezTo>
                <a:lnTo>
                  <a:pt x="0" y="1576"/>
                </a:lnTo>
                <a:cubicBezTo>
                  <a:pt x="0" y="681"/>
                  <a:pt x="716" y="1"/>
                  <a:pt x="1575" y="1"/>
                </a:cubicBezTo>
                <a:lnTo>
                  <a:pt x="98901" y="1"/>
                </a:lnTo>
                <a:cubicBezTo>
                  <a:pt x="99796" y="1"/>
                  <a:pt x="100512" y="681"/>
                  <a:pt x="100512" y="1576"/>
                </a:cubicBezTo>
                <a:lnTo>
                  <a:pt x="100512" y="13638"/>
                </a:lnTo>
                <a:cubicBezTo>
                  <a:pt x="100512" y="14533"/>
                  <a:pt x="99796" y="15249"/>
                  <a:pt x="98901" y="15249"/>
                </a:cubicBezTo>
                <a:close/>
              </a:path>
            </a:pathLst>
          </a:custGeom>
          <a:noFill/>
          <a:ln w="22375" cap="flat" cmpd="sng">
            <a:solidFill>
              <a:schemeClr val="accent6"/>
            </a:solidFill>
            <a:prstDash val="solid"/>
            <a:miter lim="3579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"/>
          <p:cNvSpPr/>
          <p:nvPr/>
        </p:nvSpPr>
        <p:spPr>
          <a:xfrm>
            <a:off x="1318938" y="1095456"/>
            <a:ext cx="3703259" cy="24"/>
          </a:xfrm>
          <a:custGeom>
            <a:avLst/>
            <a:gdLst/>
            <a:ahLst/>
            <a:cxnLst/>
            <a:rect l="l" t="t" r="r" b="b"/>
            <a:pathLst>
              <a:path w="84942" h="1" fill="none" extrusionOk="0">
                <a:moveTo>
                  <a:pt x="1" y="1"/>
                </a:moveTo>
                <a:lnTo>
                  <a:pt x="84942" y="1"/>
                </a:lnTo>
              </a:path>
            </a:pathLst>
          </a:custGeom>
          <a:noFill/>
          <a:ln w="67125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4"/>
          <p:cNvSpPr/>
          <p:nvPr/>
        </p:nvSpPr>
        <p:spPr>
          <a:xfrm>
            <a:off x="623675" y="1294975"/>
            <a:ext cx="6672900" cy="3431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4"/>
          <p:cNvSpPr txBox="1"/>
          <p:nvPr/>
        </p:nvSpPr>
        <p:spPr>
          <a:xfrm>
            <a:off x="875325" y="1430050"/>
            <a:ext cx="61992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infinite is a verb in its more complete form. In Spanish, this means a verb with its original ending. Verbs are listed in their infinitive forms in dictionaries and glossaries. The infinitive is also used in many Spanish grammatical structures.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8" name="Google Shape;228;p14"/>
          <p:cNvSpPr txBox="1"/>
          <p:nvPr/>
        </p:nvSpPr>
        <p:spPr>
          <a:xfrm>
            <a:off x="901450" y="2259150"/>
            <a:ext cx="6113100" cy="10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 English, the infinitive includes the word “to.”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Examples: to walk, to swim.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 spanish, infinitives generally end in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ar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er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or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ir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Examples: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saltar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comer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and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escribir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9" name="Google Shape;229;p14"/>
          <p:cNvSpPr txBox="1"/>
          <p:nvPr/>
        </p:nvSpPr>
        <p:spPr>
          <a:xfrm>
            <a:off x="901450" y="3358900"/>
            <a:ext cx="61992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conjugate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 verb means to take its infinitive and break it into the pieces used more frequently when speaking and writing. Follow this formula to change a Spanish verb into a form that is appropriate for a particular subject and verb tense: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0" name="Google Shape;230;p14"/>
          <p:cNvSpPr txBox="1"/>
          <p:nvPr/>
        </p:nvSpPr>
        <p:spPr>
          <a:xfrm>
            <a:off x="1796175" y="4180900"/>
            <a:ext cx="4357500" cy="508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Verb stem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(infinitive - ar, er, ir)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+ conjugated ending</a:t>
            </a:r>
            <a:endParaRPr sz="12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5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</a:t>
            </a:r>
            <a:endParaRPr/>
          </a:p>
        </p:txBody>
      </p:sp>
      <p:sp>
        <p:nvSpPr>
          <p:cNvPr id="236" name="Google Shape;236;p15"/>
          <p:cNvSpPr/>
          <p:nvPr/>
        </p:nvSpPr>
        <p:spPr>
          <a:xfrm>
            <a:off x="3558300" y="1811625"/>
            <a:ext cx="2027400" cy="4362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Subject pronouns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7" name="Google Shape;237;p15"/>
          <p:cNvSpPr/>
          <p:nvPr/>
        </p:nvSpPr>
        <p:spPr>
          <a:xfrm>
            <a:off x="6408917" y="2596670"/>
            <a:ext cx="1560300" cy="4362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Plural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8" name="Google Shape;238;p15"/>
          <p:cNvSpPr/>
          <p:nvPr/>
        </p:nvSpPr>
        <p:spPr>
          <a:xfrm>
            <a:off x="1173442" y="2596670"/>
            <a:ext cx="1560300" cy="4362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Singular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9" name="Google Shape;239;p15"/>
          <p:cNvSpPr txBox="1"/>
          <p:nvPr/>
        </p:nvSpPr>
        <p:spPr>
          <a:xfrm>
            <a:off x="6144925" y="3287599"/>
            <a:ext cx="2088300" cy="77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- </a:t>
            </a:r>
            <a:r>
              <a:rPr lang="en" sz="12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Nosotros (as)</a:t>
            </a:r>
            <a:endParaRPr sz="1200">
              <a:solidFill>
                <a:schemeClr val="accent5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 - </a:t>
            </a:r>
            <a:r>
              <a:rPr lang="en" sz="12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Vosotros (as)/Ustedes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They - </a:t>
            </a:r>
            <a:r>
              <a:rPr lang="en" sz="12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Ellos/Ellas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0" name="Google Shape;240;p15"/>
          <p:cNvSpPr txBox="1"/>
          <p:nvPr/>
        </p:nvSpPr>
        <p:spPr>
          <a:xfrm>
            <a:off x="909450" y="3287600"/>
            <a:ext cx="2088300" cy="77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 - </a:t>
            </a:r>
            <a:r>
              <a:rPr lang="en" sz="1200" b="1">
                <a:solidFill>
                  <a:schemeClr val="accent5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Yo</a:t>
            </a:r>
            <a:endParaRPr sz="12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 - </a:t>
            </a:r>
            <a:r>
              <a:rPr lang="en" sz="1200" b="1">
                <a:solidFill>
                  <a:schemeClr val="accent5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Tú/Usted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He/She - </a:t>
            </a:r>
            <a:r>
              <a:rPr lang="en" sz="1200" b="1">
                <a:solidFill>
                  <a:schemeClr val="accent5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Él/Ella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41" name="Google Shape;241;p15"/>
          <p:cNvGrpSpPr/>
          <p:nvPr/>
        </p:nvGrpSpPr>
        <p:grpSpPr>
          <a:xfrm>
            <a:off x="3561559" y="2654187"/>
            <a:ext cx="2027341" cy="2065086"/>
            <a:chOff x="7160475" y="2727375"/>
            <a:chExt cx="1830226" cy="1864301"/>
          </a:xfrm>
        </p:grpSpPr>
        <p:sp>
          <p:nvSpPr>
            <p:cNvPr id="242" name="Google Shape;242;p15"/>
            <p:cNvSpPr/>
            <p:nvPr/>
          </p:nvSpPr>
          <p:spPr>
            <a:xfrm>
              <a:off x="7485476" y="4399101"/>
              <a:ext cx="1470122" cy="192574"/>
            </a:xfrm>
            <a:custGeom>
              <a:avLst/>
              <a:gdLst/>
              <a:ahLst/>
              <a:cxnLst/>
              <a:rect l="l" t="t" r="r" b="b"/>
              <a:pathLst>
                <a:path w="17085" h="2238" extrusionOk="0">
                  <a:moveTo>
                    <a:pt x="8547" y="1"/>
                  </a:moveTo>
                  <a:cubicBezTo>
                    <a:pt x="3824" y="1"/>
                    <a:pt x="1" y="502"/>
                    <a:pt x="1" y="1114"/>
                  </a:cubicBezTo>
                  <a:cubicBezTo>
                    <a:pt x="1" y="1736"/>
                    <a:pt x="3824" y="2237"/>
                    <a:pt x="8547" y="2237"/>
                  </a:cubicBezTo>
                  <a:cubicBezTo>
                    <a:pt x="13261" y="2237"/>
                    <a:pt x="17084" y="1736"/>
                    <a:pt x="17084" y="1114"/>
                  </a:cubicBezTo>
                  <a:cubicBezTo>
                    <a:pt x="17084" y="502"/>
                    <a:pt x="13261" y="1"/>
                    <a:pt x="85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5"/>
            <p:cNvSpPr/>
            <p:nvPr/>
          </p:nvSpPr>
          <p:spPr>
            <a:xfrm>
              <a:off x="7622807" y="4360810"/>
              <a:ext cx="293938" cy="131050"/>
            </a:xfrm>
            <a:custGeom>
              <a:avLst/>
              <a:gdLst/>
              <a:ahLst/>
              <a:cxnLst/>
              <a:rect l="l" t="t" r="r" b="b"/>
              <a:pathLst>
                <a:path w="3416" h="1523" extrusionOk="0">
                  <a:moveTo>
                    <a:pt x="2302" y="1"/>
                  </a:moveTo>
                  <a:lnTo>
                    <a:pt x="2534" y="696"/>
                  </a:lnTo>
                  <a:lnTo>
                    <a:pt x="1" y="1522"/>
                  </a:lnTo>
                  <a:lnTo>
                    <a:pt x="3416" y="1430"/>
                  </a:lnTo>
                  <a:lnTo>
                    <a:pt x="3416" y="233"/>
                  </a:lnTo>
                  <a:lnTo>
                    <a:pt x="23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5"/>
            <p:cNvSpPr/>
            <p:nvPr/>
          </p:nvSpPr>
          <p:spPr>
            <a:xfrm>
              <a:off x="8674391" y="4273816"/>
              <a:ext cx="178979" cy="214000"/>
            </a:xfrm>
            <a:custGeom>
              <a:avLst/>
              <a:gdLst/>
              <a:ahLst/>
              <a:cxnLst/>
              <a:rect l="l" t="t" r="r" b="b"/>
              <a:pathLst>
                <a:path w="2080" h="2487" extrusionOk="0">
                  <a:moveTo>
                    <a:pt x="790" y="0"/>
                  </a:moveTo>
                  <a:lnTo>
                    <a:pt x="372" y="733"/>
                  </a:lnTo>
                  <a:lnTo>
                    <a:pt x="1161" y="1151"/>
                  </a:lnTo>
                  <a:lnTo>
                    <a:pt x="1114" y="2032"/>
                  </a:lnTo>
                  <a:lnTo>
                    <a:pt x="1" y="2487"/>
                  </a:lnTo>
                  <a:lnTo>
                    <a:pt x="1708" y="2394"/>
                  </a:lnTo>
                  <a:lnTo>
                    <a:pt x="2079" y="325"/>
                  </a:lnTo>
                  <a:lnTo>
                    <a:pt x="79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5"/>
            <p:cNvSpPr/>
            <p:nvPr/>
          </p:nvSpPr>
          <p:spPr>
            <a:xfrm>
              <a:off x="8757426" y="3250198"/>
              <a:ext cx="233275" cy="59975"/>
            </a:xfrm>
            <a:custGeom>
              <a:avLst/>
              <a:gdLst/>
              <a:ahLst/>
              <a:cxnLst/>
              <a:rect l="l" t="t" r="r" b="b"/>
              <a:pathLst>
                <a:path w="2711" h="697" extrusionOk="0">
                  <a:moveTo>
                    <a:pt x="452" y="1"/>
                  </a:moveTo>
                  <a:cubicBezTo>
                    <a:pt x="235" y="1"/>
                    <a:pt x="66" y="9"/>
                    <a:pt x="66" y="9"/>
                  </a:cubicBezTo>
                  <a:lnTo>
                    <a:pt x="1" y="575"/>
                  </a:lnTo>
                  <a:cubicBezTo>
                    <a:pt x="167" y="667"/>
                    <a:pt x="419" y="696"/>
                    <a:pt x="673" y="696"/>
                  </a:cubicBezTo>
                  <a:cubicBezTo>
                    <a:pt x="1060" y="696"/>
                    <a:pt x="1453" y="629"/>
                    <a:pt x="1560" y="612"/>
                  </a:cubicBezTo>
                  <a:cubicBezTo>
                    <a:pt x="1745" y="584"/>
                    <a:pt x="1773" y="566"/>
                    <a:pt x="1801" y="399"/>
                  </a:cubicBezTo>
                  <a:cubicBezTo>
                    <a:pt x="1773" y="380"/>
                    <a:pt x="2627" y="334"/>
                    <a:pt x="2627" y="334"/>
                  </a:cubicBezTo>
                  <a:cubicBezTo>
                    <a:pt x="2627" y="334"/>
                    <a:pt x="2710" y="204"/>
                    <a:pt x="2683" y="157"/>
                  </a:cubicBezTo>
                  <a:cubicBezTo>
                    <a:pt x="2664" y="111"/>
                    <a:pt x="1161" y="28"/>
                    <a:pt x="799" y="9"/>
                  </a:cubicBezTo>
                  <a:cubicBezTo>
                    <a:pt x="681" y="3"/>
                    <a:pt x="561" y="1"/>
                    <a:pt x="452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5"/>
            <p:cNvSpPr/>
            <p:nvPr/>
          </p:nvSpPr>
          <p:spPr>
            <a:xfrm>
              <a:off x="7160475" y="3188674"/>
              <a:ext cx="234910" cy="63933"/>
            </a:xfrm>
            <a:custGeom>
              <a:avLst/>
              <a:gdLst/>
              <a:ahLst/>
              <a:cxnLst/>
              <a:rect l="l" t="t" r="r" b="b"/>
              <a:pathLst>
                <a:path w="2730" h="743" extrusionOk="0">
                  <a:moveTo>
                    <a:pt x="2627" y="0"/>
                  </a:moveTo>
                  <a:cubicBezTo>
                    <a:pt x="2627" y="0"/>
                    <a:pt x="2246" y="9"/>
                    <a:pt x="1894" y="56"/>
                  </a:cubicBezTo>
                  <a:cubicBezTo>
                    <a:pt x="1532" y="102"/>
                    <a:pt x="38" y="297"/>
                    <a:pt x="19" y="344"/>
                  </a:cubicBezTo>
                  <a:cubicBezTo>
                    <a:pt x="1" y="399"/>
                    <a:pt x="94" y="520"/>
                    <a:pt x="94" y="520"/>
                  </a:cubicBezTo>
                  <a:cubicBezTo>
                    <a:pt x="94" y="520"/>
                    <a:pt x="473" y="507"/>
                    <a:pt x="718" y="507"/>
                  </a:cubicBezTo>
                  <a:cubicBezTo>
                    <a:pt x="840" y="507"/>
                    <a:pt x="929" y="511"/>
                    <a:pt x="920" y="520"/>
                  </a:cubicBezTo>
                  <a:cubicBezTo>
                    <a:pt x="966" y="687"/>
                    <a:pt x="994" y="705"/>
                    <a:pt x="1170" y="715"/>
                  </a:cubicBezTo>
                  <a:cubicBezTo>
                    <a:pt x="1249" y="723"/>
                    <a:pt x="1470" y="742"/>
                    <a:pt x="1730" y="742"/>
                  </a:cubicBezTo>
                  <a:cubicBezTo>
                    <a:pt x="2080" y="742"/>
                    <a:pt x="2500" y="706"/>
                    <a:pt x="2729" y="557"/>
                  </a:cubicBezTo>
                  <a:lnTo>
                    <a:pt x="2627" y="0"/>
                  </a:ln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5"/>
            <p:cNvSpPr/>
            <p:nvPr/>
          </p:nvSpPr>
          <p:spPr>
            <a:xfrm>
              <a:off x="7302625" y="3128785"/>
              <a:ext cx="733899" cy="165469"/>
            </a:xfrm>
            <a:custGeom>
              <a:avLst/>
              <a:gdLst/>
              <a:ahLst/>
              <a:cxnLst/>
              <a:rect l="l" t="t" r="r" b="b"/>
              <a:pathLst>
                <a:path w="8529" h="1923" extrusionOk="0">
                  <a:moveTo>
                    <a:pt x="8222" y="0"/>
                  </a:moveTo>
                  <a:cubicBezTo>
                    <a:pt x="8222" y="0"/>
                    <a:pt x="659" y="473"/>
                    <a:pt x="335" y="603"/>
                  </a:cubicBezTo>
                  <a:cubicBezTo>
                    <a:pt x="1" y="733"/>
                    <a:pt x="195" y="1429"/>
                    <a:pt x="437" y="1513"/>
                  </a:cubicBezTo>
                  <a:cubicBezTo>
                    <a:pt x="627" y="1579"/>
                    <a:pt x="4880" y="1922"/>
                    <a:pt x="7200" y="1922"/>
                  </a:cubicBezTo>
                  <a:cubicBezTo>
                    <a:pt x="7817" y="1922"/>
                    <a:pt x="8298" y="1898"/>
                    <a:pt x="8528" y="1838"/>
                  </a:cubicBezTo>
                  <a:lnTo>
                    <a:pt x="82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5"/>
            <p:cNvSpPr/>
            <p:nvPr/>
          </p:nvSpPr>
          <p:spPr>
            <a:xfrm>
              <a:off x="7639586" y="3700483"/>
              <a:ext cx="1140301" cy="689843"/>
            </a:xfrm>
            <a:custGeom>
              <a:avLst/>
              <a:gdLst/>
              <a:ahLst/>
              <a:cxnLst/>
              <a:rect l="l" t="t" r="r" b="b"/>
              <a:pathLst>
                <a:path w="13252" h="8017" extrusionOk="0">
                  <a:moveTo>
                    <a:pt x="7072" y="0"/>
                  </a:moveTo>
                  <a:lnTo>
                    <a:pt x="2933" y="260"/>
                  </a:lnTo>
                  <a:cubicBezTo>
                    <a:pt x="2933" y="260"/>
                    <a:pt x="1" y="1309"/>
                    <a:pt x="103" y="3471"/>
                  </a:cubicBezTo>
                  <a:cubicBezTo>
                    <a:pt x="195" y="5642"/>
                    <a:pt x="2070" y="7934"/>
                    <a:pt x="2070" y="7934"/>
                  </a:cubicBezTo>
                  <a:cubicBezTo>
                    <a:pt x="2070" y="7934"/>
                    <a:pt x="2540" y="8017"/>
                    <a:pt x="2928" y="8017"/>
                  </a:cubicBezTo>
                  <a:cubicBezTo>
                    <a:pt x="3122" y="8017"/>
                    <a:pt x="3295" y="7996"/>
                    <a:pt x="3378" y="7934"/>
                  </a:cubicBezTo>
                  <a:cubicBezTo>
                    <a:pt x="3350" y="7610"/>
                    <a:pt x="2135" y="4306"/>
                    <a:pt x="2330" y="4074"/>
                  </a:cubicBezTo>
                  <a:cubicBezTo>
                    <a:pt x="2485" y="3888"/>
                    <a:pt x="3850" y="3305"/>
                    <a:pt x="5205" y="3305"/>
                  </a:cubicBezTo>
                  <a:cubicBezTo>
                    <a:pt x="5468" y="3305"/>
                    <a:pt x="5732" y="3327"/>
                    <a:pt x="5986" y="3378"/>
                  </a:cubicBezTo>
                  <a:cubicBezTo>
                    <a:pt x="7554" y="3694"/>
                    <a:pt x="10097" y="7582"/>
                    <a:pt x="12361" y="7647"/>
                  </a:cubicBezTo>
                  <a:cubicBezTo>
                    <a:pt x="13252" y="7452"/>
                    <a:pt x="13094" y="6496"/>
                    <a:pt x="13094" y="6496"/>
                  </a:cubicBezTo>
                  <a:cubicBezTo>
                    <a:pt x="13094" y="6496"/>
                    <a:pt x="10579" y="4872"/>
                    <a:pt x="9206" y="3248"/>
                  </a:cubicBezTo>
                  <a:cubicBezTo>
                    <a:pt x="7842" y="1624"/>
                    <a:pt x="7072" y="0"/>
                    <a:pt x="70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5"/>
            <p:cNvSpPr/>
            <p:nvPr/>
          </p:nvSpPr>
          <p:spPr>
            <a:xfrm>
              <a:off x="7744220" y="3089548"/>
              <a:ext cx="1068452" cy="699308"/>
            </a:xfrm>
            <a:custGeom>
              <a:avLst/>
              <a:gdLst/>
              <a:ahLst/>
              <a:cxnLst/>
              <a:rect l="l" t="t" r="r" b="b"/>
              <a:pathLst>
                <a:path w="12417" h="8127" extrusionOk="0">
                  <a:moveTo>
                    <a:pt x="3727" y="1"/>
                  </a:moveTo>
                  <a:cubicBezTo>
                    <a:pt x="3490" y="1"/>
                    <a:pt x="1952" y="80"/>
                    <a:pt x="1012" y="2071"/>
                  </a:cubicBezTo>
                  <a:cubicBezTo>
                    <a:pt x="0" y="4233"/>
                    <a:pt x="891" y="7768"/>
                    <a:pt x="891" y="7768"/>
                  </a:cubicBezTo>
                  <a:cubicBezTo>
                    <a:pt x="891" y="7768"/>
                    <a:pt x="1652" y="8056"/>
                    <a:pt x="2895" y="8121"/>
                  </a:cubicBezTo>
                  <a:cubicBezTo>
                    <a:pt x="2962" y="8125"/>
                    <a:pt x="3031" y="8126"/>
                    <a:pt x="3101" y="8126"/>
                  </a:cubicBezTo>
                  <a:cubicBezTo>
                    <a:pt x="4351" y="8126"/>
                    <a:pt x="6180" y="7611"/>
                    <a:pt x="6180" y="7611"/>
                  </a:cubicBezTo>
                  <a:cubicBezTo>
                    <a:pt x="6180" y="7611"/>
                    <a:pt x="5336" y="4734"/>
                    <a:pt x="5624" y="2693"/>
                  </a:cubicBezTo>
                  <a:lnTo>
                    <a:pt x="5624" y="2693"/>
                  </a:lnTo>
                  <a:cubicBezTo>
                    <a:pt x="7338" y="2777"/>
                    <a:pt x="8640" y="2806"/>
                    <a:pt x="9646" y="2806"/>
                  </a:cubicBezTo>
                  <a:cubicBezTo>
                    <a:pt x="10732" y="2806"/>
                    <a:pt x="11473" y="2773"/>
                    <a:pt x="12017" y="2739"/>
                  </a:cubicBezTo>
                  <a:cubicBezTo>
                    <a:pt x="12416" y="2229"/>
                    <a:pt x="12045" y="1830"/>
                    <a:pt x="12045" y="1830"/>
                  </a:cubicBezTo>
                  <a:cubicBezTo>
                    <a:pt x="12045" y="1830"/>
                    <a:pt x="9799" y="1505"/>
                    <a:pt x="7971" y="1097"/>
                  </a:cubicBezTo>
                  <a:cubicBezTo>
                    <a:pt x="5438" y="530"/>
                    <a:pt x="4900" y="67"/>
                    <a:pt x="3758" y="2"/>
                  </a:cubicBezTo>
                  <a:cubicBezTo>
                    <a:pt x="3758" y="2"/>
                    <a:pt x="3748" y="1"/>
                    <a:pt x="37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5"/>
            <p:cNvSpPr/>
            <p:nvPr/>
          </p:nvSpPr>
          <p:spPr>
            <a:xfrm>
              <a:off x="7959768" y="2758868"/>
              <a:ext cx="329906" cy="334122"/>
            </a:xfrm>
            <a:custGeom>
              <a:avLst/>
              <a:gdLst/>
              <a:ahLst/>
              <a:cxnLst/>
              <a:rect l="l" t="t" r="r" b="b"/>
              <a:pathLst>
                <a:path w="3834" h="3883" extrusionOk="0">
                  <a:moveTo>
                    <a:pt x="2448" y="1"/>
                  </a:moveTo>
                  <a:cubicBezTo>
                    <a:pt x="1793" y="1"/>
                    <a:pt x="158" y="1311"/>
                    <a:pt x="158" y="1311"/>
                  </a:cubicBezTo>
                  <a:cubicBezTo>
                    <a:pt x="1" y="1525"/>
                    <a:pt x="131" y="3214"/>
                    <a:pt x="697" y="3668"/>
                  </a:cubicBezTo>
                  <a:cubicBezTo>
                    <a:pt x="883" y="3821"/>
                    <a:pt x="1215" y="3882"/>
                    <a:pt x="1584" y="3882"/>
                  </a:cubicBezTo>
                  <a:cubicBezTo>
                    <a:pt x="2335" y="3882"/>
                    <a:pt x="3241" y="3629"/>
                    <a:pt x="3397" y="3381"/>
                  </a:cubicBezTo>
                  <a:cubicBezTo>
                    <a:pt x="3629" y="3000"/>
                    <a:pt x="3091" y="2508"/>
                    <a:pt x="3313" y="2258"/>
                  </a:cubicBezTo>
                  <a:cubicBezTo>
                    <a:pt x="3564" y="2248"/>
                    <a:pt x="3833" y="2156"/>
                    <a:pt x="3833" y="2156"/>
                  </a:cubicBezTo>
                  <a:cubicBezTo>
                    <a:pt x="3833" y="2156"/>
                    <a:pt x="3156" y="1553"/>
                    <a:pt x="3239" y="1218"/>
                  </a:cubicBezTo>
                  <a:cubicBezTo>
                    <a:pt x="3323" y="894"/>
                    <a:pt x="3091" y="355"/>
                    <a:pt x="2608" y="40"/>
                  </a:cubicBezTo>
                  <a:cubicBezTo>
                    <a:pt x="2565" y="13"/>
                    <a:pt x="2511" y="1"/>
                    <a:pt x="2448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5"/>
            <p:cNvSpPr/>
            <p:nvPr/>
          </p:nvSpPr>
          <p:spPr>
            <a:xfrm>
              <a:off x="7992552" y="2961079"/>
              <a:ext cx="217270" cy="207461"/>
            </a:xfrm>
            <a:custGeom>
              <a:avLst/>
              <a:gdLst/>
              <a:ahLst/>
              <a:cxnLst/>
              <a:rect l="l" t="t" r="r" b="b"/>
              <a:pathLst>
                <a:path w="2525" h="2411" extrusionOk="0">
                  <a:moveTo>
                    <a:pt x="789" y="1"/>
                  </a:moveTo>
                  <a:cubicBezTo>
                    <a:pt x="789" y="1"/>
                    <a:pt x="0" y="1346"/>
                    <a:pt x="74" y="2200"/>
                  </a:cubicBezTo>
                  <a:cubicBezTo>
                    <a:pt x="288" y="2361"/>
                    <a:pt x="532" y="2411"/>
                    <a:pt x="752" y="2411"/>
                  </a:cubicBezTo>
                  <a:cubicBezTo>
                    <a:pt x="1117" y="2411"/>
                    <a:pt x="1420" y="2274"/>
                    <a:pt x="1420" y="2274"/>
                  </a:cubicBezTo>
                  <a:cubicBezTo>
                    <a:pt x="1420" y="2274"/>
                    <a:pt x="1745" y="1346"/>
                    <a:pt x="2524" y="1068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5"/>
            <p:cNvSpPr/>
            <p:nvPr/>
          </p:nvSpPr>
          <p:spPr>
            <a:xfrm>
              <a:off x="7920617" y="2794492"/>
              <a:ext cx="270017" cy="255303"/>
            </a:xfrm>
            <a:custGeom>
              <a:avLst/>
              <a:gdLst/>
              <a:ahLst/>
              <a:cxnLst/>
              <a:rect l="l" t="t" r="r" b="b"/>
              <a:pathLst>
                <a:path w="3138" h="2967" extrusionOk="0">
                  <a:moveTo>
                    <a:pt x="1478" y="1"/>
                  </a:moveTo>
                  <a:cubicBezTo>
                    <a:pt x="1168" y="1"/>
                    <a:pt x="836" y="25"/>
                    <a:pt x="502" y="90"/>
                  </a:cubicBezTo>
                  <a:cubicBezTo>
                    <a:pt x="1" y="1129"/>
                    <a:pt x="901" y="2967"/>
                    <a:pt x="901" y="2967"/>
                  </a:cubicBezTo>
                  <a:cubicBezTo>
                    <a:pt x="901" y="2967"/>
                    <a:pt x="1254" y="2540"/>
                    <a:pt x="1681" y="2243"/>
                  </a:cubicBezTo>
                  <a:lnTo>
                    <a:pt x="1681" y="2243"/>
                  </a:lnTo>
                  <a:cubicBezTo>
                    <a:pt x="1675" y="2243"/>
                    <a:pt x="1670" y="2243"/>
                    <a:pt x="1665" y="2243"/>
                  </a:cubicBezTo>
                  <a:cubicBezTo>
                    <a:pt x="1082" y="2243"/>
                    <a:pt x="1182" y="1231"/>
                    <a:pt x="1518" y="1231"/>
                  </a:cubicBezTo>
                  <a:cubicBezTo>
                    <a:pt x="1520" y="1231"/>
                    <a:pt x="1521" y="1231"/>
                    <a:pt x="1523" y="1231"/>
                  </a:cubicBezTo>
                  <a:cubicBezTo>
                    <a:pt x="1857" y="1250"/>
                    <a:pt x="1977" y="1881"/>
                    <a:pt x="1977" y="1881"/>
                  </a:cubicBezTo>
                  <a:cubicBezTo>
                    <a:pt x="1977" y="1881"/>
                    <a:pt x="1986" y="1883"/>
                    <a:pt x="1999" y="1883"/>
                  </a:cubicBezTo>
                  <a:cubicBezTo>
                    <a:pt x="2040" y="1883"/>
                    <a:pt x="2128" y="1867"/>
                    <a:pt x="2191" y="1742"/>
                  </a:cubicBezTo>
                  <a:cubicBezTo>
                    <a:pt x="1996" y="851"/>
                    <a:pt x="3137" y="220"/>
                    <a:pt x="3137" y="220"/>
                  </a:cubicBezTo>
                  <a:cubicBezTo>
                    <a:pt x="3137" y="220"/>
                    <a:pt x="2407" y="1"/>
                    <a:pt x="14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5"/>
            <p:cNvSpPr/>
            <p:nvPr/>
          </p:nvSpPr>
          <p:spPr>
            <a:xfrm>
              <a:off x="7963812" y="2727375"/>
              <a:ext cx="341781" cy="141204"/>
            </a:xfrm>
            <a:custGeom>
              <a:avLst/>
              <a:gdLst/>
              <a:ahLst/>
              <a:cxnLst/>
              <a:rect l="l" t="t" r="r" b="b"/>
              <a:pathLst>
                <a:path w="3972" h="1641" extrusionOk="0">
                  <a:moveTo>
                    <a:pt x="1737" y="0"/>
                  </a:moveTo>
                  <a:cubicBezTo>
                    <a:pt x="1602" y="0"/>
                    <a:pt x="1465" y="8"/>
                    <a:pt x="1327" y="25"/>
                  </a:cubicBezTo>
                  <a:cubicBezTo>
                    <a:pt x="278" y="155"/>
                    <a:pt x="0" y="870"/>
                    <a:pt x="0" y="870"/>
                  </a:cubicBezTo>
                  <a:cubicBezTo>
                    <a:pt x="0" y="870"/>
                    <a:pt x="566" y="1306"/>
                    <a:pt x="1392" y="1427"/>
                  </a:cubicBezTo>
                  <a:cubicBezTo>
                    <a:pt x="1503" y="1445"/>
                    <a:pt x="1615" y="1453"/>
                    <a:pt x="1726" y="1453"/>
                  </a:cubicBezTo>
                  <a:cubicBezTo>
                    <a:pt x="2339" y="1453"/>
                    <a:pt x="2905" y="1213"/>
                    <a:pt x="2905" y="1213"/>
                  </a:cubicBezTo>
                  <a:cubicBezTo>
                    <a:pt x="2905" y="1213"/>
                    <a:pt x="2979" y="1408"/>
                    <a:pt x="2914" y="1640"/>
                  </a:cubicBezTo>
                  <a:cubicBezTo>
                    <a:pt x="3155" y="1547"/>
                    <a:pt x="3331" y="1139"/>
                    <a:pt x="3331" y="1139"/>
                  </a:cubicBezTo>
                  <a:lnTo>
                    <a:pt x="3582" y="1380"/>
                  </a:lnTo>
                  <a:cubicBezTo>
                    <a:pt x="3582" y="1380"/>
                    <a:pt x="3972" y="1223"/>
                    <a:pt x="3675" y="749"/>
                  </a:cubicBezTo>
                  <a:cubicBezTo>
                    <a:pt x="3409" y="347"/>
                    <a:pt x="2620" y="0"/>
                    <a:pt x="17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54" name="Google Shape;254;p15"/>
          <p:cNvCxnSpPr>
            <a:stCxn id="236" idx="2"/>
            <a:endCxn id="238" idx="0"/>
          </p:cNvCxnSpPr>
          <p:nvPr/>
        </p:nvCxnSpPr>
        <p:spPr>
          <a:xfrm rot="5400000">
            <a:off x="3088350" y="1113075"/>
            <a:ext cx="348900" cy="26184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5" name="Google Shape;255;p15"/>
          <p:cNvCxnSpPr>
            <a:stCxn id="237" idx="0"/>
            <a:endCxn id="236" idx="2"/>
          </p:cNvCxnSpPr>
          <p:nvPr/>
        </p:nvCxnSpPr>
        <p:spPr>
          <a:xfrm rot="5400000" flipH="1">
            <a:off x="5706017" y="1113620"/>
            <a:ext cx="348900" cy="26172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6" name="Google Shape;256;p15"/>
          <p:cNvCxnSpPr>
            <a:stCxn id="240" idx="0"/>
            <a:endCxn id="238" idx="2"/>
          </p:cNvCxnSpPr>
          <p:nvPr/>
        </p:nvCxnSpPr>
        <p:spPr>
          <a:xfrm rot="10800000">
            <a:off x="1953600" y="3032900"/>
            <a:ext cx="0" cy="2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7" name="Google Shape;257;p15"/>
          <p:cNvCxnSpPr>
            <a:stCxn id="239" idx="0"/>
            <a:endCxn id="237" idx="2"/>
          </p:cNvCxnSpPr>
          <p:nvPr/>
        </p:nvCxnSpPr>
        <p:spPr>
          <a:xfrm rot="10800000">
            <a:off x="7189075" y="3032899"/>
            <a:ext cx="0" cy="2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8" name="Google Shape;258;p15"/>
          <p:cNvSpPr txBox="1">
            <a:spLocks noGrp="1"/>
          </p:cNvSpPr>
          <p:nvPr>
            <p:ph type="subTitle" idx="4294967295"/>
          </p:nvPr>
        </p:nvSpPr>
        <p:spPr>
          <a:xfrm>
            <a:off x="2702100" y="984300"/>
            <a:ext cx="3739800" cy="3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Who's doing the action?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6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</a:t>
            </a:r>
            <a:endParaRPr/>
          </a:p>
        </p:txBody>
      </p:sp>
      <p:grpSp>
        <p:nvGrpSpPr>
          <p:cNvPr id="264" name="Google Shape;264;p16"/>
          <p:cNvGrpSpPr/>
          <p:nvPr/>
        </p:nvGrpSpPr>
        <p:grpSpPr>
          <a:xfrm>
            <a:off x="560275" y="1849225"/>
            <a:ext cx="1529466" cy="2882599"/>
            <a:chOff x="608925" y="1920975"/>
            <a:chExt cx="1529466" cy="2882599"/>
          </a:xfrm>
        </p:grpSpPr>
        <p:sp>
          <p:nvSpPr>
            <p:cNvPr id="265" name="Google Shape;265;p16"/>
            <p:cNvSpPr/>
            <p:nvPr/>
          </p:nvSpPr>
          <p:spPr>
            <a:xfrm>
              <a:off x="608925" y="4620232"/>
              <a:ext cx="1527776" cy="183342"/>
            </a:xfrm>
            <a:custGeom>
              <a:avLst/>
              <a:gdLst/>
              <a:ahLst/>
              <a:cxnLst/>
              <a:rect l="l" t="t" r="r" b="b"/>
              <a:pathLst>
                <a:path w="11758" h="1411" extrusionOk="0">
                  <a:moveTo>
                    <a:pt x="5874" y="0"/>
                  </a:moveTo>
                  <a:cubicBezTo>
                    <a:pt x="2626" y="0"/>
                    <a:pt x="0" y="316"/>
                    <a:pt x="0" y="705"/>
                  </a:cubicBezTo>
                  <a:cubicBezTo>
                    <a:pt x="0" y="1095"/>
                    <a:pt x="2626" y="1411"/>
                    <a:pt x="5874" y="1411"/>
                  </a:cubicBezTo>
                  <a:cubicBezTo>
                    <a:pt x="9122" y="1411"/>
                    <a:pt x="11757" y="1095"/>
                    <a:pt x="11757" y="705"/>
                  </a:cubicBezTo>
                  <a:cubicBezTo>
                    <a:pt x="11757" y="316"/>
                    <a:pt x="9122" y="0"/>
                    <a:pt x="58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6"/>
            <p:cNvSpPr/>
            <p:nvPr/>
          </p:nvSpPr>
          <p:spPr>
            <a:xfrm>
              <a:off x="1206238" y="4601180"/>
              <a:ext cx="281049" cy="149298"/>
            </a:xfrm>
            <a:custGeom>
              <a:avLst/>
              <a:gdLst/>
              <a:ahLst/>
              <a:cxnLst/>
              <a:rect l="l" t="t" r="r" b="b"/>
              <a:pathLst>
                <a:path w="2163" h="1149" extrusionOk="0">
                  <a:moveTo>
                    <a:pt x="993" y="0"/>
                  </a:moveTo>
                  <a:lnTo>
                    <a:pt x="75" y="74"/>
                  </a:lnTo>
                  <a:cubicBezTo>
                    <a:pt x="75" y="74"/>
                    <a:pt x="1" y="594"/>
                    <a:pt x="205" y="835"/>
                  </a:cubicBezTo>
                  <a:cubicBezTo>
                    <a:pt x="359" y="1027"/>
                    <a:pt x="1386" y="1148"/>
                    <a:pt x="1849" y="1148"/>
                  </a:cubicBezTo>
                  <a:cubicBezTo>
                    <a:pt x="1969" y="1148"/>
                    <a:pt x="2051" y="1140"/>
                    <a:pt x="2070" y="1123"/>
                  </a:cubicBezTo>
                  <a:cubicBezTo>
                    <a:pt x="2163" y="1039"/>
                    <a:pt x="1949" y="677"/>
                    <a:pt x="1884" y="631"/>
                  </a:cubicBezTo>
                  <a:cubicBezTo>
                    <a:pt x="1819" y="585"/>
                    <a:pt x="1068" y="436"/>
                    <a:pt x="993" y="0"/>
                  </a:cubicBezTo>
                  <a:close/>
                </a:path>
              </a:pathLst>
            </a:custGeom>
            <a:solidFill>
              <a:srgbClr val="FACA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6"/>
            <p:cNvSpPr/>
            <p:nvPr/>
          </p:nvSpPr>
          <p:spPr>
            <a:xfrm>
              <a:off x="1473905" y="4609626"/>
              <a:ext cx="281049" cy="149688"/>
            </a:xfrm>
            <a:custGeom>
              <a:avLst/>
              <a:gdLst/>
              <a:ahLst/>
              <a:cxnLst/>
              <a:rect l="l" t="t" r="r" b="b"/>
              <a:pathLst>
                <a:path w="2163" h="1152" extrusionOk="0">
                  <a:moveTo>
                    <a:pt x="993" y="0"/>
                  </a:moveTo>
                  <a:lnTo>
                    <a:pt x="75" y="74"/>
                  </a:lnTo>
                  <a:cubicBezTo>
                    <a:pt x="75" y="74"/>
                    <a:pt x="1" y="603"/>
                    <a:pt x="205" y="835"/>
                  </a:cubicBezTo>
                  <a:cubicBezTo>
                    <a:pt x="358" y="1025"/>
                    <a:pt x="1369" y="1152"/>
                    <a:pt x="1837" y="1152"/>
                  </a:cubicBezTo>
                  <a:cubicBezTo>
                    <a:pt x="1963" y="1152"/>
                    <a:pt x="2050" y="1143"/>
                    <a:pt x="2070" y="1123"/>
                  </a:cubicBezTo>
                  <a:cubicBezTo>
                    <a:pt x="2163" y="1039"/>
                    <a:pt x="1949" y="687"/>
                    <a:pt x="1884" y="631"/>
                  </a:cubicBezTo>
                  <a:cubicBezTo>
                    <a:pt x="1819" y="585"/>
                    <a:pt x="1068" y="436"/>
                    <a:pt x="993" y="0"/>
                  </a:cubicBezTo>
                  <a:close/>
                </a:path>
              </a:pathLst>
            </a:custGeom>
            <a:solidFill>
              <a:srgbClr val="FACA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6"/>
            <p:cNvSpPr/>
            <p:nvPr/>
          </p:nvSpPr>
          <p:spPr>
            <a:xfrm>
              <a:off x="1262890" y="1920975"/>
              <a:ext cx="285857" cy="168659"/>
            </a:xfrm>
            <a:custGeom>
              <a:avLst/>
              <a:gdLst/>
              <a:ahLst/>
              <a:cxnLst/>
              <a:rect l="l" t="t" r="r" b="b"/>
              <a:pathLst>
                <a:path w="2200" h="1298" extrusionOk="0">
                  <a:moveTo>
                    <a:pt x="509" y="1"/>
                  </a:moveTo>
                  <a:cubicBezTo>
                    <a:pt x="216" y="1"/>
                    <a:pt x="4" y="10"/>
                    <a:pt x="1" y="36"/>
                  </a:cubicBezTo>
                  <a:cubicBezTo>
                    <a:pt x="1" y="119"/>
                    <a:pt x="1467" y="388"/>
                    <a:pt x="1467" y="388"/>
                  </a:cubicBezTo>
                  <a:lnTo>
                    <a:pt x="1244" y="1159"/>
                  </a:lnTo>
                  <a:lnTo>
                    <a:pt x="1996" y="1298"/>
                  </a:lnTo>
                  <a:lnTo>
                    <a:pt x="2200" y="45"/>
                  </a:lnTo>
                  <a:cubicBezTo>
                    <a:pt x="2200" y="45"/>
                    <a:pt x="1158" y="1"/>
                    <a:pt x="5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6"/>
            <p:cNvSpPr/>
            <p:nvPr/>
          </p:nvSpPr>
          <p:spPr>
            <a:xfrm>
              <a:off x="1500412" y="2026614"/>
              <a:ext cx="195422" cy="315098"/>
            </a:xfrm>
            <a:custGeom>
              <a:avLst/>
              <a:gdLst/>
              <a:ahLst/>
              <a:cxnLst/>
              <a:rect l="l" t="t" r="r" b="b"/>
              <a:pathLst>
                <a:path w="1504" h="2425" extrusionOk="0">
                  <a:moveTo>
                    <a:pt x="721" y="0"/>
                  </a:moveTo>
                  <a:cubicBezTo>
                    <a:pt x="719" y="0"/>
                    <a:pt x="717" y="1"/>
                    <a:pt x="715" y="2"/>
                  </a:cubicBezTo>
                  <a:cubicBezTo>
                    <a:pt x="622" y="86"/>
                    <a:pt x="715" y="1478"/>
                    <a:pt x="715" y="1478"/>
                  </a:cubicBezTo>
                  <a:lnTo>
                    <a:pt x="1" y="1830"/>
                  </a:lnTo>
                  <a:lnTo>
                    <a:pt x="632" y="2424"/>
                  </a:lnTo>
                  <a:lnTo>
                    <a:pt x="1504" y="1812"/>
                  </a:lnTo>
                  <a:cubicBezTo>
                    <a:pt x="1504" y="1812"/>
                    <a:pt x="826" y="0"/>
                    <a:pt x="7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6"/>
            <p:cNvSpPr/>
            <p:nvPr/>
          </p:nvSpPr>
          <p:spPr>
            <a:xfrm>
              <a:off x="1160371" y="2050002"/>
              <a:ext cx="376422" cy="1251688"/>
            </a:xfrm>
            <a:custGeom>
              <a:avLst/>
              <a:gdLst/>
              <a:ahLst/>
              <a:cxnLst/>
              <a:rect l="l" t="t" r="r" b="b"/>
              <a:pathLst>
                <a:path w="2897" h="9633" extrusionOk="0">
                  <a:moveTo>
                    <a:pt x="2397" y="1"/>
                  </a:moveTo>
                  <a:cubicBezTo>
                    <a:pt x="2267" y="1"/>
                    <a:pt x="2104" y="15"/>
                    <a:pt x="1903" y="54"/>
                  </a:cubicBezTo>
                  <a:cubicBezTo>
                    <a:pt x="1" y="3432"/>
                    <a:pt x="483" y="8758"/>
                    <a:pt x="521" y="9000"/>
                  </a:cubicBezTo>
                  <a:cubicBezTo>
                    <a:pt x="521" y="9000"/>
                    <a:pt x="1163" y="9632"/>
                    <a:pt x="1793" y="9632"/>
                  </a:cubicBezTo>
                  <a:cubicBezTo>
                    <a:pt x="2236" y="9632"/>
                    <a:pt x="2674" y="9318"/>
                    <a:pt x="2878" y="8248"/>
                  </a:cubicBezTo>
                  <a:cubicBezTo>
                    <a:pt x="2358" y="6095"/>
                    <a:pt x="2896" y="138"/>
                    <a:pt x="2896" y="138"/>
                  </a:cubicBezTo>
                  <a:cubicBezTo>
                    <a:pt x="2896" y="138"/>
                    <a:pt x="2796" y="1"/>
                    <a:pt x="23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6"/>
            <p:cNvSpPr/>
            <p:nvPr/>
          </p:nvSpPr>
          <p:spPr>
            <a:xfrm>
              <a:off x="796291" y="2226976"/>
              <a:ext cx="816382" cy="1015462"/>
            </a:xfrm>
            <a:custGeom>
              <a:avLst/>
              <a:gdLst/>
              <a:ahLst/>
              <a:cxnLst/>
              <a:rect l="l" t="t" r="r" b="b"/>
              <a:pathLst>
                <a:path w="6283" h="7815" extrusionOk="0">
                  <a:moveTo>
                    <a:pt x="5408" y="1"/>
                  </a:moveTo>
                  <a:cubicBezTo>
                    <a:pt x="5095" y="1"/>
                    <a:pt x="501" y="1542"/>
                    <a:pt x="251" y="1959"/>
                  </a:cubicBezTo>
                  <a:cubicBezTo>
                    <a:pt x="1" y="2376"/>
                    <a:pt x="854" y="7814"/>
                    <a:pt x="854" y="7814"/>
                  </a:cubicBezTo>
                  <a:lnTo>
                    <a:pt x="4000" y="6905"/>
                  </a:lnTo>
                  <a:cubicBezTo>
                    <a:pt x="4000" y="6905"/>
                    <a:pt x="2506" y="3620"/>
                    <a:pt x="2293" y="3044"/>
                  </a:cubicBezTo>
                  <a:cubicBezTo>
                    <a:pt x="3749" y="2302"/>
                    <a:pt x="6255" y="1272"/>
                    <a:pt x="6273" y="938"/>
                  </a:cubicBezTo>
                  <a:cubicBezTo>
                    <a:pt x="6283" y="604"/>
                    <a:pt x="5689" y="10"/>
                    <a:pt x="5410" y="1"/>
                  </a:cubicBezTo>
                  <a:cubicBezTo>
                    <a:pt x="5410" y="1"/>
                    <a:pt x="5409" y="1"/>
                    <a:pt x="54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6"/>
            <p:cNvSpPr/>
            <p:nvPr/>
          </p:nvSpPr>
          <p:spPr>
            <a:xfrm>
              <a:off x="873473" y="3054153"/>
              <a:ext cx="768176" cy="1586667"/>
            </a:xfrm>
            <a:custGeom>
              <a:avLst/>
              <a:gdLst/>
              <a:ahLst/>
              <a:cxnLst/>
              <a:rect l="l" t="t" r="r" b="b"/>
              <a:pathLst>
                <a:path w="5912" h="12211" extrusionOk="0">
                  <a:moveTo>
                    <a:pt x="5160" y="0"/>
                  </a:moveTo>
                  <a:cubicBezTo>
                    <a:pt x="5160" y="0"/>
                    <a:pt x="1114" y="251"/>
                    <a:pt x="0" y="826"/>
                  </a:cubicBezTo>
                  <a:cubicBezTo>
                    <a:pt x="0" y="826"/>
                    <a:pt x="140" y="4148"/>
                    <a:pt x="566" y="6440"/>
                  </a:cubicBezTo>
                  <a:cubicBezTo>
                    <a:pt x="984" y="8732"/>
                    <a:pt x="2311" y="12064"/>
                    <a:pt x="2599" y="12175"/>
                  </a:cubicBezTo>
                  <a:cubicBezTo>
                    <a:pt x="2682" y="12201"/>
                    <a:pt x="2796" y="12211"/>
                    <a:pt x="2921" y="12211"/>
                  </a:cubicBezTo>
                  <a:cubicBezTo>
                    <a:pt x="3284" y="12211"/>
                    <a:pt x="3731" y="12129"/>
                    <a:pt x="3731" y="12129"/>
                  </a:cubicBezTo>
                  <a:lnTo>
                    <a:pt x="2626" y="6960"/>
                  </a:lnTo>
                  <a:lnTo>
                    <a:pt x="3638" y="6765"/>
                  </a:lnTo>
                  <a:lnTo>
                    <a:pt x="4677" y="12166"/>
                  </a:lnTo>
                  <a:cubicBezTo>
                    <a:pt x="4677" y="12166"/>
                    <a:pt x="5098" y="12187"/>
                    <a:pt x="5422" y="12187"/>
                  </a:cubicBezTo>
                  <a:cubicBezTo>
                    <a:pt x="5585" y="12187"/>
                    <a:pt x="5723" y="12181"/>
                    <a:pt x="5772" y="12166"/>
                  </a:cubicBezTo>
                  <a:cubicBezTo>
                    <a:pt x="5911" y="12129"/>
                    <a:pt x="5178" y="5076"/>
                    <a:pt x="5206" y="4315"/>
                  </a:cubicBezTo>
                  <a:cubicBezTo>
                    <a:pt x="5243" y="3564"/>
                    <a:pt x="5160" y="0"/>
                    <a:pt x="51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6"/>
            <p:cNvSpPr/>
            <p:nvPr/>
          </p:nvSpPr>
          <p:spPr>
            <a:xfrm>
              <a:off x="1074873" y="3926939"/>
              <a:ext cx="700610" cy="465826"/>
            </a:xfrm>
            <a:custGeom>
              <a:avLst/>
              <a:gdLst/>
              <a:ahLst/>
              <a:cxnLst/>
              <a:rect l="l" t="t" r="r" b="b"/>
              <a:pathLst>
                <a:path w="5392" h="3585" extrusionOk="0">
                  <a:moveTo>
                    <a:pt x="1376" y="0"/>
                  </a:moveTo>
                  <a:cubicBezTo>
                    <a:pt x="934" y="0"/>
                    <a:pt x="485" y="122"/>
                    <a:pt x="269" y="494"/>
                  </a:cubicBezTo>
                  <a:cubicBezTo>
                    <a:pt x="0" y="958"/>
                    <a:pt x="251" y="1561"/>
                    <a:pt x="613" y="1941"/>
                  </a:cubicBezTo>
                  <a:cubicBezTo>
                    <a:pt x="1216" y="2572"/>
                    <a:pt x="2060" y="2869"/>
                    <a:pt x="2877" y="3148"/>
                  </a:cubicBezTo>
                  <a:cubicBezTo>
                    <a:pt x="3220" y="3268"/>
                    <a:pt x="3976" y="3585"/>
                    <a:pt x="4544" y="3585"/>
                  </a:cubicBezTo>
                  <a:cubicBezTo>
                    <a:pt x="4806" y="3585"/>
                    <a:pt x="5027" y="3518"/>
                    <a:pt x="5150" y="3333"/>
                  </a:cubicBezTo>
                  <a:cubicBezTo>
                    <a:pt x="5391" y="2971"/>
                    <a:pt x="5215" y="2201"/>
                    <a:pt x="4974" y="1876"/>
                  </a:cubicBezTo>
                  <a:cubicBezTo>
                    <a:pt x="4250" y="911"/>
                    <a:pt x="2867" y="160"/>
                    <a:pt x="1698" y="20"/>
                  </a:cubicBezTo>
                  <a:cubicBezTo>
                    <a:pt x="1593" y="8"/>
                    <a:pt x="1485" y="0"/>
                    <a:pt x="13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6"/>
            <p:cNvSpPr/>
            <p:nvPr/>
          </p:nvSpPr>
          <p:spPr>
            <a:xfrm>
              <a:off x="1071235" y="3665246"/>
              <a:ext cx="1067156" cy="832120"/>
            </a:xfrm>
            <a:custGeom>
              <a:avLst/>
              <a:gdLst/>
              <a:ahLst/>
              <a:cxnLst/>
              <a:rect l="l" t="t" r="r" b="b"/>
              <a:pathLst>
                <a:path w="8213" h="6404" extrusionOk="0">
                  <a:moveTo>
                    <a:pt x="2440" y="0"/>
                  </a:moveTo>
                  <a:cubicBezTo>
                    <a:pt x="1307" y="0"/>
                    <a:pt x="238" y="630"/>
                    <a:pt x="56" y="1914"/>
                  </a:cubicBezTo>
                  <a:cubicBezTo>
                    <a:pt x="0" y="2341"/>
                    <a:pt x="47" y="2786"/>
                    <a:pt x="223" y="3185"/>
                  </a:cubicBezTo>
                  <a:cubicBezTo>
                    <a:pt x="409" y="3603"/>
                    <a:pt x="724" y="3974"/>
                    <a:pt x="1160" y="4132"/>
                  </a:cubicBezTo>
                  <a:cubicBezTo>
                    <a:pt x="1485" y="4261"/>
                    <a:pt x="1847" y="4243"/>
                    <a:pt x="2190" y="4280"/>
                  </a:cubicBezTo>
                  <a:cubicBezTo>
                    <a:pt x="2979" y="4364"/>
                    <a:pt x="3740" y="4735"/>
                    <a:pt x="4297" y="5310"/>
                  </a:cubicBezTo>
                  <a:cubicBezTo>
                    <a:pt x="4538" y="5551"/>
                    <a:pt x="4742" y="5839"/>
                    <a:pt x="5011" y="6043"/>
                  </a:cubicBezTo>
                  <a:cubicBezTo>
                    <a:pt x="5345" y="6291"/>
                    <a:pt x="5757" y="6404"/>
                    <a:pt x="6173" y="6404"/>
                  </a:cubicBezTo>
                  <a:cubicBezTo>
                    <a:pt x="6520" y="6404"/>
                    <a:pt x="6870" y="6326"/>
                    <a:pt x="7183" y="6182"/>
                  </a:cubicBezTo>
                  <a:lnTo>
                    <a:pt x="7183" y="6182"/>
                  </a:lnTo>
                  <a:cubicBezTo>
                    <a:pt x="7161" y="6183"/>
                    <a:pt x="7139" y="6184"/>
                    <a:pt x="7117" y="6184"/>
                  </a:cubicBezTo>
                  <a:cubicBezTo>
                    <a:pt x="6564" y="6184"/>
                    <a:pt x="6023" y="5847"/>
                    <a:pt x="5791" y="5338"/>
                  </a:cubicBezTo>
                  <a:lnTo>
                    <a:pt x="5791" y="5338"/>
                  </a:lnTo>
                  <a:cubicBezTo>
                    <a:pt x="6012" y="5422"/>
                    <a:pt x="6246" y="5462"/>
                    <a:pt x="6481" y="5462"/>
                  </a:cubicBezTo>
                  <a:cubicBezTo>
                    <a:pt x="7153" y="5462"/>
                    <a:pt x="7828" y="5136"/>
                    <a:pt x="8213" y="4586"/>
                  </a:cubicBezTo>
                  <a:lnTo>
                    <a:pt x="8213" y="4586"/>
                  </a:lnTo>
                  <a:cubicBezTo>
                    <a:pt x="8133" y="4597"/>
                    <a:pt x="8053" y="4602"/>
                    <a:pt x="7973" y="4602"/>
                  </a:cubicBezTo>
                  <a:cubicBezTo>
                    <a:pt x="7510" y="4602"/>
                    <a:pt x="7045" y="4426"/>
                    <a:pt x="6681" y="4141"/>
                  </a:cubicBezTo>
                  <a:cubicBezTo>
                    <a:pt x="6245" y="3807"/>
                    <a:pt x="5930" y="3343"/>
                    <a:pt x="5707" y="2842"/>
                  </a:cubicBezTo>
                  <a:cubicBezTo>
                    <a:pt x="5540" y="2452"/>
                    <a:pt x="5419" y="2044"/>
                    <a:pt x="5225" y="1672"/>
                  </a:cubicBezTo>
                  <a:cubicBezTo>
                    <a:pt x="4891" y="1051"/>
                    <a:pt x="4343" y="540"/>
                    <a:pt x="3693" y="262"/>
                  </a:cubicBezTo>
                  <a:cubicBezTo>
                    <a:pt x="3295" y="88"/>
                    <a:pt x="2863" y="0"/>
                    <a:pt x="24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6"/>
            <p:cNvSpPr/>
            <p:nvPr/>
          </p:nvSpPr>
          <p:spPr>
            <a:xfrm>
              <a:off x="1412446" y="3805708"/>
              <a:ext cx="724777" cy="356159"/>
            </a:xfrm>
            <a:custGeom>
              <a:avLst/>
              <a:gdLst/>
              <a:ahLst/>
              <a:cxnLst/>
              <a:rect l="l" t="t" r="r" b="b"/>
              <a:pathLst>
                <a:path w="5578" h="2741" extrusionOk="0">
                  <a:moveTo>
                    <a:pt x="765" y="0"/>
                  </a:moveTo>
                  <a:cubicBezTo>
                    <a:pt x="504" y="0"/>
                    <a:pt x="243" y="47"/>
                    <a:pt x="0" y="146"/>
                  </a:cubicBezTo>
                  <a:lnTo>
                    <a:pt x="1095" y="1074"/>
                  </a:lnTo>
                  <a:cubicBezTo>
                    <a:pt x="1569" y="1779"/>
                    <a:pt x="2283" y="2317"/>
                    <a:pt x="3090" y="2568"/>
                  </a:cubicBezTo>
                  <a:cubicBezTo>
                    <a:pt x="3451" y="2684"/>
                    <a:pt x="3829" y="2741"/>
                    <a:pt x="4206" y="2741"/>
                  </a:cubicBezTo>
                  <a:cubicBezTo>
                    <a:pt x="4673" y="2741"/>
                    <a:pt x="5141" y="2654"/>
                    <a:pt x="5577" y="2484"/>
                  </a:cubicBezTo>
                  <a:lnTo>
                    <a:pt x="5577" y="2484"/>
                  </a:lnTo>
                  <a:cubicBezTo>
                    <a:pt x="5363" y="2552"/>
                    <a:pt x="5140" y="2585"/>
                    <a:pt x="4917" y="2585"/>
                  </a:cubicBezTo>
                  <a:cubicBezTo>
                    <a:pt x="4251" y="2585"/>
                    <a:pt x="3586" y="2296"/>
                    <a:pt x="3155" y="1789"/>
                  </a:cubicBezTo>
                  <a:cubicBezTo>
                    <a:pt x="2858" y="1445"/>
                    <a:pt x="2673" y="1028"/>
                    <a:pt x="2376" y="694"/>
                  </a:cubicBezTo>
                  <a:cubicBezTo>
                    <a:pt x="1969" y="248"/>
                    <a:pt x="1364" y="0"/>
                    <a:pt x="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6"/>
            <p:cNvSpPr/>
            <p:nvPr/>
          </p:nvSpPr>
          <p:spPr>
            <a:xfrm>
              <a:off x="1490797" y="3697990"/>
              <a:ext cx="347316" cy="232848"/>
            </a:xfrm>
            <a:custGeom>
              <a:avLst/>
              <a:gdLst/>
              <a:ahLst/>
              <a:cxnLst/>
              <a:rect l="l" t="t" r="r" b="b"/>
              <a:pathLst>
                <a:path w="2673" h="1792" extrusionOk="0">
                  <a:moveTo>
                    <a:pt x="0" y="1"/>
                  </a:moveTo>
                  <a:lnTo>
                    <a:pt x="158" y="576"/>
                  </a:lnTo>
                  <a:cubicBezTo>
                    <a:pt x="384" y="502"/>
                    <a:pt x="628" y="457"/>
                    <a:pt x="870" y="457"/>
                  </a:cubicBezTo>
                  <a:cubicBezTo>
                    <a:pt x="1085" y="457"/>
                    <a:pt x="1298" y="493"/>
                    <a:pt x="1494" y="576"/>
                  </a:cubicBezTo>
                  <a:cubicBezTo>
                    <a:pt x="2023" y="799"/>
                    <a:pt x="2367" y="1309"/>
                    <a:pt x="2673" y="1792"/>
                  </a:cubicBezTo>
                  <a:cubicBezTo>
                    <a:pt x="2506" y="1049"/>
                    <a:pt x="1921" y="418"/>
                    <a:pt x="1198" y="196"/>
                  </a:cubicBezTo>
                  <a:cubicBezTo>
                    <a:pt x="947" y="112"/>
                    <a:pt x="678" y="84"/>
                    <a:pt x="418" y="47"/>
                  </a:cubicBezTo>
                  <a:cubicBezTo>
                    <a:pt x="279" y="29"/>
                    <a:pt x="140" y="10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1032644" y="3755942"/>
              <a:ext cx="143578" cy="442567"/>
            </a:xfrm>
            <a:custGeom>
              <a:avLst/>
              <a:gdLst/>
              <a:ahLst/>
              <a:cxnLst/>
              <a:rect l="l" t="t" r="r" b="b"/>
              <a:pathLst>
                <a:path w="1105" h="3406" extrusionOk="0">
                  <a:moveTo>
                    <a:pt x="1105" y="0"/>
                  </a:moveTo>
                  <a:cubicBezTo>
                    <a:pt x="548" y="343"/>
                    <a:pt x="158" y="956"/>
                    <a:pt x="75" y="1605"/>
                  </a:cubicBezTo>
                  <a:cubicBezTo>
                    <a:pt x="0" y="2255"/>
                    <a:pt x="232" y="2932"/>
                    <a:pt x="696" y="3406"/>
                  </a:cubicBezTo>
                  <a:cubicBezTo>
                    <a:pt x="446" y="2988"/>
                    <a:pt x="334" y="2487"/>
                    <a:pt x="399" y="2004"/>
                  </a:cubicBezTo>
                  <a:cubicBezTo>
                    <a:pt x="464" y="1522"/>
                    <a:pt x="696" y="1067"/>
                    <a:pt x="1049" y="733"/>
                  </a:cubicBezTo>
                  <a:lnTo>
                    <a:pt x="11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78" name="Google Shape;278;p16"/>
          <p:cNvGraphicFramePr/>
          <p:nvPr/>
        </p:nvGraphicFramePr>
        <p:xfrm>
          <a:off x="2265797" y="1570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{C1DA1A09-864C-4635-8491-4CDD2E6709B3}</a:tableStyleId>
              </a:tblPr>
              <a:tblGrid>
                <a:gridCol w="203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Salt</a:t>
                      </a: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ar</a:t>
                      </a: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</a:t>
                      </a:r>
                      <a:endParaRPr sz="18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(to jump)</a:t>
                      </a:r>
                      <a:endParaRPr sz="18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Com</a:t>
                      </a: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er</a:t>
                      </a: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 </a:t>
                      </a:r>
                      <a:endParaRPr sz="18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(to eat)</a:t>
                      </a:r>
                      <a:endParaRPr sz="18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Escrib</a:t>
                      </a: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ir </a:t>
                      </a:r>
                      <a:endParaRPr sz="18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(to write)</a:t>
                      </a:r>
                      <a:endParaRPr sz="1800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Yo</a:t>
                      </a:r>
                      <a:endParaRPr sz="18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12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-o</a:t>
                      </a:r>
                      <a:endParaRPr sz="12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12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-o</a:t>
                      </a:r>
                      <a:endParaRPr sz="1200" b="1">
                        <a:solidFill>
                          <a:schemeClr val="accent5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1200" b="1">
                          <a:solidFill>
                            <a:srgbClr val="E69138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-o</a:t>
                      </a:r>
                      <a:endParaRPr sz="1200" b="1">
                        <a:solidFill>
                          <a:srgbClr val="E69138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Tú</a:t>
                      </a:r>
                      <a:endParaRPr sz="18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12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-as</a:t>
                      </a:r>
                      <a:endParaRPr sz="12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12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-es</a:t>
                      </a:r>
                      <a:endParaRPr sz="1200" b="1">
                        <a:solidFill>
                          <a:schemeClr val="accent5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1200" b="1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-es</a:t>
                      </a:r>
                      <a:endParaRPr sz="12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5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Él/Ella/Usted</a:t>
                      </a:r>
                      <a:endParaRPr sz="18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12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</a:t>
                      </a:r>
                      <a:endParaRPr sz="12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12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</a:t>
                      </a:r>
                      <a:endParaRPr sz="12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1200" b="1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-e</a:t>
                      </a:r>
                      <a:endParaRPr sz="12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Nosotros/Nosotras</a:t>
                      </a:r>
                      <a:endParaRPr sz="18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12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-amos</a:t>
                      </a:r>
                      <a:endParaRPr sz="12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12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-emos</a:t>
                      </a:r>
                      <a:endParaRPr sz="12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1200" b="1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–imos</a:t>
                      </a:r>
                      <a:endParaRPr sz="12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5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Vosotros/Vosotras</a:t>
                      </a:r>
                      <a:endParaRPr sz="18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12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-áis</a:t>
                      </a:r>
                      <a:endParaRPr sz="12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12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-éis</a:t>
                      </a:r>
                      <a:endParaRPr sz="12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1200" b="1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-ís</a:t>
                      </a:r>
                      <a:endParaRPr sz="12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chemeClr val="dk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Ellos/Ellas/Ustedes</a:t>
                      </a:r>
                      <a:endParaRPr sz="1800" b="1">
                        <a:solidFill>
                          <a:schemeClr val="dk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salt</a:t>
                      </a:r>
                      <a:r>
                        <a:rPr lang="en" sz="1200" b="1">
                          <a:solidFill>
                            <a:schemeClr val="accent2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-an</a:t>
                      </a:r>
                      <a:endParaRPr sz="1200" b="1">
                        <a:solidFill>
                          <a:schemeClr val="accent2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Fira Sans Extra Condensed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</a:t>
                      </a:r>
                      <a:r>
                        <a:rPr lang="en" sz="1200" b="1">
                          <a:solidFill>
                            <a:schemeClr val="accent5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-en</a:t>
                      </a:r>
                      <a:endParaRPr sz="1200" b="1">
                        <a:solidFill>
                          <a:schemeClr val="accent5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</a:t>
                      </a:r>
                      <a:r>
                        <a:rPr lang="en" sz="1200" b="1">
                          <a:solidFill>
                            <a:schemeClr val="lt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-en</a:t>
                      </a:r>
                      <a:endParaRPr sz="1200" b="1">
                        <a:solidFill>
                          <a:schemeClr val="lt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9" name="Google Shape;279;p16"/>
          <p:cNvSpPr txBox="1">
            <a:spLocks noGrp="1"/>
          </p:cNvSpPr>
          <p:nvPr>
            <p:ph type="subTitle" idx="4294967295"/>
          </p:nvPr>
        </p:nvSpPr>
        <p:spPr>
          <a:xfrm>
            <a:off x="1717800" y="984300"/>
            <a:ext cx="5708400" cy="3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Regular verbs - root and the following endings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7"/>
          <p:cNvSpPr txBox="1">
            <a:spLocks noGrp="1"/>
          </p:cNvSpPr>
          <p:nvPr>
            <p:ph type="title"/>
          </p:nvPr>
        </p:nvSpPr>
        <p:spPr>
          <a:xfrm>
            <a:off x="457200" y="97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 of regular Verbs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Indicative</a:t>
            </a:r>
            <a:endParaRPr/>
          </a:p>
        </p:txBody>
      </p:sp>
      <p:grpSp>
        <p:nvGrpSpPr>
          <p:cNvPr id="285" name="Google Shape;285;p17"/>
          <p:cNvGrpSpPr/>
          <p:nvPr/>
        </p:nvGrpSpPr>
        <p:grpSpPr>
          <a:xfrm>
            <a:off x="3635664" y="1793139"/>
            <a:ext cx="1872664" cy="3094027"/>
            <a:chOff x="3635664" y="1729726"/>
            <a:chExt cx="1872664" cy="3094027"/>
          </a:xfrm>
        </p:grpSpPr>
        <p:sp>
          <p:nvSpPr>
            <p:cNvPr id="286" name="Google Shape;286;p17"/>
            <p:cNvSpPr/>
            <p:nvPr/>
          </p:nvSpPr>
          <p:spPr>
            <a:xfrm flipH="1">
              <a:off x="3635664" y="4578884"/>
              <a:ext cx="1872664" cy="244869"/>
            </a:xfrm>
            <a:custGeom>
              <a:avLst/>
              <a:gdLst/>
              <a:ahLst/>
              <a:cxnLst/>
              <a:rect l="l" t="t" r="r" b="b"/>
              <a:pathLst>
                <a:path w="13911" h="1819" extrusionOk="0">
                  <a:moveTo>
                    <a:pt x="6960" y="0"/>
                  </a:moveTo>
                  <a:cubicBezTo>
                    <a:pt x="3119" y="0"/>
                    <a:pt x="1" y="399"/>
                    <a:pt x="1" y="910"/>
                  </a:cubicBezTo>
                  <a:cubicBezTo>
                    <a:pt x="1" y="1411"/>
                    <a:pt x="3119" y="1819"/>
                    <a:pt x="6960" y="1819"/>
                  </a:cubicBezTo>
                  <a:cubicBezTo>
                    <a:pt x="10793" y="1819"/>
                    <a:pt x="13911" y="1411"/>
                    <a:pt x="13911" y="910"/>
                  </a:cubicBezTo>
                  <a:cubicBezTo>
                    <a:pt x="13911" y="399"/>
                    <a:pt x="10793" y="0"/>
                    <a:pt x="69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7"/>
            <p:cNvSpPr/>
            <p:nvPr/>
          </p:nvSpPr>
          <p:spPr>
            <a:xfrm flipH="1">
              <a:off x="4147761" y="2299019"/>
              <a:ext cx="151310" cy="255100"/>
            </a:xfrm>
            <a:custGeom>
              <a:avLst/>
              <a:gdLst/>
              <a:ahLst/>
              <a:cxnLst/>
              <a:rect l="l" t="t" r="r" b="b"/>
              <a:pathLst>
                <a:path w="1124" h="1895" extrusionOk="0">
                  <a:moveTo>
                    <a:pt x="390" y="1"/>
                  </a:moveTo>
                  <a:lnTo>
                    <a:pt x="0" y="1894"/>
                  </a:lnTo>
                  <a:lnTo>
                    <a:pt x="1123" y="651"/>
                  </a:lnTo>
                  <a:lnTo>
                    <a:pt x="3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7"/>
            <p:cNvSpPr/>
            <p:nvPr/>
          </p:nvSpPr>
          <p:spPr>
            <a:xfrm flipH="1">
              <a:off x="3845548" y="3200950"/>
              <a:ext cx="168810" cy="270043"/>
            </a:xfrm>
            <a:custGeom>
              <a:avLst/>
              <a:gdLst/>
              <a:ahLst/>
              <a:cxnLst/>
              <a:rect l="l" t="t" r="r" b="b"/>
              <a:pathLst>
                <a:path w="1254" h="2006" extrusionOk="0">
                  <a:moveTo>
                    <a:pt x="604" y="1"/>
                  </a:moveTo>
                  <a:lnTo>
                    <a:pt x="1" y="372"/>
                  </a:lnTo>
                  <a:cubicBezTo>
                    <a:pt x="131" y="919"/>
                    <a:pt x="567" y="1216"/>
                    <a:pt x="567" y="1216"/>
                  </a:cubicBezTo>
                  <a:lnTo>
                    <a:pt x="335" y="1309"/>
                  </a:lnTo>
                  <a:cubicBezTo>
                    <a:pt x="335" y="1309"/>
                    <a:pt x="335" y="1467"/>
                    <a:pt x="354" y="1532"/>
                  </a:cubicBezTo>
                  <a:cubicBezTo>
                    <a:pt x="360" y="1550"/>
                    <a:pt x="407" y="1557"/>
                    <a:pt x="468" y="1557"/>
                  </a:cubicBezTo>
                  <a:cubicBezTo>
                    <a:pt x="589" y="1557"/>
                    <a:pt x="762" y="1532"/>
                    <a:pt x="762" y="1532"/>
                  </a:cubicBezTo>
                  <a:lnTo>
                    <a:pt x="762" y="1532"/>
                  </a:lnTo>
                  <a:lnTo>
                    <a:pt x="511" y="1764"/>
                  </a:lnTo>
                  <a:lnTo>
                    <a:pt x="651" y="1885"/>
                  </a:lnTo>
                  <a:lnTo>
                    <a:pt x="938" y="1727"/>
                  </a:lnTo>
                  <a:lnTo>
                    <a:pt x="864" y="1885"/>
                  </a:lnTo>
                  <a:lnTo>
                    <a:pt x="938" y="2005"/>
                  </a:lnTo>
                  <a:cubicBezTo>
                    <a:pt x="938" y="2005"/>
                    <a:pt x="1179" y="1829"/>
                    <a:pt x="1217" y="1690"/>
                  </a:cubicBezTo>
                  <a:cubicBezTo>
                    <a:pt x="1254" y="1550"/>
                    <a:pt x="1198" y="1003"/>
                    <a:pt x="1161" y="827"/>
                  </a:cubicBezTo>
                  <a:cubicBezTo>
                    <a:pt x="1115" y="641"/>
                    <a:pt x="604" y="1"/>
                    <a:pt x="604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7"/>
            <p:cNvSpPr/>
            <p:nvPr/>
          </p:nvSpPr>
          <p:spPr>
            <a:xfrm flipH="1">
              <a:off x="3910430" y="2445213"/>
              <a:ext cx="484892" cy="842167"/>
            </a:xfrm>
            <a:custGeom>
              <a:avLst/>
              <a:gdLst/>
              <a:ahLst/>
              <a:cxnLst/>
              <a:rect l="l" t="t" r="r" b="b"/>
              <a:pathLst>
                <a:path w="3602" h="6256" extrusionOk="0">
                  <a:moveTo>
                    <a:pt x="1" y="1"/>
                  </a:moveTo>
                  <a:lnTo>
                    <a:pt x="363" y="3156"/>
                  </a:lnTo>
                  <a:lnTo>
                    <a:pt x="2877" y="6255"/>
                  </a:lnTo>
                  <a:cubicBezTo>
                    <a:pt x="2877" y="6255"/>
                    <a:pt x="3425" y="6070"/>
                    <a:pt x="3601" y="5615"/>
                  </a:cubicBezTo>
                  <a:cubicBezTo>
                    <a:pt x="3054" y="470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7"/>
            <p:cNvSpPr/>
            <p:nvPr/>
          </p:nvSpPr>
          <p:spPr>
            <a:xfrm flipH="1">
              <a:off x="4109126" y="2332808"/>
              <a:ext cx="239888" cy="923341"/>
            </a:xfrm>
            <a:custGeom>
              <a:avLst/>
              <a:gdLst/>
              <a:ahLst/>
              <a:cxnLst/>
              <a:rect l="l" t="t" r="r" b="b"/>
              <a:pathLst>
                <a:path w="1782" h="6859" extrusionOk="0">
                  <a:moveTo>
                    <a:pt x="0" y="1"/>
                  </a:moveTo>
                  <a:lnTo>
                    <a:pt x="538" y="6858"/>
                  </a:lnTo>
                  <a:lnTo>
                    <a:pt x="1782" y="6802"/>
                  </a:lnTo>
                  <a:cubicBezTo>
                    <a:pt x="1782" y="6802"/>
                    <a:pt x="1754" y="5494"/>
                    <a:pt x="1373" y="3193"/>
                  </a:cubicBezTo>
                  <a:cubicBezTo>
                    <a:pt x="993" y="892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7"/>
            <p:cNvSpPr/>
            <p:nvPr/>
          </p:nvSpPr>
          <p:spPr>
            <a:xfrm flipH="1">
              <a:off x="4990997" y="3221007"/>
              <a:ext cx="176214" cy="243523"/>
            </a:xfrm>
            <a:custGeom>
              <a:avLst/>
              <a:gdLst/>
              <a:ahLst/>
              <a:cxnLst/>
              <a:rect l="l" t="t" r="r" b="b"/>
              <a:pathLst>
                <a:path w="1309" h="1809" extrusionOk="0">
                  <a:moveTo>
                    <a:pt x="455" y="0"/>
                  </a:moveTo>
                  <a:cubicBezTo>
                    <a:pt x="455" y="0"/>
                    <a:pt x="0" y="1002"/>
                    <a:pt x="0" y="1160"/>
                  </a:cubicBezTo>
                  <a:cubicBezTo>
                    <a:pt x="0" y="1299"/>
                    <a:pt x="468" y="1809"/>
                    <a:pt x="705" y="1809"/>
                  </a:cubicBezTo>
                  <a:cubicBezTo>
                    <a:pt x="722" y="1809"/>
                    <a:pt x="737" y="1806"/>
                    <a:pt x="752" y="1801"/>
                  </a:cubicBezTo>
                  <a:cubicBezTo>
                    <a:pt x="965" y="1717"/>
                    <a:pt x="1049" y="1411"/>
                    <a:pt x="1049" y="1411"/>
                  </a:cubicBezTo>
                  <a:cubicBezTo>
                    <a:pt x="1049" y="1411"/>
                    <a:pt x="1056" y="1412"/>
                    <a:pt x="1069" y="1412"/>
                  </a:cubicBezTo>
                  <a:cubicBezTo>
                    <a:pt x="1125" y="1412"/>
                    <a:pt x="1275" y="1393"/>
                    <a:pt x="1290" y="1197"/>
                  </a:cubicBezTo>
                  <a:cubicBezTo>
                    <a:pt x="1308" y="965"/>
                    <a:pt x="1290" y="251"/>
                    <a:pt x="1290" y="251"/>
                  </a:cubicBezTo>
                  <a:lnTo>
                    <a:pt x="455" y="0"/>
                  </a:ln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 flipH="1">
              <a:off x="4071566" y="4493941"/>
              <a:ext cx="443699" cy="227907"/>
            </a:xfrm>
            <a:custGeom>
              <a:avLst/>
              <a:gdLst/>
              <a:ahLst/>
              <a:cxnLst/>
              <a:rect l="l" t="t" r="r" b="b"/>
              <a:pathLst>
                <a:path w="3296" h="1693" extrusionOk="0">
                  <a:moveTo>
                    <a:pt x="140" y="0"/>
                  </a:moveTo>
                  <a:cubicBezTo>
                    <a:pt x="140" y="0"/>
                    <a:pt x="75" y="1373"/>
                    <a:pt x="29" y="1522"/>
                  </a:cubicBezTo>
                  <a:cubicBezTo>
                    <a:pt x="1" y="1605"/>
                    <a:pt x="952" y="1692"/>
                    <a:pt x="1785" y="1692"/>
                  </a:cubicBezTo>
                  <a:cubicBezTo>
                    <a:pt x="2341" y="1692"/>
                    <a:pt x="2844" y="1654"/>
                    <a:pt x="2970" y="1550"/>
                  </a:cubicBezTo>
                  <a:cubicBezTo>
                    <a:pt x="3295" y="1290"/>
                    <a:pt x="836" y="872"/>
                    <a:pt x="836" y="872"/>
                  </a:cubicBezTo>
                  <a:lnTo>
                    <a:pt x="780" y="74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7"/>
            <p:cNvSpPr/>
            <p:nvPr/>
          </p:nvSpPr>
          <p:spPr>
            <a:xfrm flipH="1">
              <a:off x="4200258" y="3354682"/>
              <a:ext cx="489873" cy="1231481"/>
            </a:xfrm>
            <a:custGeom>
              <a:avLst/>
              <a:gdLst/>
              <a:ahLst/>
              <a:cxnLst/>
              <a:rect l="l" t="t" r="r" b="b"/>
              <a:pathLst>
                <a:path w="3639" h="9148" extrusionOk="0">
                  <a:moveTo>
                    <a:pt x="3314" y="0"/>
                  </a:moveTo>
                  <a:lnTo>
                    <a:pt x="1" y="622"/>
                  </a:lnTo>
                  <a:cubicBezTo>
                    <a:pt x="1" y="622"/>
                    <a:pt x="1820" y="4176"/>
                    <a:pt x="1857" y="4473"/>
                  </a:cubicBezTo>
                  <a:cubicBezTo>
                    <a:pt x="1903" y="4761"/>
                    <a:pt x="1151" y="8779"/>
                    <a:pt x="1235" y="8936"/>
                  </a:cubicBezTo>
                  <a:cubicBezTo>
                    <a:pt x="1288" y="9042"/>
                    <a:pt x="1623" y="9148"/>
                    <a:pt x="1904" y="9148"/>
                  </a:cubicBezTo>
                  <a:cubicBezTo>
                    <a:pt x="2067" y="9148"/>
                    <a:pt x="2213" y="9112"/>
                    <a:pt x="2274" y="9020"/>
                  </a:cubicBezTo>
                  <a:cubicBezTo>
                    <a:pt x="2441" y="8779"/>
                    <a:pt x="3471" y="4547"/>
                    <a:pt x="3555" y="3888"/>
                  </a:cubicBezTo>
                  <a:cubicBezTo>
                    <a:pt x="3638" y="3229"/>
                    <a:pt x="3314" y="0"/>
                    <a:pt x="33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7"/>
            <p:cNvSpPr/>
            <p:nvPr/>
          </p:nvSpPr>
          <p:spPr>
            <a:xfrm flipH="1">
              <a:off x="4513647" y="4260247"/>
              <a:ext cx="286331" cy="433064"/>
            </a:xfrm>
            <a:custGeom>
              <a:avLst/>
              <a:gdLst/>
              <a:ahLst/>
              <a:cxnLst/>
              <a:rect l="l" t="t" r="r" b="b"/>
              <a:pathLst>
                <a:path w="2127" h="3217" extrusionOk="0">
                  <a:moveTo>
                    <a:pt x="1448" y="1"/>
                  </a:moveTo>
                  <a:cubicBezTo>
                    <a:pt x="1448" y="1"/>
                    <a:pt x="279" y="734"/>
                    <a:pt x="139" y="780"/>
                  </a:cubicBezTo>
                  <a:cubicBezTo>
                    <a:pt x="0" y="817"/>
                    <a:pt x="1392" y="3091"/>
                    <a:pt x="1791" y="3212"/>
                  </a:cubicBezTo>
                  <a:cubicBezTo>
                    <a:pt x="1801" y="3215"/>
                    <a:pt x="1810" y="3216"/>
                    <a:pt x="1819" y="3216"/>
                  </a:cubicBezTo>
                  <a:cubicBezTo>
                    <a:pt x="2127" y="3216"/>
                    <a:pt x="1132" y="1077"/>
                    <a:pt x="1132" y="1077"/>
                  </a:cubicBezTo>
                  <a:lnTo>
                    <a:pt x="1754" y="567"/>
                  </a:lnTo>
                  <a:lnTo>
                    <a:pt x="14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7"/>
            <p:cNvSpPr/>
            <p:nvPr/>
          </p:nvSpPr>
          <p:spPr>
            <a:xfrm flipH="1">
              <a:off x="3912983" y="3200950"/>
              <a:ext cx="902072" cy="1164980"/>
            </a:xfrm>
            <a:custGeom>
              <a:avLst/>
              <a:gdLst/>
              <a:ahLst/>
              <a:cxnLst/>
              <a:rect l="l" t="t" r="r" b="b"/>
              <a:pathLst>
                <a:path w="6701" h="8654" extrusionOk="0">
                  <a:moveTo>
                    <a:pt x="418" y="1"/>
                  </a:moveTo>
                  <a:cubicBezTo>
                    <a:pt x="418" y="1"/>
                    <a:pt x="1" y="1151"/>
                    <a:pt x="381" y="2098"/>
                  </a:cubicBezTo>
                  <a:cubicBezTo>
                    <a:pt x="771" y="3044"/>
                    <a:pt x="4780" y="4780"/>
                    <a:pt x="4780" y="4780"/>
                  </a:cubicBezTo>
                  <a:cubicBezTo>
                    <a:pt x="4780" y="4780"/>
                    <a:pt x="1281" y="7870"/>
                    <a:pt x="1170" y="8009"/>
                  </a:cubicBezTo>
                  <a:cubicBezTo>
                    <a:pt x="1077" y="8137"/>
                    <a:pt x="1482" y="8654"/>
                    <a:pt x="1764" y="8654"/>
                  </a:cubicBezTo>
                  <a:cubicBezTo>
                    <a:pt x="1790" y="8654"/>
                    <a:pt x="1815" y="8649"/>
                    <a:pt x="1838" y="8640"/>
                  </a:cubicBezTo>
                  <a:cubicBezTo>
                    <a:pt x="2117" y="8538"/>
                    <a:pt x="6348" y="6200"/>
                    <a:pt x="6524" y="5290"/>
                  </a:cubicBezTo>
                  <a:cubicBezTo>
                    <a:pt x="6701" y="4381"/>
                    <a:pt x="5049" y="1606"/>
                    <a:pt x="36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7"/>
            <p:cNvSpPr/>
            <p:nvPr/>
          </p:nvSpPr>
          <p:spPr>
            <a:xfrm flipH="1">
              <a:off x="4157852" y="2312885"/>
              <a:ext cx="688434" cy="990650"/>
            </a:xfrm>
            <a:custGeom>
              <a:avLst/>
              <a:gdLst/>
              <a:ahLst/>
              <a:cxnLst/>
              <a:rect l="l" t="t" r="r" b="b"/>
              <a:pathLst>
                <a:path w="5114" h="7359" extrusionOk="0">
                  <a:moveTo>
                    <a:pt x="2376" y="0"/>
                  </a:moveTo>
                  <a:cubicBezTo>
                    <a:pt x="2376" y="0"/>
                    <a:pt x="1857" y="3025"/>
                    <a:pt x="1319" y="4037"/>
                  </a:cubicBezTo>
                  <a:cubicBezTo>
                    <a:pt x="725" y="5159"/>
                    <a:pt x="1" y="7275"/>
                    <a:pt x="1" y="7275"/>
                  </a:cubicBezTo>
                  <a:lnTo>
                    <a:pt x="4678" y="7359"/>
                  </a:lnTo>
                  <a:cubicBezTo>
                    <a:pt x="4678" y="7359"/>
                    <a:pt x="5114" y="2580"/>
                    <a:pt x="3694" y="149"/>
                  </a:cubicBezTo>
                  <a:lnTo>
                    <a:pt x="237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7"/>
            <p:cNvSpPr/>
            <p:nvPr/>
          </p:nvSpPr>
          <p:spPr>
            <a:xfrm flipH="1">
              <a:off x="4315219" y="2399174"/>
              <a:ext cx="623414" cy="675780"/>
            </a:xfrm>
            <a:custGeom>
              <a:avLst/>
              <a:gdLst/>
              <a:ahLst/>
              <a:cxnLst/>
              <a:rect l="l" t="t" r="r" b="b"/>
              <a:pathLst>
                <a:path w="4631" h="5020" extrusionOk="0">
                  <a:moveTo>
                    <a:pt x="3655" y="1"/>
                  </a:moveTo>
                  <a:cubicBezTo>
                    <a:pt x="3609" y="1"/>
                    <a:pt x="3563" y="3"/>
                    <a:pt x="3517" y="9"/>
                  </a:cubicBezTo>
                  <a:cubicBezTo>
                    <a:pt x="3192" y="55"/>
                    <a:pt x="2895" y="213"/>
                    <a:pt x="2626" y="389"/>
                  </a:cubicBezTo>
                  <a:cubicBezTo>
                    <a:pt x="1476" y="1131"/>
                    <a:pt x="576" y="2264"/>
                    <a:pt x="121" y="3553"/>
                  </a:cubicBezTo>
                  <a:lnTo>
                    <a:pt x="0" y="5020"/>
                  </a:lnTo>
                  <a:cubicBezTo>
                    <a:pt x="1188" y="4389"/>
                    <a:pt x="2320" y="3646"/>
                    <a:pt x="3369" y="2802"/>
                  </a:cubicBezTo>
                  <a:cubicBezTo>
                    <a:pt x="3990" y="2310"/>
                    <a:pt x="4631" y="1660"/>
                    <a:pt x="4594" y="872"/>
                  </a:cubicBezTo>
                  <a:cubicBezTo>
                    <a:pt x="4575" y="677"/>
                    <a:pt x="4519" y="482"/>
                    <a:pt x="4399" y="324"/>
                  </a:cubicBezTo>
                  <a:cubicBezTo>
                    <a:pt x="4231" y="101"/>
                    <a:pt x="3940" y="1"/>
                    <a:pt x="36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7"/>
            <p:cNvSpPr/>
            <p:nvPr/>
          </p:nvSpPr>
          <p:spPr>
            <a:xfrm flipH="1">
              <a:off x="4215339" y="2361481"/>
              <a:ext cx="108771" cy="190080"/>
            </a:xfrm>
            <a:custGeom>
              <a:avLst/>
              <a:gdLst/>
              <a:ahLst/>
              <a:cxnLst/>
              <a:rect l="l" t="t" r="r" b="b"/>
              <a:pathLst>
                <a:path w="808" h="1412" extrusionOk="0">
                  <a:moveTo>
                    <a:pt x="1" y="1"/>
                  </a:moveTo>
                  <a:lnTo>
                    <a:pt x="103" y="1411"/>
                  </a:lnTo>
                  <a:lnTo>
                    <a:pt x="808" y="35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8C8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7"/>
            <p:cNvSpPr/>
            <p:nvPr/>
          </p:nvSpPr>
          <p:spPr>
            <a:xfrm flipH="1">
              <a:off x="4306467" y="2340347"/>
              <a:ext cx="819551" cy="935726"/>
            </a:xfrm>
            <a:custGeom>
              <a:avLst/>
              <a:gdLst/>
              <a:ahLst/>
              <a:cxnLst/>
              <a:rect l="l" t="t" r="r" b="b"/>
              <a:pathLst>
                <a:path w="6088" h="6951" extrusionOk="0">
                  <a:moveTo>
                    <a:pt x="5265" y="1"/>
                  </a:moveTo>
                  <a:cubicBezTo>
                    <a:pt x="4873" y="1"/>
                    <a:pt x="4519" y="325"/>
                    <a:pt x="4519" y="325"/>
                  </a:cubicBezTo>
                  <a:cubicBezTo>
                    <a:pt x="4519" y="325"/>
                    <a:pt x="2199" y="3016"/>
                    <a:pt x="1782" y="3387"/>
                  </a:cubicBezTo>
                  <a:cubicBezTo>
                    <a:pt x="1374" y="3768"/>
                    <a:pt x="84" y="6412"/>
                    <a:pt x="47" y="6579"/>
                  </a:cubicBezTo>
                  <a:cubicBezTo>
                    <a:pt x="0" y="6746"/>
                    <a:pt x="1040" y="6951"/>
                    <a:pt x="1040" y="6951"/>
                  </a:cubicBezTo>
                  <a:lnTo>
                    <a:pt x="3276" y="3972"/>
                  </a:lnTo>
                  <a:cubicBezTo>
                    <a:pt x="3276" y="3972"/>
                    <a:pt x="6041" y="1708"/>
                    <a:pt x="6088" y="863"/>
                  </a:cubicBezTo>
                  <a:cubicBezTo>
                    <a:pt x="5886" y="191"/>
                    <a:pt x="5565" y="1"/>
                    <a:pt x="52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7"/>
            <p:cNvSpPr/>
            <p:nvPr/>
          </p:nvSpPr>
          <p:spPr>
            <a:xfrm flipH="1">
              <a:off x="3885525" y="1772804"/>
              <a:ext cx="599721" cy="570105"/>
            </a:xfrm>
            <a:custGeom>
              <a:avLst/>
              <a:gdLst/>
              <a:ahLst/>
              <a:cxnLst/>
              <a:rect l="l" t="t" r="r" b="b"/>
              <a:pathLst>
                <a:path w="4455" h="4235" extrusionOk="0">
                  <a:moveTo>
                    <a:pt x="2713" y="1"/>
                  </a:moveTo>
                  <a:cubicBezTo>
                    <a:pt x="1319" y="1"/>
                    <a:pt x="273" y="1222"/>
                    <a:pt x="1" y="2592"/>
                  </a:cubicBezTo>
                  <a:cubicBezTo>
                    <a:pt x="1" y="2592"/>
                    <a:pt x="1047" y="4235"/>
                    <a:pt x="2451" y="4235"/>
                  </a:cubicBezTo>
                  <a:cubicBezTo>
                    <a:pt x="2554" y="4235"/>
                    <a:pt x="2659" y="4226"/>
                    <a:pt x="2766" y="4207"/>
                  </a:cubicBezTo>
                  <a:cubicBezTo>
                    <a:pt x="2970" y="4170"/>
                    <a:pt x="3239" y="3520"/>
                    <a:pt x="3239" y="3520"/>
                  </a:cubicBezTo>
                  <a:cubicBezTo>
                    <a:pt x="3239" y="3520"/>
                    <a:pt x="3640" y="3829"/>
                    <a:pt x="4085" y="3829"/>
                  </a:cubicBezTo>
                  <a:cubicBezTo>
                    <a:pt x="4109" y="3829"/>
                    <a:pt x="4134" y="3828"/>
                    <a:pt x="4158" y="3826"/>
                  </a:cubicBezTo>
                  <a:cubicBezTo>
                    <a:pt x="3610" y="3223"/>
                    <a:pt x="3518" y="2908"/>
                    <a:pt x="3935" y="2175"/>
                  </a:cubicBezTo>
                  <a:cubicBezTo>
                    <a:pt x="4278" y="1581"/>
                    <a:pt x="4455" y="161"/>
                    <a:pt x="2952" y="13"/>
                  </a:cubicBezTo>
                  <a:cubicBezTo>
                    <a:pt x="2871" y="5"/>
                    <a:pt x="2792" y="1"/>
                    <a:pt x="2713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7"/>
            <p:cNvSpPr/>
            <p:nvPr/>
          </p:nvSpPr>
          <p:spPr>
            <a:xfrm flipH="1">
              <a:off x="3936674" y="1729726"/>
              <a:ext cx="1068190" cy="1024439"/>
            </a:xfrm>
            <a:custGeom>
              <a:avLst/>
              <a:gdLst/>
              <a:ahLst/>
              <a:cxnLst/>
              <a:rect l="l" t="t" r="r" b="b"/>
              <a:pathLst>
                <a:path w="7935" h="7610" extrusionOk="0">
                  <a:moveTo>
                    <a:pt x="5903" y="0"/>
                  </a:moveTo>
                  <a:cubicBezTo>
                    <a:pt x="4199" y="0"/>
                    <a:pt x="2263" y="1479"/>
                    <a:pt x="2339" y="2485"/>
                  </a:cubicBezTo>
                  <a:cubicBezTo>
                    <a:pt x="2305" y="2481"/>
                    <a:pt x="2271" y="2479"/>
                    <a:pt x="2238" y="2479"/>
                  </a:cubicBezTo>
                  <a:cubicBezTo>
                    <a:pt x="1449" y="2479"/>
                    <a:pt x="937" y="3608"/>
                    <a:pt x="1578" y="4258"/>
                  </a:cubicBezTo>
                  <a:cubicBezTo>
                    <a:pt x="0" y="4926"/>
                    <a:pt x="511" y="7394"/>
                    <a:pt x="2682" y="7598"/>
                  </a:cubicBezTo>
                  <a:cubicBezTo>
                    <a:pt x="2764" y="7606"/>
                    <a:pt x="2842" y="7610"/>
                    <a:pt x="2919" y="7610"/>
                  </a:cubicBezTo>
                  <a:cubicBezTo>
                    <a:pt x="4885" y="7610"/>
                    <a:pt x="5303" y="5143"/>
                    <a:pt x="6116" y="3079"/>
                  </a:cubicBezTo>
                  <a:cubicBezTo>
                    <a:pt x="6786" y="1378"/>
                    <a:pt x="7538" y="1202"/>
                    <a:pt x="7820" y="1202"/>
                  </a:cubicBezTo>
                  <a:cubicBezTo>
                    <a:pt x="7893" y="1202"/>
                    <a:pt x="7934" y="1214"/>
                    <a:pt x="7934" y="1214"/>
                  </a:cubicBezTo>
                  <a:cubicBezTo>
                    <a:pt x="7471" y="335"/>
                    <a:pt x="6713" y="0"/>
                    <a:pt x="5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7"/>
            <p:cNvSpPr/>
            <p:nvPr/>
          </p:nvSpPr>
          <p:spPr>
            <a:xfrm flipH="1">
              <a:off x="4376473" y="2902505"/>
              <a:ext cx="299928" cy="317293"/>
            </a:xfrm>
            <a:custGeom>
              <a:avLst/>
              <a:gdLst/>
              <a:ahLst/>
              <a:cxnLst/>
              <a:rect l="l" t="t" r="r" b="b"/>
              <a:pathLst>
                <a:path w="2228" h="2357" extrusionOk="0">
                  <a:moveTo>
                    <a:pt x="1170" y="0"/>
                  </a:moveTo>
                  <a:lnTo>
                    <a:pt x="799" y="696"/>
                  </a:lnTo>
                  <a:lnTo>
                    <a:pt x="1" y="928"/>
                  </a:lnTo>
                  <a:lnTo>
                    <a:pt x="604" y="1401"/>
                  </a:lnTo>
                  <a:lnTo>
                    <a:pt x="270" y="2357"/>
                  </a:lnTo>
                  <a:lnTo>
                    <a:pt x="1198" y="1763"/>
                  </a:lnTo>
                  <a:lnTo>
                    <a:pt x="2033" y="2162"/>
                  </a:lnTo>
                  <a:lnTo>
                    <a:pt x="2033" y="2162"/>
                  </a:lnTo>
                  <a:lnTo>
                    <a:pt x="1699" y="1299"/>
                  </a:lnTo>
                  <a:lnTo>
                    <a:pt x="2228" y="696"/>
                  </a:lnTo>
                  <a:lnTo>
                    <a:pt x="1467" y="631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7"/>
            <p:cNvSpPr/>
            <p:nvPr/>
          </p:nvSpPr>
          <p:spPr>
            <a:xfrm flipH="1">
              <a:off x="3899258" y="1732015"/>
              <a:ext cx="343678" cy="299928"/>
            </a:xfrm>
            <a:custGeom>
              <a:avLst/>
              <a:gdLst/>
              <a:ahLst/>
              <a:cxnLst/>
              <a:rect l="l" t="t" r="r" b="b"/>
              <a:pathLst>
                <a:path w="2553" h="2228" extrusionOk="0">
                  <a:moveTo>
                    <a:pt x="310" y="0"/>
                  </a:moveTo>
                  <a:cubicBezTo>
                    <a:pt x="207" y="0"/>
                    <a:pt x="103" y="3"/>
                    <a:pt x="1" y="9"/>
                  </a:cubicBezTo>
                  <a:lnTo>
                    <a:pt x="456" y="2227"/>
                  </a:lnTo>
                  <a:cubicBezTo>
                    <a:pt x="715" y="1865"/>
                    <a:pt x="1142" y="1624"/>
                    <a:pt x="1588" y="1587"/>
                  </a:cubicBezTo>
                  <a:cubicBezTo>
                    <a:pt x="1838" y="1559"/>
                    <a:pt x="2098" y="1596"/>
                    <a:pt x="2339" y="1531"/>
                  </a:cubicBezTo>
                  <a:cubicBezTo>
                    <a:pt x="2395" y="1522"/>
                    <a:pt x="2441" y="1503"/>
                    <a:pt x="2478" y="1466"/>
                  </a:cubicBezTo>
                  <a:cubicBezTo>
                    <a:pt x="2553" y="1383"/>
                    <a:pt x="2525" y="1262"/>
                    <a:pt x="2488" y="1160"/>
                  </a:cubicBezTo>
                  <a:cubicBezTo>
                    <a:pt x="2311" y="705"/>
                    <a:pt x="1903" y="362"/>
                    <a:pt x="1448" y="186"/>
                  </a:cubicBezTo>
                  <a:cubicBezTo>
                    <a:pt x="1083" y="47"/>
                    <a:pt x="695" y="0"/>
                    <a:pt x="3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7"/>
            <p:cNvSpPr/>
            <p:nvPr/>
          </p:nvSpPr>
          <p:spPr>
            <a:xfrm flipH="1">
              <a:off x="3901682" y="1834458"/>
              <a:ext cx="292524" cy="274889"/>
            </a:xfrm>
            <a:custGeom>
              <a:avLst/>
              <a:gdLst/>
              <a:ahLst/>
              <a:cxnLst/>
              <a:rect l="l" t="t" r="r" b="b"/>
              <a:pathLst>
                <a:path w="2173" h="2042" extrusionOk="0">
                  <a:moveTo>
                    <a:pt x="1588" y="0"/>
                  </a:moveTo>
                  <a:cubicBezTo>
                    <a:pt x="1532" y="436"/>
                    <a:pt x="1328" y="854"/>
                    <a:pt x="1040" y="1197"/>
                  </a:cubicBezTo>
                  <a:cubicBezTo>
                    <a:pt x="752" y="1540"/>
                    <a:pt x="390" y="1819"/>
                    <a:pt x="1" y="2042"/>
                  </a:cubicBezTo>
                  <a:cubicBezTo>
                    <a:pt x="511" y="1874"/>
                    <a:pt x="994" y="1642"/>
                    <a:pt x="1448" y="1364"/>
                  </a:cubicBezTo>
                  <a:cubicBezTo>
                    <a:pt x="1755" y="1179"/>
                    <a:pt x="2172" y="863"/>
                    <a:pt x="2079" y="566"/>
                  </a:cubicBezTo>
                  <a:lnTo>
                    <a:pt x="15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7"/>
            <p:cNvSpPr/>
            <p:nvPr/>
          </p:nvSpPr>
          <p:spPr>
            <a:xfrm flipH="1">
              <a:off x="4799838" y="3379586"/>
              <a:ext cx="494854" cy="895879"/>
            </a:xfrm>
            <a:custGeom>
              <a:avLst/>
              <a:gdLst/>
              <a:ahLst/>
              <a:cxnLst/>
              <a:rect l="l" t="t" r="r" b="b"/>
              <a:pathLst>
                <a:path w="3676" h="6655" extrusionOk="0">
                  <a:moveTo>
                    <a:pt x="2061" y="1"/>
                  </a:moveTo>
                  <a:lnTo>
                    <a:pt x="1894" y="103"/>
                  </a:lnTo>
                  <a:cubicBezTo>
                    <a:pt x="1894" y="103"/>
                    <a:pt x="2126" y="1356"/>
                    <a:pt x="2088" y="1421"/>
                  </a:cubicBezTo>
                  <a:cubicBezTo>
                    <a:pt x="2043" y="1484"/>
                    <a:pt x="1579" y="2211"/>
                    <a:pt x="1492" y="2211"/>
                  </a:cubicBezTo>
                  <a:cubicBezTo>
                    <a:pt x="1489" y="2211"/>
                    <a:pt x="1487" y="2211"/>
                    <a:pt x="1485" y="2209"/>
                  </a:cubicBezTo>
                  <a:cubicBezTo>
                    <a:pt x="1420" y="2172"/>
                    <a:pt x="993" y="2061"/>
                    <a:pt x="993" y="2061"/>
                  </a:cubicBezTo>
                  <a:lnTo>
                    <a:pt x="687" y="1699"/>
                  </a:lnTo>
                  <a:lnTo>
                    <a:pt x="734" y="623"/>
                  </a:lnTo>
                  <a:lnTo>
                    <a:pt x="1133" y="279"/>
                  </a:lnTo>
                  <a:lnTo>
                    <a:pt x="984" y="75"/>
                  </a:lnTo>
                  <a:cubicBezTo>
                    <a:pt x="984" y="75"/>
                    <a:pt x="585" y="168"/>
                    <a:pt x="427" y="706"/>
                  </a:cubicBezTo>
                  <a:cubicBezTo>
                    <a:pt x="279" y="1244"/>
                    <a:pt x="1" y="4186"/>
                    <a:pt x="112" y="4659"/>
                  </a:cubicBezTo>
                  <a:cubicBezTo>
                    <a:pt x="214" y="5132"/>
                    <a:pt x="1439" y="6654"/>
                    <a:pt x="1439" y="6654"/>
                  </a:cubicBezTo>
                  <a:cubicBezTo>
                    <a:pt x="1439" y="6654"/>
                    <a:pt x="2534" y="6524"/>
                    <a:pt x="2794" y="6422"/>
                  </a:cubicBezTo>
                  <a:cubicBezTo>
                    <a:pt x="3053" y="6311"/>
                    <a:pt x="3434" y="5299"/>
                    <a:pt x="3434" y="5299"/>
                  </a:cubicBezTo>
                  <a:lnTo>
                    <a:pt x="3675" y="4269"/>
                  </a:lnTo>
                  <a:lnTo>
                    <a:pt x="2989" y="2859"/>
                  </a:lnTo>
                  <a:lnTo>
                    <a:pt x="20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7"/>
            <p:cNvSpPr/>
            <p:nvPr/>
          </p:nvSpPr>
          <p:spPr>
            <a:xfrm flipH="1">
              <a:off x="4218973" y="3368413"/>
              <a:ext cx="166387" cy="137579"/>
            </a:xfrm>
            <a:custGeom>
              <a:avLst/>
              <a:gdLst/>
              <a:ahLst/>
              <a:cxnLst/>
              <a:rect l="l" t="t" r="r" b="b"/>
              <a:pathLst>
                <a:path w="1236" h="1022" extrusionOk="0">
                  <a:moveTo>
                    <a:pt x="927" y="0"/>
                  </a:moveTo>
                  <a:cubicBezTo>
                    <a:pt x="873" y="0"/>
                    <a:pt x="84" y="394"/>
                    <a:pt x="1" y="780"/>
                  </a:cubicBezTo>
                  <a:cubicBezTo>
                    <a:pt x="205" y="984"/>
                    <a:pt x="289" y="1021"/>
                    <a:pt x="289" y="1021"/>
                  </a:cubicBezTo>
                  <a:cubicBezTo>
                    <a:pt x="289" y="1021"/>
                    <a:pt x="892" y="306"/>
                    <a:pt x="1235" y="242"/>
                  </a:cubicBezTo>
                  <a:cubicBezTo>
                    <a:pt x="1207" y="186"/>
                    <a:pt x="929" y="0"/>
                    <a:pt x="929" y="0"/>
                  </a:cubicBezTo>
                  <a:cubicBezTo>
                    <a:pt x="929" y="0"/>
                    <a:pt x="928" y="0"/>
                    <a:pt x="927" y="0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7" name="Google Shape;307;p17"/>
          <p:cNvSpPr/>
          <p:nvPr/>
        </p:nvSpPr>
        <p:spPr>
          <a:xfrm>
            <a:off x="457200" y="1364277"/>
            <a:ext cx="672300" cy="67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-ar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08" name="Google Shape;308;p17"/>
          <p:cNvSpPr/>
          <p:nvPr/>
        </p:nvSpPr>
        <p:spPr>
          <a:xfrm>
            <a:off x="457200" y="3146127"/>
            <a:ext cx="672300" cy="672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-ar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09" name="Google Shape;309;p17"/>
          <p:cNvSpPr/>
          <p:nvPr/>
        </p:nvSpPr>
        <p:spPr>
          <a:xfrm flipH="1">
            <a:off x="5730900" y="1364277"/>
            <a:ext cx="672300" cy="672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-ar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10" name="Google Shape;310;p17"/>
          <p:cNvSpPr/>
          <p:nvPr/>
        </p:nvSpPr>
        <p:spPr>
          <a:xfrm flipH="1">
            <a:off x="5730900" y="3146127"/>
            <a:ext cx="672300" cy="672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-ar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11" name="Google Shape;311;p17"/>
          <p:cNvGrpSpPr/>
          <p:nvPr/>
        </p:nvGrpSpPr>
        <p:grpSpPr>
          <a:xfrm>
            <a:off x="1205700" y="1529113"/>
            <a:ext cx="2207400" cy="1567163"/>
            <a:chOff x="1205700" y="1376713"/>
            <a:chExt cx="2207400" cy="1567163"/>
          </a:xfrm>
        </p:grpSpPr>
        <p:sp>
          <p:nvSpPr>
            <p:cNvPr id="312" name="Google Shape;312;p17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Bailar - To dance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13" name="Google Shape;313;p17"/>
            <p:cNvSpPr txBox="1"/>
            <p:nvPr/>
          </p:nvSpPr>
          <p:spPr>
            <a:xfrm>
              <a:off x="1205700" y="1710275"/>
              <a:ext cx="2207400" cy="12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bail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bail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Él/Ella/Ud. bail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 (as) bail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amos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 (as) bail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áis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Ellos/Ellas/Uds. bail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an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14" name="Google Shape;314;p17"/>
          <p:cNvGrpSpPr/>
          <p:nvPr/>
        </p:nvGrpSpPr>
        <p:grpSpPr>
          <a:xfrm>
            <a:off x="1205700" y="3310963"/>
            <a:ext cx="2207400" cy="1567163"/>
            <a:chOff x="1205700" y="3158563"/>
            <a:chExt cx="2207400" cy="1567163"/>
          </a:xfrm>
        </p:grpSpPr>
        <p:sp>
          <p:nvSpPr>
            <p:cNvPr id="315" name="Google Shape;315;p17"/>
            <p:cNvSpPr txBox="1"/>
            <p:nvPr/>
          </p:nvSpPr>
          <p:spPr>
            <a:xfrm>
              <a:off x="1205700" y="315856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Hablar- To speak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16" name="Google Shape;316;p17"/>
            <p:cNvSpPr txBox="1"/>
            <p:nvPr/>
          </p:nvSpPr>
          <p:spPr>
            <a:xfrm>
              <a:off x="1205700" y="3492125"/>
              <a:ext cx="2207400" cy="12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habl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habl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Él/Ella/Ud. habl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Nosotros(as) habl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amos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 (as) habl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áis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Ellos/Ellas/Uds. habl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an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17" name="Google Shape;317;p17"/>
          <p:cNvGrpSpPr/>
          <p:nvPr/>
        </p:nvGrpSpPr>
        <p:grpSpPr>
          <a:xfrm>
            <a:off x="6479400" y="1529113"/>
            <a:ext cx="2546400" cy="1567163"/>
            <a:chOff x="1205700" y="1376713"/>
            <a:chExt cx="2546400" cy="1567163"/>
          </a:xfrm>
        </p:grpSpPr>
        <p:sp>
          <p:nvSpPr>
            <p:cNvPr id="318" name="Google Shape;318;p17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Ella baila </a:t>
              </a:r>
              <a:r>
                <a:rPr lang="en" sz="1800" b="1" u="sng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tango.</a:t>
              </a:r>
              <a:endParaRPr sz="1800" b="1" u="sng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19" name="Google Shape;319;p17"/>
            <p:cNvSpPr txBox="1"/>
            <p:nvPr/>
          </p:nvSpPr>
          <p:spPr>
            <a:xfrm>
              <a:off x="1205700" y="1759175"/>
              <a:ext cx="2546400" cy="11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¿SABIAS QUE?  DID YOU KNOW?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El tango es un baile de Argentina.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Tango is a dance from Argentina.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20" name="Google Shape;320;p17"/>
          <p:cNvGrpSpPr/>
          <p:nvPr/>
        </p:nvGrpSpPr>
        <p:grpSpPr>
          <a:xfrm>
            <a:off x="6479401" y="3202390"/>
            <a:ext cx="2615328" cy="1675771"/>
            <a:chOff x="1205700" y="1376713"/>
            <a:chExt cx="2207400" cy="1567166"/>
          </a:xfrm>
        </p:grpSpPr>
        <p:sp>
          <p:nvSpPr>
            <p:cNvPr id="321" name="Google Shape;321;p17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Ellos hablan </a:t>
              </a:r>
              <a:r>
                <a:rPr lang="en" sz="1800" b="1" u="sng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español.</a:t>
              </a:r>
              <a:endParaRPr sz="1800" b="1" u="sng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22" name="Google Shape;322;p17"/>
            <p:cNvSpPr txBox="1"/>
            <p:nvPr/>
          </p:nvSpPr>
          <p:spPr>
            <a:xfrm>
              <a:off x="1263873" y="1865078"/>
              <a:ext cx="2149200" cy="107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¿SABIAS QUE? DID YOU KNOW?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El español es el idioma oficial en     18 países de Latinoamérica.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Spanish is the official language of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18 Latin American countries.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23" name="Google Shape;323;p17"/>
          <p:cNvSpPr txBox="1"/>
          <p:nvPr/>
        </p:nvSpPr>
        <p:spPr>
          <a:xfrm>
            <a:off x="918050" y="554725"/>
            <a:ext cx="61992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8"/>
          <p:cNvSpPr txBox="1">
            <a:spLocks noGrp="1"/>
          </p:cNvSpPr>
          <p:nvPr>
            <p:ph type="title"/>
          </p:nvPr>
        </p:nvSpPr>
        <p:spPr>
          <a:xfrm>
            <a:off x="457200" y="97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 of regular Verbs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Indicative</a:t>
            </a:r>
            <a:endParaRPr/>
          </a:p>
        </p:txBody>
      </p:sp>
      <p:sp>
        <p:nvSpPr>
          <p:cNvPr id="329" name="Google Shape;329;p18"/>
          <p:cNvSpPr/>
          <p:nvPr/>
        </p:nvSpPr>
        <p:spPr>
          <a:xfrm>
            <a:off x="457200" y="1364277"/>
            <a:ext cx="672300" cy="67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30" name="Google Shape;330;p18"/>
          <p:cNvSpPr/>
          <p:nvPr/>
        </p:nvSpPr>
        <p:spPr>
          <a:xfrm>
            <a:off x="457200" y="3146127"/>
            <a:ext cx="672300" cy="672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31" name="Google Shape;331;p18"/>
          <p:cNvSpPr/>
          <p:nvPr/>
        </p:nvSpPr>
        <p:spPr>
          <a:xfrm flipH="1">
            <a:off x="5730900" y="1364277"/>
            <a:ext cx="672300" cy="672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32" name="Google Shape;332;p18"/>
          <p:cNvSpPr/>
          <p:nvPr/>
        </p:nvSpPr>
        <p:spPr>
          <a:xfrm flipH="1">
            <a:off x="5730900" y="3146127"/>
            <a:ext cx="672300" cy="672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33" name="Google Shape;333;p18"/>
          <p:cNvGrpSpPr/>
          <p:nvPr/>
        </p:nvGrpSpPr>
        <p:grpSpPr>
          <a:xfrm>
            <a:off x="1205700" y="1529113"/>
            <a:ext cx="2207400" cy="1567163"/>
            <a:chOff x="1205700" y="1376713"/>
            <a:chExt cx="2207400" cy="1567163"/>
          </a:xfrm>
        </p:grpSpPr>
        <p:sp>
          <p:nvSpPr>
            <p:cNvPr id="334" name="Google Shape;334;p18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Comer - To eat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35" name="Google Shape;335;p18"/>
            <p:cNvSpPr txBox="1"/>
            <p:nvPr/>
          </p:nvSpPr>
          <p:spPr>
            <a:xfrm>
              <a:off x="1205700" y="1710275"/>
              <a:ext cx="2207400" cy="12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com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com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Él/Ella/Ud. com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 (as) com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emos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 (as) com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éis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Ellos/Ellas/Uds. com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en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6" name="Google Shape;336;p18"/>
          <p:cNvGrpSpPr/>
          <p:nvPr/>
        </p:nvGrpSpPr>
        <p:grpSpPr>
          <a:xfrm>
            <a:off x="1205700" y="3310963"/>
            <a:ext cx="2207400" cy="1567163"/>
            <a:chOff x="1205700" y="3158563"/>
            <a:chExt cx="2207400" cy="1567163"/>
          </a:xfrm>
        </p:grpSpPr>
        <p:sp>
          <p:nvSpPr>
            <p:cNvPr id="337" name="Google Shape;337;p18"/>
            <p:cNvSpPr txBox="1"/>
            <p:nvPr/>
          </p:nvSpPr>
          <p:spPr>
            <a:xfrm>
              <a:off x="1205700" y="315856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Beber - To drink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38" name="Google Shape;338;p18"/>
            <p:cNvSpPr txBox="1"/>
            <p:nvPr/>
          </p:nvSpPr>
          <p:spPr>
            <a:xfrm>
              <a:off x="1205700" y="3492125"/>
              <a:ext cx="2207400" cy="12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beb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beb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Él/Ella/Ud. beb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 (as) beb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emos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 (as) beb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éis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Ellos/ellas/Uds. beb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en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39" name="Google Shape;339;p18"/>
          <p:cNvGrpSpPr/>
          <p:nvPr/>
        </p:nvGrpSpPr>
        <p:grpSpPr>
          <a:xfrm>
            <a:off x="6479400" y="1529113"/>
            <a:ext cx="2546400" cy="1673263"/>
            <a:chOff x="1205700" y="1376713"/>
            <a:chExt cx="2546400" cy="1673263"/>
          </a:xfrm>
        </p:grpSpPr>
        <p:sp>
          <p:nvSpPr>
            <p:cNvPr id="340" name="Google Shape;340;p18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Yo como </a:t>
              </a:r>
              <a:r>
                <a:rPr lang="en" sz="1800" b="1" u="sng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tamales</a:t>
              </a:r>
              <a:r>
                <a:rPr lang="en" sz="18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  <a:endParaRPr sz="1800" b="1" u="sng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1" name="Google Shape;341;p18"/>
            <p:cNvSpPr txBox="1"/>
            <p:nvPr/>
          </p:nvSpPr>
          <p:spPr>
            <a:xfrm>
              <a:off x="1205700" y="1884175"/>
              <a:ext cx="2546400" cy="116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¿SABIAS QUE?    DID YOU KNOW?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El tamal es un plato tradicional de la cultura hispana.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tamal is a traditional dish of the Hispanic culture.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2" name="Google Shape;342;p18"/>
          <p:cNvGrpSpPr/>
          <p:nvPr/>
        </p:nvGrpSpPr>
        <p:grpSpPr>
          <a:xfrm>
            <a:off x="6479401" y="3202390"/>
            <a:ext cx="2615328" cy="1675639"/>
            <a:chOff x="1205700" y="1376713"/>
            <a:chExt cx="2207400" cy="1567043"/>
          </a:xfrm>
        </p:grpSpPr>
        <p:sp>
          <p:nvSpPr>
            <p:cNvPr id="343" name="Google Shape;343;p18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Nosotros bebemos </a:t>
              </a:r>
              <a:r>
                <a:rPr lang="en" sz="1800" b="1" u="sng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chicha</a:t>
              </a:r>
              <a:r>
                <a:rPr lang="en" sz="18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  <a:endParaRPr sz="18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44" name="Google Shape;344;p18"/>
            <p:cNvSpPr txBox="1"/>
            <p:nvPr/>
          </p:nvSpPr>
          <p:spPr>
            <a:xfrm>
              <a:off x="1263873" y="1846655"/>
              <a:ext cx="2149200" cy="10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¿SABIAS QUE?    DID YOU KNOW?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La chicha es una bebida muy popular en Venezuela.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Chicha is a very popular drink in Venezuela.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45" name="Google Shape;345;p18"/>
          <p:cNvSpPr txBox="1"/>
          <p:nvPr/>
        </p:nvSpPr>
        <p:spPr>
          <a:xfrm>
            <a:off x="918050" y="554725"/>
            <a:ext cx="61992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46" name="Google Shape;346;p18"/>
          <p:cNvGrpSpPr/>
          <p:nvPr/>
        </p:nvGrpSpPr>
        <p:grpSpPr>
          <a:xfrm>
            <a:off x="3530862" y="1477091"/>
            <a:ext cx="1843042" cy="3093875"/>
            <a:chOff x="6615287" y="1729725"/>
            <a:chExt cx="1843042" cy="3093875"/>
          </a:xfrm>
        </p:grpSpPr>
        <p:sp>
          <p:nvSpPr>
            <p:cNvPr id="347" name="Google Shape;347;p18"/>
            <p:cNvSpPr/>
            <p:nvPr/>
          </p:nvSpPr>
          <p:spPr>
            <a:xfrm flipH="1">
              <a:off x="6615287" y="4634625"/>
              <a:ext cx="1843042" cy="188975"/>
            </a:xfrm>
            <a:custGeom>
              <a:avLst/>
              <a:gdLst/>
              <a:ahLst/>
              <a:cxnLst/>
              <a:rect l="l" t="t" r="r" b="b"/>
              <a:pathLst>
                <a:path w="13771" h="1412" extrusionOk="0">
                  <a:moveTo>
                    <a:pt x="6886" y="1"/>
                  </a:moveTo>
                  <a:cubicBezTo>
                    <a:pt x="3081" y="1"/>
                    <a:pt x="0" y="316"/>
                    <a:pt x="0" y="706"/>
                  </a:cubicBezTo>
                  <a:cubicBezTo>
                    <a:pt x="0" y="1096"/>
                    <a:pt x="3081" y="1411"/>
                    <a:pt x="6886" y="1411"/>
                  </a:cubicBezTo>
                  <a:cubicBezTo>
                    <a:pt x="10690" y="1411"/>
                    <a:pt x="13771" y="1096"/>
                    <a:pt x="13771" y="706"/>
                  </a:cubicBezTo>
                  <a:cubicBezTo>
                    <a:pt x="13771" y="316"/>
                    <a:pt x="10690" y="1"/>
                    <a:pt x="68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8"/>
            <p:cNvSpPr/>
            <p:nvPr/>
          </p:nvSpPr>
          <p:spPr>
            <a:xfrm flipH="1">
              <a:off x="7576490" y="4511764"/>
              <a:ext cx="373935" cy="252413"/>
            </a:xfrm>
            <a:custGeom>
              <a:avLst/>
              <a:gdLst/>
              <a:ahLst/>
              <a:cxnLst/>
              <a:rect l="l" t="t" r="r" b="b"/>
              <a:pathLst>
                <a:path w="2794" h="1886" extrusionOk="0">
                  <a:moveTo>
                    <a:pt x="539" y="0"/>
                  </a:moveTo>
                  <a:cubicBezTo>
                    <a:pt x="539" y="0"/>
                    <a:pt x="1" y="1104"/>
                    <a:pt x="56" y="1160"/>
                  </a:cubicBezTo>
                  <a:cubicBezTo>
                    <a:pt x="110" y="1214"/>
                    <a:pt x="2411" y="1885"/>
                    <a:pt x="2649" y="1885"/>
                  </a:cubicBezTo>
                  <a:cubicBezTo>
                    <a:pt x="2656" y="1885"/>
                    <a:pt x="2660" y="1885"/>
                    <a:pt x="2664" y="1884"/>
                  </a:cubicBezTo>
                  <a:cubicBezTo>
                    <a:pt x="2794" y="1847"/>
                    <a:pt x="1328" y="844"/>
                    <a:pt x="1328" y="844"/>
                  </a:cubicBezTo>
                  <a:lnTo>
                    <a:pt x="1476" y="362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8"/>
            <p:cNvSpPr/>
            <p:nvPr/>
          </p:nvSpPr>
          <p:spPr>
            <a:xfrm flipH="1">
              <a:off x="7106998" y="4387565"/>
              <a:ext cx="159130" cy="359079"/>
            </a:xfrm>
            <a:custGeom>
              <a:avLst/>
              <a:gdLst/>
              <a:ahLst/>
              <a:cxnLst/>
              <a:rect l="l" t="t" r="r" b="b"/>
              <a:pathLst>
                <a:path w="1189" h="2683" extrusionOk="0">
                  <a:moveTo>
                    <a:pt x="465" y="0"/>
                  </a:moveTo>
                  <a:lnTo>
                    <a:pt x="1" y="650"/>
                  </a:lnTo>
                  <a:lnTo>
                    <a:pt x="409" y="1346"/>
                  </a:lnTo>
                  <a:cubicBezTo>
                    <a:pt x="409" y="1346"/>
                    <a:pt x="594" y="2645"/>
                    <a:pt x="706" y="2682"/>
                  </a:cubicBezTo>
                  <a:cubicBezTo>
                    <a:pt x="707" y="2682"/>
                    <a:pt x="708" y="2682"/>
                    <a:pt x="709" y="2682"/>
                  </a:cubicBezTo>
                  <a:cubicBezTo>
                    <a:pt x="823" y="2682"/>
                    <a:pt x="1188" y="464"/>
                    <a:pt x="1188" y="464"/>
                  </a:cubicBezTo>
                  <a:lnTo>
                    <a:pt x="4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8"/>
            <p:cNvSpPr/>
            <p:nvPr/>
          </p:nvSpPr>
          <p:spPr>
            <a:xfrm flipH="1">
              <a:off x="7319393" y="3343112"/>
              <a:ext cx="580041" cy="1230345"/>
            </a:xfrm>
            <a:custGeom>
              <a:avLst/>
              <a:gdLst/>
              <a:ahLst/>
              <a:cxnLst/>
              <a:rect l="l" t="t" r="r" b="b"/>
              <a:pathLst>
                <a:path w="4334" h="9193" extrusionOk="0">
                  <a:moveTo>
                    <a:pt x="3350" y="0"/>
                  </a:moveTo>
                  <a:lnTo>
                    <a:pt x="807" y="37"/>
                  </a:lnTo>
                  <a:cubicBezTo>
                    <a:pt x="1485" y="3897"/>
                    <a:pt x="0" y="8825"/>
                    <a:pt x="0" y="8825"/>
                  </a:cubicBezTo>
                  <a:cubicBezTo>
                    <a:pt x="0" y="8825"/>
                    <a:pt x="716" y="9193"/>
                    <a:pt x="1055" y="9193"/>
                  </a:cubicBezTo>
                  <a:cubicBezTo>
                    <a:pt x="1111" y="9193"/>
                    <a:pt x="1157" y="9183"/>
                    <a:pt x="1188" y="9159"/>
                  </a:cubicBezTo>
                  <a:cubicBezTo>
                    <a:pt x="4334" y="4074"/>
                    <a:pt x="3350" y="0"/>
                    <a:pt x="33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8"/>
            <p:cNvSpPr/>
            <p:nvPr/>
          </p:nvSpPr>
          <p:spPr>
            <a:xfrm flipH="1">
              <a:off x="7182748" y="3478420"/>
              <a:ext cx="957723" cy="1024775"/>
            </a:xfrm>
            <a:custGeom>
              <a:avLst/>
              <a:gdLst/>
              <a:ahLst/>
              <a:cxnLst/>
              <a:rect l="l" t="t" r="r" b="b"/>
              <a:pathLst>
                <a:path w="7156" h="7657" extrusionOk="0">
                  <a:moveTo>
                    <a:pt x="1" y="0"/>
                  </a:moveTo>
                  <a:cubicBezTo>
                    <a:pt x="1" y="0"/>
                    <a:pt x="1049" y="4946"/>
                    <a:pt x="6459" y="7656"/>
                  </a:cubicBezTo>
                  <a:cubicBezTo>
                    <a:pt x="6812" y="7424"/>
                    <a:pt x="7155" y="6765"/>
                    <a:pt x="7155" y="6765"/>
                  </a:cubicBezTo>
                  <a:cubicBezTo>
                    <a:pt x="7155" y="6765"/>
                    <a:pt x="3833" y="4640"/>
                    <a:pt x="32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8"/>
            <p:cNvSpPr/>
            <p:nvPr/>
          </p:nvSpPr>
          <p:spPr>
            <a:xfrm flipH="1">
              <a:off x="7306947" y="1729725"/>
              <a:ext cx="279581" cy="196470"/>
            </a:xfrm>
            <a:custGeom>
              <a:avLst/>
              <a:gdLst/>
              <a:ahLst/>
              <a:cxnLst/>
              <a:rect l="l" t="t" r="r" b="b"/>
              <a:pathLst>
                <a:path w="2089" h="1468" extrusionOk="0">
                  <a:moveTo>
                    <a:pt x="1235" y="1"/>
                  </a:moveTo>
                  <a:cubicBezTo>
                    <a:pt x="761" y="149"/>
                    <a:pt x="0" y="1003"/>
                    <a:pt x="0" y="1003"/>
                  </a:cubicBezTo>
                  <a:lnTo>
                    <a:pt x="279" y="1458"/>
                  </a:lnTo>
                  <a:cubicBezTo>
                    <a:pt x="337" y="1464"/>
                    <a:pt x="403" y="1467"/>
                    <a:pt x="474" y="1467"/>
                  </a:cubicBezTo>
                  <a:cubicBezTo>
                    <a:pt x="916" y="1467"/>
                    <a:pt x="1559" y="1356"/>
                    <a:pt x="1671" y="1300"/>
                  </a:cubicBezTo>
                  <a:cubicBezTo>
                    <a:pt x="1801" y="1235"/>
                    <a:pt x="1736" y="1087"/>
                    <a:pt x="1736" y="1087"/>
                  </a:cubicBezTo>
                  <a:lnTo>
                    <a:pt x="1736" y="1087"/>
                  </a:lnTo>
                  <a:cubicBezTo>
                    <a:pt x="1736" y="1087"/>
                    <a:pt x="1725" y="1087"/>
                    <a:pt x="1707" y="1087"/>
                  </a:cubicBezTo>
                  <a:cubicBezTo>
                    <a:pt x="1632" y="1087"/>
                    <a:pt x="1424" y="1075"/>
                    <a:pt x="1216" y="957"/>
                  </a:cubicBezTo>
                  <a:cubicBezTo>
                    <a:pt x="1494" y="715"/>
                    <a:pt x="1958" y="715"/>
                    <a:pt x="1958" y="715"/>
                  </a:cubicBezTo>
                  <a:cubicBezTo>
                    <a:pt x="1958" y="715"/>
                    <a:pt x="2088" y="632"/>
                    <a:pt x="2060" y="474"/>
                  </a:cubicBezTo>
                  <a:cubicBezTo>
                    <a:pt x="2016" y="416"/>
                    <a:pt x="1784" y="407"/>
                    <a:pt x="1645" y="407"/>
                  </a:cubicBezTo>
                  <a:cubicBezTo>
                    <a:pt x="1584" y="407"/>
                    <a:pt x="1541" y="409"/>
                    <a:pt x="1541" y="409"/>
                  </a:cubicBezTo>
                  <a:lnTo>
                    <a:pt x="1866" y="307"/>
                  </a:lnTo>
                  <a:cubicBezTo>
                    <a:pt x="1866" y="307"/>
                    <a:pt x="1912" y="196"/>
                    <a:pt x="1828" y="103"/>
                  </a:cubicBezTo>
                  <a:cubicBezTo>
                    <a:pt x="1791" y="87"/>
                    <a:pt x="1748" y="81"/>
                    <a:pt x="1703" y="81"/>
                  </a:cubicBezTo>
                  <a:cubicBezTo>
                    <a:pt x="1512" y="81"/>
                    <a:pt x="1281" y="196"/>
                    <a:pt x="1281" y="196"/>
                  </a:cubicBezTo>
                  <a:lnTo>
                    <a:pt x="1411" y="84"/>
                  </a:lnTo>
                  <a:cubicBezTo>
                    <a:pt x="1411" y="84"/>
                    <a:pt x="1411" y="1"/>
                    <a:pt x="1235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8"/>
            <p:cNvSpPr/>
            <p:nvPr/>
          </p:nvSpPr>
          <p:spPr>
            <a:xfrm flipH="1">
              <a:off x="6843744" y="2111022"/>
              <a:ext cx="279581" cy="196470"/>
            </a:xfrm>
            <a:custGeom>
              <a:avLst/>
              <a:gdLst/>
              <a:ahLst/>
              <a:cxnLst/>
              <a:rect l="l" t="t" r="r" b="b"/>
              <a:pathLst>
                <a:path w="2089" h="1468" extrusionOk="0">
                  <a:moveTo>
                    <a:pt x="1235" y="1"/>
                  </a:moveTo>
                  <a:cubicBezTo>
                    <a:pt x="762" y="149"/>
                    <a:pt x="1" y="1003"/>
                    <a:pt x="1" y="1003"/>
                  </a:cubicBezTo>
                  <a:lnTo>
                    <a:pt x="279" y="1458"/>
                  </a:lnTo>
                  <a:cubicBezTo>
                    <a:pt x="340" y="1464"/>
                    <a:pt x="410" y="1467"/>
                    <a:pt x="486" y="1467"/>
                  </a:cubicBezTo>
                  <a:cubicBezTo>
                    <a:pt x="928" y="1467"/>
                    <a:pt x="1560" y="1365"/>
                    <a:pt x="1671" y="1309"/>
                  </a:cubicBezTo>
                  <a:cubicBezTo>
                    <a:pt x="1801" y="1244"/>
                    <a:pt x="1736" y="1086"/>
                    <a:pt x="1736" y="1086"/>
                  </a:cubicBezTo>
                  <a:lnTo>
                    <a:pt x="1736" y="1086"/>
                  </a:lnTo>
                  <a:cubicBezTo>
                    <a:pt x="1736" y="1086"/>
                    <a:pt x="1718" y="1088"/>
                    <a:pt x="1688" y="1088"/>
                  </a:cubicBezTo>
                  <a:cubicBezTo>
                    <a:pt x="1600" y="1088"/>
                    <a:pt x="1408" y="1073"/>
                    <a:pt x="1216" y="957"/>
                  </a:cubicBezTo>
                  <a:cubicBezTo>
                    <a:pt x="1495" y="715"/>
                    <a:pt x="1959" y="715"/>
                    <a:pt x="1959" y="715"/>
                  </a:cubicBezTo>
                  <a:cubicBezTo>
                    <a:pt x="1959" y="715"/>
                    <a:pt x="2089" y="632"/>
                    <a:pt x="2061" y="483"/>
                  </a:cubicBezTo>
                  <a:cubicBezTo>
                    <a:pt x="2020" y="425"/>
                    <a:pt x="1827" y="414"/>
                    <a:pt x="1688" y="414"/>
                  </a:cubicBezTo>
                  <a:cubicBezTo>
                    <a:pt x="1605" y="414"/>
                    <a:pt x="1541" y="418"/>
                    <a:pt x="1541" y="418"/>
                  </a:cubicBezTo>
                  <a:lnTo>
                    <a:pt x="1866" y="307"/>
                  </a:lnTo>
                  <a:cubicBezTo>
                    <a:pt x="1866" y="307"/>
                    <a:pt x="1912" y="196"/>
                    <a:pt x="1829" y="112"/>
                  </a:cubicBezTo>
                  <a:cubicBezTo>
                    <a:pt x="1788" y="93"/>
                    <a:pt x="1741" y="85"/>
                    <a:pt x="1691" y="85"/>
                  </a:cubicBezTo>
                  <a:cubicBezTo>
                    <a:pt x="1502" y="85"/>
                    <a:pt x="1281" y="196"/>
                    <a:pt x="1281" y="196"/>
                  </a:cubicBezTo>
                  <a:lnTo>
                    <a:pt x="1411" y="84"/>
                  </a:lnTo>
                  <a:cubicBezTo>
                    <a:pt x="1411" y="84"/>
                    <a:pt x="1411" y="1"/>
                    <a:pt x="1235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8"/>
            <p:cNvSpPr/>
            <p:nvPr/>
          </p:nvSpPr>
          <p:spPr>
            <a:xfrm flipH="1">
              <a:off x="6997788" y="1883368"/>
              <a:ext cx="1335138" cy="1681771"/>
            </a:xfrm>
            <a:custGeom>
              <a:avLst/>
              <a:gdLst/>
              <a:ahLst/>
              <a:cxnLst/>
              <a:rect l="l" t="t" r="r" b="b"/>
              <a:pathLst>
                <a:path w="9976" h="12566" extrusionOk="0">
                  <a:moveTo>
                    <a:pt x="5692" y="1"/>
                  </a:moveTo>
                  <a:cubicBezTo>
                    <a:pt x="5690" y="1"/>
                    <a:pt x="5689" y="4"/>
                    <a:pt x="5689" y="4"/>
                  </a:cubicBezTo>
                  <a:cubicBezTo>
                    <a:pt x="5448" y="4"/>
                    <a:pt x="2515" y="1386"/>
                    <a:pt x="1262" y="5395"/>
                  </a:cubicBezTo>
                  <a:cubicBezTo>
                    <a:pt x="0" y="9404"/>
                    <a:pt x="1420" y="12429"/>
                    <a:pt x="1420" y="12429"/>
                  </a:cubicBezTo>
                  <a:cubicBezTo>
                    <a:pt x="1420" y="12429"/>
                    <a:pt x="2383" y="12565"/>
                    <a:pt x="3525" y="12565"/>
                  </a:cubicBezTo>
                  <a:cubicBezTo>
                    <a:pt x="4750" y="12565"/>
                    <a:pt x="6181" y="12409"/>
                    <a:pt x="6858" y="11761"/>
                  </a:cubicBezTo>
                  <a:cubicBezTo>
                    <a:pt x="6904" y="10935"/>
                    <a:pt x="6932" y="5636"/>
                    <a:pt x="9930" y="3224"/>
                  </a:cubicBezTo>
                  <a:cubicBezTo>
                    <a:pt x="9976" y="2695"/>
                    <a:pt x="9206" y="2398"/>
                    <a:pt x="9206" y="2398"/>
                  </a:cubicBezTo>
                  <a:cubicBezTo>
                    <a:pt x="9206" y="2398"/>
                    <a:pt x="6227" y="3808"/>
                    <a:pt x="5744" y="6277"/>
                  </a:cubicBezTo>
                  <a:cubicBezTo>
                    <a:pt x="4881" y="5980"/>
                    <a:pt x="3193" y="5395"/>
                    <a:pt x="3193" y="5395"/>
                  </a:cubicBezTo>
                  <a:cubicBezTo>
                    <a:pt x="3193" y="5395"/>
                    <a:pt x="3879" y="1674"/>
                    <a:pt x="5717" y="421"/>
                  </a:cubicBezTo>
                  <a:cubicBezTo>
                    <a:pt x="5717" y="41"/>
                    <a:pt x="5699" y="1"/>
                    <a:pt x="56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8"/>
            <p:cNvSpPr/>
            <p:nvPr/>
          </p:nvSpPr>
          <p:spPr>
            <a:xfrm flipH="1">
              <a:off x="7320598" y="2374277"/>
              <a:ext cx="477122" cy="455976"/>
            </a:xfrm>
            <a:custGeom>
              <a:avLst/>
              <a:gdLst/>
              <a:ahLst/>
              <a:cxnLst/>
              <a:rect l="l" t="t" r="r" b="b"/>
              <a:pathLst>
                <a:path w="3565" h="3407" extrusionOk="0">
                  <a:moveTo>
                    <a:pt x="1850" y="0"/>
                  </a:moveTo>
                  <a:cubicBezTo>
                    <a:pt x="1739" y="0"/>
                    <a:pt x="1630" y="9"/>
                    <a:pt x="1523" y="29"/>
                  </a:cubicBezTo>
                  <a:cubicBezTo>
                    <a:pt x="613" y="196"/>
                    <a:pt x="446" y="688"/>
                    <a:pt x="446" y="688"/>
                  </a:cubicBezTo>
                  <a:cubicBezTo>
                    <a:pt x="446" y="688"/>
                    <a:pt x="187" y="1402"/>
                    <a:pt x="75" y="2210"/>
                  </a:cubicBezTo>
                  <a:cubicBezTo>
                    <a:pt x="1" y="2720"/>
                    <a:pt x="1263" y="3388"/>
                    <a:pt x="1755" y="3407"/>
                  </a:cubicBezTo>
                  <a:cubicBezTo>
                    <a:pt x="1757" y="3407"/>
                    <a:pt x="1760" y="3407"/>
                    <a:pt x="1762" y="3407"/>
                  </a:cubicBezTo>
                  <a:cubicBezTo>
                    <a:pt x="2053" y="3407"/>
                    <a:pt x="2627" y="2896"/>
                    <a:pt x="2627" y="2896"/>
                  </a:cubicBezTo>
                  <a:cubicBezTo>
                    <a:pt x="2627" y="2896"/>
                    <a:pt x="2747" y="2970"/>
                    <a:pt x="2870" y="2970"/>
                  </a:cubicBezTo>
                  <a:cubicBezTo>
                    <a:pt x="2932" y="2970"/>
                    <a:pt x="2995" y="2952"/>
                    <a:pt x="3045" y="2896"/>
                  </a:cubicBezTo>
                  <a:cubicBezTo>
                    <a:pt x="3193" y="2729"/>
                    <a:pt x="3165" y="1940"/>
                    <a:pt x="3165" y="1940"/>
                  </a:cubicBezTo>
                  <a:cubicBezTo>
                    <a:pt x="3165" y="1940"/>
                    <a:pt x="3564" y="1421"/>
                    <a:pt x="3564" y="938"/>
                  </a:cubicBezTo>
                  <a:cubicBezTo>
                    <a:pt x="3564" y="520"/>
                    <a:pt x="2687" y="0"/>
                    <a:pt x="1850" y="0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8"/>
            <p:cNvSpPr/>
            <p:nvPr/>
          </p:nvSpPr>
          <p:spPr>
            <a:xfrm flipH="1">
              <a:off x="7249799" y="2216886"/>
              <a:ext cx="711333" cy="484483"/>
            </a:xfrm>
            <a:custGeom>
              <a:avLst/>
              <a:gdLst/>
              <a:ahLst/>
              <a:cxnLst/>
              <a:rect l="l" t="t" r="r" b="b"/>
              <a:pathLst>
                <a:path w="5315" h="3620" extrusionOk="0">
                  <a:moveTo>
                    <a:pt x="3202" y="1"/>
                  </a:moveTo>
                  <a:cubicBezTo>
                    <a:pt x="3038" y="1"/>
                    <a:pt x="2872" y="89"/>
                    <a:pt x="2790" y="230"/>
                  </a:cubicBezTo>
                  <a:cubicBezTo>
                    <a:pt x="2676" y="133"/>
                    <a:pt x="2527" y="88"/>
                    <a:pt x="2376" y="88"/>
                  </a:cubicBezTo>
                  <a:cubicBezTo>
                    <a:pt x="2112" y="88"/>
                    <a:pt x="1842" y="226"/>
                    <a:pt x="1742" y="462"/>
                  </a:cubicBezTo>
                  <a:cubicBezTo>
                    <a:pt x="1683" y="341"/>
                    <a:pt x="1549" y="288"/>
                    <a:pt x="1406" y="288"/>
                  </a:cubicBezTo>
                  <a:cubicBezTo>
                    <a:pt x="1297" y="288"/>
                    <a:pt x="1184" y="318"/>
                    <a:pt x="1092" y="370"/>
                  </a:cubicBezTo>
                  <a:cubicBezTo>
                    <a:pt x="832" y="518"/>
                    <a:pt x="665" y="815"/>
                    <a:pt x="674" y="1103"/>
                  </a:cubicBezTo>
                  <a:cubicBezTo>
                    <a:pt x="674" y="1131"/>
                    <a:pt x="470" y="1325"/>
                    <a:pt x="442" y="1372"/>
                  </a:cubicBezTo>
                  <a:cubicBezTo>
                    <a:pt x="396" y="1474"/>
                    <a:pt x="368" y="1595"/>
                    <a:pt x="359" y="1715"/>
                  </a:cubicBezTo>
                  <a:cubicBezTo>
                    <a:pt x="350" y="1966"/>
                    <a:pt x="461" y="2198"/>
                    <a:pt x="656" y="2365"/>
                  </a:cubicBezTo>
                  <a:cubicBezTo>
                    <a:pt x="1" y="2767"/>
                    <a:pt x="944" y="3620"/>
                    <a:pt x="1651" y="3620"/>
                  </a:cubicBezTo>
                  <a:cubicBezTo>
                    <a:pt x="1775" y="3620"/>
                    <a:pt x="1892" y="3594"/>
                    <a:pt x="1992" y="3534"/>
                  </a:cubicBezTo>
                  <a:cubicBezTo>
                    <a:pt x="2141" y="3441"/>
                    <a:pt x="2224" y="3256"/>
                    <a:pt x="2150" y="3107"/>
                  </a:cubicBezTo>
                  <a:lnTo>
                    <a:pt x="2150" y="3107"/>
                  </a:lnTo>
                  <a:cubicBezTo>
                    <a:pt x="2226" y="3149"/>
                    <a:pt x="2313" y="3169"/>
                    <a:pt x="2401" y="3169"/>
                  </a:cubicBezTo>
                  <a:cubicBezTo>
                    <a:pt x="2526" y="3169"/>
                    <a:pt x="2651" y="3128"/>
                    <a:pt x="2744" y="3051"/>
                  </a:cubicBezTo>
                  <a:cubicBezTo>
                    <a:pt x="2895" y="2927"/>
                    <a:pt x="2953" y="2708"/>
                    <a:pt x="2883" y="2526"/>
                  </a:cubicBezTo>
                  <a:lnTo>
                    <a:pt x="2883" y="2526"/>
                  </a:lnTo>
                  <a:cubicBezTo>
                    <a:pt x="2958" y="2693"/>
                    <a:pt x="3150" y="2814"/>
                    <a:pt x="3345" y="2814"/>
                  </a:cubicBezTo>
                  <a:cubicBezTo>
                    <a:pt x="3364" y="2814"/>
                    <a:pt x="3383" y="2813"/>
                    <a:pt x="3403" y="2810"/>
                  </a:cubicBezTo>
                  <a:cubicBezTo>
                    <a:pt x="3625" y="2773"/>
                    <a:pt x="3802" y="2578"/>
                    <a:pt x="3811" y="2374"/>
                  </a:cubicBezTo>
                  <a:cubicBezTo>
                    <a:pt x="3876" y="2578"/>
                    <a:pt x="4080" y="2736"/>
                    <a:pt x="4303" y="2755"/>
                  </a:cubicBezTo>
                  <a:cubicBezTo>
                    <a:pt x="4311" y="2755"/>
                    <a:pt x="4319" y="2755"/>
                    <a:pt x="4327" y="2755"/>
                  </a:cubicBezTo>
                  <a:cubicBezTo>
                    <a:pt x="4542" y="2755"/>
                    <a:pt x="4761" y="2636"/>
                    <a:pt x="4850" y="2448"/>
                  </a:cubicBezTo>
                  <a:cubicBezTo>
                    <a:pt x="5091" y="2430"/>
                    <a:pt x="5296" y="2226"/>
                    <a:pt x="5305" y="1994"/>
                  </a:cubicBezTo>
                  <a:cubicBezTo>
                    <a:pt x="5314" y="1771"/>
                    <a:pt x="5119" y="1548"/>
                    <a:pt x="4887" y="1520"/>
                  </a:cubicBezTo>
                  <a:cubicBezTo>
                    <a:pt x="5036" y="1353"/>
                    <a:pt x="5008" y="1075"/>
                    <a:pt x="4832" y="945"/>
                  </a:cubicBezTo>
                  <a:cubicBezTo>
                    <a:pt x="4756" y="886"/>
                    <a:pt x="4661" y="857"/>
                    <a:pt x="4565" y="857"/>
                  </a:cubicBezTo>
                  <a:cubicBezTo>
                    <a:pt x="4438" y="857"/>
                    <a:pt x="4312" y="908"/>
                    <a:pt x="4232" y="1006"/>
                  </a:cubicBezTo>
                  <a:lnTo>
                    <a:pt x="4232" y="1006"/>
                  </a:lnTo>
                  <a:cubicBezTo>
                    <a:pt x="4349" y="858"/>
                    <a:pt x="4329" y="628"/>
                    <a:pt x="4191" y="500"/>
                  </a:cubicBezTo>
                  <a:cubicBezTo>
                    <a:pt x="4115" y="429"/>
                    <a:pt x="4006" y="391"/>
                    <a:pt x="3898" y="391"/>
                  </a:cubicBezTo>
                  <a:cubicBezTo>
                    <a:pt x="3809" y="391"/>
                    <a:pt x="3721" y="417"/>
                    <a:pt x="3653" y="472"/>
                  </a:cubicBezTo>
                  <a:cubicBezTo>
                    <a:pt x="3662" y="268"/>
                    <a:pt x="3523" y="73"/>
                    <a:pt x="3319" y="17"/>
                  </a:cubicBezTo>
                  <a:cubicBezTo>
                    <a:pt x="3281" y="6"/>
                    <a:pt x="3241" y="1"/>
                    <a:pt x="32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8"/>
            <p:cNvSpPr/>
            <p:nvPr/>
          </p:nvSpPr>
          <p:spPr>
            <a:xfrm flipH="1">
              <a:off x="7585591" y="2466356"/>
              <a:ext cx="99038" cy="116035"/>
            </a:xfrm>
            <a:custGeom>
              <a:avLst/>
              <a:gdLst/>
              <a:ahLst/>
              <a:cxnLst/>
              <a:rect l="l" t="t" r="r" b="b"/>
              <a:pathLst>
                <a:path w="740" h="867" extrusionOk="0">
                  <a:moveTo>
                    <a:pt x="542" y="1"/>
                  </a:moveTo>
                  <a:cubicBezTo>
                    <a:pt x="503" y="1"/>
                    <a:pt x="455" y="11"/>
                    <a:pt x="399" y="37"/>
                  </a:cubicBezTo>
                  <a:cubicBezTo>
                    <a:pt x="121" y="176"/>
                    <a:pt x="0" y="742"/>
                    <a:pt x="195" y="863"/>
                  </a:cubicBezTo>
                  <a:cubicBezTo>
                    <a:pt x="199" y="865"/>
                    <a:pt x="204" y="866"/>
                    <a:pt x="210" y="866"/>
                  </a:cubicBezTo>
                  <a:cubicBezTo>
                    <a:pt x="320" y="866"/>
                    <a:pt x="707" y="456"/>
                    <a:pt x="724" y="306"/>
                  </a:cubicBezTo>
                  <a:cubicBezTo>
                    <a:pt x="739" y="186"/>
                    <a:pt x="706" y="1"/>
                    <a:pt x="542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8"/>
            <p:cNvSpPr/>
            <p:nvPr/>
          </p:nvSpPr>
          <p:spPr>
            <a:xfrm flipH="1">
              <a:off x="7215538" y="2198819"/>
              <a:ext cx="587134" cy="396955"/>
            </a:xfrm>
            <a:custGeom>
              <a:avLst/>
              <a:gdLst/>
              <a:ahLst/>
              <a:cxnLst/>
              <a:rect l="l" t="t" r="r" b="b"/>
              <a:pathLst>
                <a:path w="4387" h="2966" extrusionOk="0">
                  <a:moveTo>
                    <a:pt x="951" y="1"/>
                  </a:moveTo>
                  <a:cubicBezTo>
                    <a:pt x="792" y="1"/>
                    <a:pt x="655" y="25"/>
                    <a:pt x="548" y="78"/>
                  </a:cubicBezTo>
                  <a:cubicBezTo>
                    <a:pt x="233" y="226"/>
                    <a:pt x="1" y="1006"/>
                    <a:pt x="1615" y="2138"/>
                  </a:cubicBezTo>
                  <a:cubicBezTo>
                    <a:pt x="2428" y="2715"/>
                    <a:pt x="3085" y="2965"/>
                    <a:pt x="3547" y="2965"/>
                  </a:cubicBezTo>
                  <a:cubicBezTo>
                    <a:pt x="3997" y="2965"/>
                    <a:pt x="4261" y="2727"/>
                    <a:pt x="4297" y="2323"/>
                  </a:cubicBezTo>
                  <a:cubicBezTo>
                    <a:pt x="4387" y="1288"/>
                    <a:pt x="2103" y="1"/>
                    <a:pt x="951" y="1"/>
                  </a:cubicBezTo>
                  <a:close/>
                </a:path>
              </a:pathLst>
            </a:custGeom>
            <a:solidFill>
              <a:srgbClr val="363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8"/>
            <p:cNvSpPr/>
            <p:nvPr/>
          </p:nvSpPr>
          <p:spPr>
            <a:xfrm flipH="1">
              <a:off x="7170301" y="2128421"/>
              <a:ext cx="479531" cy="382634"/>
            </a:xfrm>
            <a:custGeom>
              <a:avLst/>
              <a:gdLst/>
              <a:ahLst/>
              <a:cxnLst/>
              <a:rect l="l" t="t" r="r" b="b"/>
              <a:pathLst>
                <a:path w="3583" h="2859" extrusionOk="0">
                  <a:moveTo>
                    <a:pt x="1071" y="0"/>
                  </a:moveTo>
                  <a:cubicBezTo>
                    <a:pt x="1067" y="0"/>
                    <a:pt x="1062" y="1"/>
                    <a:pt x="1058" y="1"/>
                  </a:cubicBezTo>
                  <a:cubicBezTo>
                    <a:pt x="511" y="10"/>
                    <a:pt x="0" y="1253"/>
                    <a:pt x="0" y="1253"/>
                  </a:cubicBezTo>
                  <a:cubicBezTo>
                    <a:pt x="0" y="1253"/>
                    <a:pt x="965" y="2627"/>
                    <a:pt x="2459" y="2859"/>
                  </a:cubicBezTo>
                  <a:cubicBezTo>
                    <a:pt x="3146" y="1977"/>
                    <a:pt x="3582" y="1318"/>
                    <a:pt x="3304" y="1281"/>
                  </a:cubicBezTo>
                  <a:cubicBezTo>
                    <a:pt x="2374" y="1162"/>
                    <a:pt x="1617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8"/>
            <p:cNvSpPr/>
            <p:nvPr/>
          </p:nvSpPr>
          <p:spPr>
            <a:xfrm flipH="1">
              <a:off x="7198942" y="2132168"/>
              <a:ext cx="668238" cy="518075"/>
            </a:xfrm>
            <a:custGeom>
              <a:avLst/>
              <a:gdLst/>
              <a:ahLst/>
              <a:cxnLst/>
              <a:rect l="l" t="t" r="r" b="b"/>
              <a:pathLst>
                <a:path w="4993" h="3871" extrusionOk="0">
                  <a:moveTo>
                    <a:pt x="1717" y="0"/>
                  </a:moveTo>
                  <a:cubicBezTo>
                    <a:pt x="1717" y="0"/>
                    <a:pt x="0" y="715"/>
                    <a:pt x="798" y="1875"/>
                  </a:cubicBezTo>
                  <a:cubicBezTo>
                    <a:pt x="1606" y="3035"/>
                    <a:pt x="3953" y="3870"/>
                    <a:pt x="3953" y="3870"/>
                  </a:cubicBezTo>
                  <a:cubicBezTo>
                    <a:pt x="3953" y="3870"/>
                    <a:pt x="4705" y="3555"/>
                    <a:pt x="4993" y="2552"/>
                  </a:cubicBezTo>
                  <a:cubicBezTo>
                    <a:pt x="2766" y="2376"/>
                    <a:pt x="1847" y="325"/>
                    <a:pt x="1726" y="38"/>
                  </a:cubicBezTo>
                  <a:cubicBezTo>
                    <a:pt x="1717" y="19"/>
                    <a:pt x="1717" y="0"/>
                    <a:pt x="1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8"/>
            <p:cNvSpPr/>
            <p:nvPr/>
          </p:nvSpPr>
          <p:spPr>
            <a:xfrm flipH="1">
              <a:off x="7489497" y="1841611"/>
              <a:ext cx="685771" cy="932696"/>
            </a:xfrm>
            <a:custGeom>
              <a:avLst/>
              <a:gdLst/>
              <a:ahLst/>
              <a:cxnLst/>
              <a:rect l="l" t="t" r="r" b="b"/>
              <a:pathLst>
                <a:path w="5124" h="6969" extrusionOk="0">
                  <a:moveTo>
                    <a:pt x="4427" y="0"/>
                  </a:moveTo>
                  <a:cubicBezTo>
                    <a:pt x="1050" y="1448"/>
                    <a:pt x="1" y="6236"/>
                    <a:pt x="1" y="6236"/>
                  </a:cubicBezTo>
                  <a:cubicBezTo>
                    <a:pt x="1" y="6236"/>
                    <a:pt x="883" y="6969"/>
                    <a:pt x="2042" y="6969"/>
                  </a:cubicBezTo>
                  <a:cubicBezTo>
                    <a:pt x="2163" y="2339"/>
                    <a:pt x="5123" y="705"/>
                    <a:pt x="5123" y="705"/>
                  </a:cubicBezTo>
                  <a:cubicBezTo>
                    <a:pt x="5123" y="705"/>
                    <a:pt x="5077" y="65"/>
                    <a:pt x="44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9"/>
          <p:cNvSpPr txBox="1">
            <a:spLocks noGrp="1"/>
          </p:cNvSpPr>
          <p:nvPr>
            <p:ph type="title"/>
          </p:nvPr>
        </p:nvSpPr>
        <p:spPr>
          <a:xfrm>
            <a:off x="457200" y="97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 of regular Verbs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Indicative</a:t>
            </a:r>
            <a:endParaRPr/>
          </a:p>
        </p:txBody>
      </p:sp>
      <p:sp>
        <p:nvSpPr>
          <p:cNvPr id="367" name="Google Shape;367;p19"/>
          <p:cNvSpPr/>
          <p:nvPr/>
        </p:nvSpPr>
        <p:spPr>
          <a:xfrm>
            <a:off x="457200" y="1364277"/>
            <a:ext cx="672300" cy="67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68" name="Google Shape;368;p19"/>
          <p:cNvSpPr/>
          <p:nvPr/>
        </p:nvSpPr>
        <p:spPr>
          <a:xfrm>
            <a:off x="457200" y="3146127"/>
            <a:ext cx="672300" cy="672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69" name="Google Shape;369;p19"/>
          <p:cNvSpPr/>
          <p:nvPr/>
        </p:nvSpPr>
        <p:spPr>
          <a:xfrm flipH="1">
            <a:off x="5730900" y="1364277"/>
            <a:ext cx="672300" cy="672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0" name="Google Shape;370;p19"/>
          <p:cNvSpPr/>
          <p:nvPr/>
        </p:nvSpPr>
        <p:spPr>
          <a:xfrm flipH="1">
            <a:off x="5730900" y="3146127"/>
            <a:ext cx="672300" cy="672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71" name="Google Shape;371;p19"/>
          <p:cNvGrpSpPr/>
          <p:nvPr/>
        </p:nvGrpSpPr>
        <p:grpSpPr>
          <a:xfrm>
            <a:off x="1205700" y="1529113"/>
            <a:ext cx="2207400" cy="1567163"/>
            <a:chOff x="1205700" y="1376713"/>
            <a:chExt cx="2207400" cy="1567163"/>
          </a:xfrm>
        </p:grpSpPr>
        <p:sp>
          <p:nvSpPr>
            <p:cNvPr id="372" name="Google Shape;372;p19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Escribir - To write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3" name="Google Shape;373;p19"/>
            <p:cNvSpPr txBox="1"/>
            <p:nvPr/>
          </p:nvSpPr>
          <p:spPr>
            <a:xfrm>
              <a:off x="1205700" y="1710275"/>
              <a:ext cx="2207400" cy="12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escrib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escrib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Él/Ella/Ud. escrib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Nosotros(as) escrib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imos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 (as) escrib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ís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Ellos/Ellas/Uds.escrib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en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74" name="Google Shape;374;p19"/>
          <p:cNvGrpSpPr/>
          <p:nvPr/>
        </p:nvGrpSpPr>
        <p:grpSpPr>
          <a:xfrm>
            <a:off x="1205700" y="3310963"/>
            <a:ext cx="2207400" cy="1567163"/>
            <a:chOff x="1205700" y="3158563"/>
            <a:chExt cx="2207400" cy="1567163"/>
          </a:xfrm>
        </p:grpSpPr>
        <p:sp>
          <p:nvSpPr>
            <p:cNvPr id="375" name="Google Shape;375;p19"/>
            <p:cNvSpPr txBox="1"/>
            <p:nvPr/>
          </p:nvSpPr>
          <p:spPr>
            <a:xfrm>
              <a:off x="1205700" y="315856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Vivir - To live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6" name="Google Shape;376;p19"/>
            <p:cNvSpPr txBox="1"/>
            <p:nvPr/>
          </p:nvSpPr>
          <p:spPr>
            <a:xfrm>
              <a:off x="1205700" y="3492125"/>
              <a:ext cx="2207400" cy="123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viv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o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viv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Él/Ella/Ud. viv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Nosotros(as) viv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imos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Vosotros(as) viv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ís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-190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Roboto"/>
                <a:buChar char="●"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Ellos/Ellas/Uds. viv</a:t>
              </a: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en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77" name="Google Shape;377;p19"/>
          <p:cNvGrpSpPr/>
          <p:nvPr/>
        </p:nvGrpSpPr>
        <p:grpSpPr>
          <a:xfrm>
            <a:off x="6479400" y="1251417"/>
            <a:ext cx="2615400" cy="1941296"/>
            <a:chOff x="1205700" y="1376713"/>
            <a:chExt cx="2615400" cy="1672954"/>
          </a:xfrm>
        </p:grpSpPr>
        <p:sp>
          <p:nvSpPr>
            <p:cNvPr id="378" name="Google Shape;378;p19"/>
            <p:cNvSpPr txBox="1"/>
            <p:nvPr/>
          </p:nvSpPr>
          <p:spPr>
            <a:xfrm>
              <a:off x="1205700" y="1376713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El escribe </a:t>
              </a:r>
              <a:r>
                <a:rPr lang="en" sz="1800" b="1" u="sng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libros</a:t>
              </a:r>
              <a:r>
                <a:rPr lang="en" sz="18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  <a:endParaRPr sz="1800" b="1" u="sng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9" name="Google Shape;379;p19"/>
            <p:cNvSpPr txBox="1"/>
            <p:nvPr/>
          </p:nvSpPr>
          <p:spPr>
            <a:xfrm>
              <a:off x="1205700" y="1905767"/>
              <a:ext cx="2615400" cy="114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¿SABIAS QUE?     DID YOU KNOW?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El libro más famoso escrito en español es Don Quijote de la Mancha.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The most famous book written in Spanish is Don Quijote de la mancha.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80" name="Google Shape;380;p19"/>
          <p:cNvGrpSpPr/>
          <p:nvPr/>
        </p:nvGrpSpPr>
        <p:grpSpPr>
          <a:xfrm>
            <a:off x="6479439" y="3251665"/>
            <a:ext cx="2664564" cy="1695429"/>
            <a:chOff x="1205732" y="1422794"/>
            <a:chExt cx="2248956" cy="1585550"/>
          </a:xfrm>
        </p:grpSpPr>
        <p:sp>
          <p:nvSpPr>
            <p:cNvPr id="381" name="Google Shape;381;p19"/>
            <p:cNvSpPr txBox="1"/>
            <p:nvPr/>
          </p:nvSpPr>
          <p:spPr>
            <a:xfrm>
              <a:off x="1205732" y="1422794"/>
              <a:ext cx="22074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Ellos viven en el </a:t>
              </a:r>
              <a:r>
                <a:rPr lang="en" sz="1800" b="1" u="sng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Ecuador</a:t>
              </a:r>
              <a:r>
                <a:rPr lang="en" sz="18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  <a:endParaRPr sz="18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2" name="Google Shape;382;p19"/>
            <p:cNvSpPr txBox="1"/>
            <p:nvPr/>
          </p:nvSpPr>
          <p:spPr>
            <a:xfrm>
              <a:off x="1247288" y="1837444"/>
              <a:ext cx="2207400" cy="117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¿SABIAS QUE?    DID YOU KNOW?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 El Ecuador tiene 13 diferentes Lenguas indígenas.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Ecuador has 13 different indigenous languages.</a:t>
              </a: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34290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83" name="Google Shape;383;p19"/>
          <p:cNvSpPr txBox="1"/>
          <p:nvPr/>
        </p:nvSpPr>
        <p:spPr>
          <a:xfrm>
            <a:off x="918050" y="554725"/>
            <a:ext cx="61992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84" name="Google Shape;384;p19"/>
          <p:cNvGrpSpPr/>
          <p:nvPr/>
        </p:nvGrpSpPr>
        <p:grpSpPr>
          <a:xfrm>
            <a:off x="3413423" y="2026795"/>
            <a:ext cx="2020814" cy="2527343"/>
            <a:chOff x="3852647" y="1835378"/>
            <a:chExt cx="1431273" cy="2210376"/>
          </a:xfrm>
        </p:grpSpPr>
        <p:sp>
          <p:nvSpPr>
            <p:cNvPr id="385" name="Google Shape;385;p19"/>
            <p:cNvSpPr/>
            <p:nvPr/>
          </p:nvSpPr>
          <p:spPr>
            <a:xfrm>
              <a:off x="3852647" y="3792346"/>
              <a:ext cx="1431273" cy="253407"/>
            </a:xfrm>
            <a:custGeom>
              <a:avLst/>
              <a:gdLst/>
              <a:ahLst/>
              <a:cxnLst/>
              <a:rect l="l" t="t" r="r" b="b"/>
              <a:pathLst>
                <a:path w="12584" h="2228" extrusionOk="0">
                  <a:moveTo>
                    <a:pt x="6292" y="0"/>
                  </a:moveTo>
                  <a:cubicBezTo>
                    <a:pt x="2821" y="0"/>
                    <a:pt x="0" y="492"/>
                    <a:pt x="0" y="1114"/>
                  </a:cubicBezTo>
                  <a:cubicBezTo>
                    <a:pt x="0" y="1735"/>
                    <a:pt x="2821" y="2227"/>
                    <a:pt x="6292" y="2227"/>
                  </a:cubicBezTo>
                  <a:cubicBezTo>
                    <a:pt x="9762" y="2227"/>
                    <a:pt x="12583" y="1735"/>
                    <a:pt x="12583" y="1114"/>
                  </a:cubicBezTo>
                  <a:cubicBezTo>
                    <a:pt x="12583" y="492"/>
                    <a:pt x="9762" y="0"/>
                    <a:pt x="62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9"/>
            <p:cNvSpPr/>
            <p:nvPr/>
          </p:nvSpPr>
          <p:spPr>
            <a:xfrm>
              <a:off x="4741285" y="3223431"/>
              <a:ext cx="116240" cy="575739"/>
            </a:xfrm>
            <a:custGeom>
              <a:avLst/>
              <a:gdLst/>
              <a:ahLst/>
              <a:cxnLst/>
              <a:rect l="l" t="t" r="r" b="b"/>
              <a:pathLst>
                <a:path w="1022" h="506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38" y="4677"/>
                    <a:pt x="103" y="4891"/>
                  </a:cubicBezTo>
                  <a:cubicBezTo>
                    <a:pt x="141" y="5001"/>
                    <a:pt x="307" y="5062"/>
                    <a:pt x="479" y="5062"/>
                  </a:cubicBezTo>
                  <a:cubicBezTo>
                    <a:pt x="640" y="5062"/>
                    <a:pt x="806" y="5008"/>
                    <a:pt x="873" y="4891"/>
                  </a:cubicBezTo>
                  <a:cubicBezTo>
                    <a:pt x="1021" y="4640"/>
                    <a:pt x="845" y="214"/>
                    <a:pt x="845" y="21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4279052" y="3223431"/>
              <a:ext cx="116240" cy="575739"/>
            </a:xfrm>
            <a:custGeom>
              <a:avLst/>
              <a:gdLst/>
              <a:ahLst/>
              <a:cxnLst/>
              <a:rect l="l" t="t" r="r" b="b"/>
              <a:pathLst>
                <a:path w="1022" h="5062" extrusionOk="0">
                  <a:moveTo>
                    <a:pt x="0" y="1"/>
                  </a:moveTo>
                  <a:cubicBezTo>
                    <a:pt x="0" y="1"/>
                    <a:pt x="37" y="4677"/>
                    <a:pt x="112" y="4891"/>
                  </a:cubicBezTo>
                  <a:cubicBezTo>
                    <a:pt x="145" y="5001"/>
                    <a:pt x="312" y="5062"/>
                    <a:pt x="484" y="5062"/>
                  </a:cubicBezTo>
                  <a:cubicBezTo>
                    <a:pt x="647" y="5062"/>
                    <a:pt x="814" y="5008"/>
                    <a:pt x="882" y="4891"/>
                  </a:cubicBezTo>
                  <a:cubicBezTo>
                    <a:pt x="1021" y="4640"/>
                    <a:pt x="845" y="214"/>
                    <a:pt x="845" y="21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4146092" y="3301568"/>
              <a:ext cx="116126" cy="575739"/>
            </a:xfrm>
            <a:custGeom>
              <a:avLst/>
              <a:gdLst/>
              <a:ahLst/>
              <a:cxnLst/>
              <a:rect l="l" t="t" r="r" b="b"/>
              <a:pathLst>
                <a:path w="1021" h="5062" extrusionOk="0">
                  <a:moveTo>
                    <a:pt x="0" y="0"/>
                  </a:moveTo>
                  <a:cubicBezTo>
                    <a:pt x="0" y="0"/>
                    <a:pt x="37" y="4677"/>
                    <a:pt x="111" y="4891"/>
                  </a:cubicBezTo>
                  <a:cubicBezTo>
                    <a:pt x="145" y="5000"/>
                    <a:pt x="311" y="5061"/>
                    <a:pt x="484" y="5061"/>
                  </a:cubicBezTo>
                  <a:cubicBezTo>
                    <a:pt x="646" y="5061"/>
                    <a:pt x="814" y="5007"/>
                    <a:pt x="882" y="4891"/>
                  </a:cubicBezTo>
                  <a:cubicBezTo>
                    <a:pt x="1021" y="4640"/>
                    <a:pt x="845" y="214"/>
                    <a:pt x="845" y="21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4881638" y="3305777"/>
              <a:ext cx="116240" cy="575284"/>
            </a:xfrm>
            <a:custGeom>
              <a:avLst/>
              <a:gdLst/>
              <a:ahLst/>
              <a:cxnLst/>
              <a:rect l="l" t="t" r="r" b="b"/>
              <a:pathLst>
                <a:path w="1022" h="5058" extrusionOk="0">
                  <a:moveTo>
                    <a:pt x="1" y="0"/>
                  </a:moveTo>
                  <a:cubicBezTo>
                    <a:pt x="1" y="1"/>
                    <a:pt x="38" y="4677"/>
                    <a:pt x="112" y="4891"/>
                  </a:cubicBezTo>
                  <a:cubicBezTo>
                    <a:pt x="146" y="4997"/>
                    <a:pt x="316" y="5058"/>
                    <a:pt x="490" y="5058"/>
                  </a:cubicBezTo>
                  <a:cubicBezTo>
                    <a:pt x="651" y="5058"/>
                    <a:pt x="816" y="5006"/>
                    <a:pt x="882" y="4891"/>
                  </a:cubicBezTo>
                  <a:cubicBezTo>
                    <a:pt x="1022" y="4640"/>
                    <a:pt x="845" y="214"/>
                    <a:pt x="845" y="21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3989815" y="2208323"/>
              <a:ext cx="1143176" cy="1050025"/>
            </a:xfrm>
            <a:custGeom>
              <a:avLst/>
              <a:gdLst/>
              <a:ahLst/>
              <a:cxnLst/>
              <a:rect l="l" t="t" r="r" b="b"/>
              <a:pathLst>
                <a:path w="10051" h="9232" extrusionOk="0">
                  <a:moveTo>
                    <a:pt x="5152" y="0"/>
                  </a:moveTo>
                  <a:cubicBezTo>
                    <a:pt x="3131" y="0"/>
                    <a:pt x="1064" y="642"/>
                    <a:pt x="697" y="1882"/>
                  </a:cubicBezTo>
                  <a:cubicBezTo>
                    <a:pt x="1" y="4221"/>
                    <a:pt x="1411" y="9158"/>
                    <a:pt x="1411" y="9158"/>
                  </a:cubicBezTo>
                  <a:lnTo>
                    <a:pt x="8584" y="9232"/>
                  </a:lnTo>
                  <a:cubicBezTo>
                    <a:pt x="8584" y="9232"/>
                    <a:pt x="10050" y="3349"/>
                    <a:pt x="9215" y="1567"/>
                  </a:cubicBezTo>
                  <a:cubicBezTo>
                    <a:pt x="8725" y="512"/>
                    <a:pt x="6957" y="0"/>
                    <a:pt x="51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4120728" y="3228663"/>
              <a:ext cx="880328" cy="120448"/>
            </a:xfrm>
            <a:custGeom>
              <a:avLst/>
              <a:gdLst/>
              <a:ahLst/>
              <a:cxnLst/>
              <a:rect l="l" t="t" r="r" b="b"/>
              <a:pathLst>
                <a:path w="7740" h="1059" extrusionOk="0">
                  <a:moveTo>
                    <a:pt x="0" y="1"/>
                  </a:moveTo>
                  <a:lnTo>
                    <a:pt x="0" y="1059"/>
                  </a:lnTo>
                  <a:lnTo>
                    <a:pt x="7739" y="1059"/>
                  </a:lnTo>
                  <a:lnTo>
                    <a:pt x="773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4113335" y="2180685"/>
              <a:ext cx="852918" cy="1074706"/>
            </a:xfrm>
            <a:custGeom>
              <a:avLst/>
              <a:gdLst/>
              <a:ahLst/>
              <a:cxnLst/>
              <a:rect l="l" t="t" r="r" b="b"/>
              <a:pathLst>
                <a:path w="7499" h="9449" extrusionOk="0">
                  <a:moveTo>
                    <a:pt x="4445" y="0"/>
                  </a:moveTo>
                  <a:lnTo>
                    <a:pt x="2413" y="84"/>
                  </a:lnTo>
                  <a:cubicBezTo>
                    <a:pt x="2413" y="84"/>
                    <a:pt x="177" y="1596"/>
                    <a:pt x="84" y="2116"/>
                  </a:cubicBezTo>
                  <a:cubicBezTo>
                    <a:pt x="0" y="2626"/>
                    <a:pt x="1940" y="5735"/>
                    <a:pt x="1940" y="5735"/>
                  </a:cubicBezTo>
                  <a:cubicBezTo>
                    <a:pt x="1940" y="5735"/>
                    <a:pt x="260" y="7786"/>
                    <a:pt x="1133" y="9169"/>
                  </a:cubicBezTo>
                  <a:cubicBezTo>
                    <a:pt x="1256" y="9361"/>
                    <a:pt x="2429" y="9449"/>
                    <a:pt x="3682" y="9449"/>
                  </a:cubicBezTo>
                  <a:cubicBezTo>
                    <a:pt x="5148" y="9449"/>
                    <a:pt x="6724" y="9328"/>
                    <a:pt x="6849" y="9113"/>
                  </a:cubicBezTo>
                  <a:cubicBezTo>
                    <a:pt x="7498" y="7962"/>
                    <a:pt x="6552" y="6292"/>
                    <a:pt x="5735" y="5689"/>
                  </a:cubicBezTo>
                  <a:cubicBezTo>
                    <a:pt x="5735" y="5392"/>
                    <a:pt x="6895" y="1986"/>
                    <a:pt x="6682" y="1513"/>
                  </a:cubicBezTo>
                  <a:cubicBezTo>
                    <a:pt x="6468" y="1030"/>
                    <a:pt x="4445" y="0"/>
                    <a:pt x="44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9"/>
            <p:cNvSpPr/>
            <p:nvPr/>
          </p:nvSpPr>
          <p:spPr>
            <a:xfrm>
              <a:off x="4757095" y="2352656"/>
              <a:ext cx="233389" cy="570052"/>
            </a:xfrm>
            <a:custGeom>
              <a:avLst/>
              <a:gdLst/>
              <a:ahLst/>
              <a:cxnLst/>
              <a:rect l="l" t="t" r="r" b="b"/>
              <a:pathLst>
                <a:path w="2052" h="5012" extrusionOk="0">
                  <a:moveTo>
                    <a:pt x="1022" y="1"/>
                  </a:moveTo>
                  <a:lnTo>
                    <a:pt x="1" y="1968"/>
                  </a:lnTo>
                  <a:lnTo>
                    <a:pt x="641" y="5012"/>
                  </a:lnTo>
                  <a:lnTo>
                    <a:pt x="2052" y="4437"/>
                  </a:lnTo>
                  <a:lnTo>
                    <a:pt x="102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9"/>
            <p:cNvSpPr/>
            <p:nvPr/>
          </p:nvSpPr>
          <p:spPr>
            <a:xfrm>
              <a:off x="4116520" y="2423401"/>
              <a:ext cx="212234" cy="501810"/>
            </a:xfrm>
            <a:custGeom>
              <a:avLst/>
              <a:gdLst/>
              <a:ahLst/>
              <a:cxnLst/>
              <a:rect l="l" t="t" r="r" b="b"/>
              <a:pathLst>
                <a:path w="1866" h="4412" extrusionOk="0">
                  <a:moveTo>
                    <a:pt x="65" y="1"/>
                  </a:moveTo>
                  <a:cubicBezTo>
                    <a:pt x="65" y="1"/>
                    <a:pt x="0" y="4019"/>
                    <a:pt x="232" y="4297"/>
                  </a:cubicBezTo>
                  <a:cubicBezTo>
                    <a:pt x="306" y="4382"/>
                    <a:pt x="449" y="4412"/>
                    <a:pt x="611" y="4412"/>
                  </a:cubicBezTo>
                  <a:cubicBezTo>
                    <a:pt x="979" y="4412"/>
                    <a:pt x="1448" y="4260"/>
                    <a:pt x="1448" y="4260"/>
                  </a:cubicBezTo>
                  <a:lnTo>
                    <a:pt x="1865" y="233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4343428" y="2252453"/>
              <a:ext cx="349402" cy="343601"/>
            </a:xfrm>
            <a:custGeom>
              <a:avLst/>
              <a:gdLst/>
              <a:ahLst/>
              <a:cxnLst/>
              <a:rect l="l" t="t" r="r" b="b"/>
              <a:pathLst>
                <a:path w="3072" h="3021" extrusionOk="0">
                  <a:moveTo>
                    <a:pt x="2719" y="0"/>
                  </a:moveTo>
                  <a:lnTo>
                    <a:pt x="2432" y="288"/>
                  </a:lnTo>
                  <a:cubicBezTo>
                    <a:pt x="2432" y="288"/>
                    <a:pt x="2719" y="2497"/>
                    <a:pt x="1791" y="2784"/>
                  </a:cubicBezTo>
                  <a:cubicBezTo>
                    <a:pt x="1744" y="2799"/>
                    <a:pt x="1697" y="2806"/>
                    <a:pt x="1652" y="2806"/>
                  </a:cubicBezTo>
                  <a:cubicBezTo>
                    <a:pt x="818" y="2806"/>
                    <a:pt x="409" y="418"/>
                    <a:pt x="409" y="418"/>
                  </a:cubicBezTo>
                  <a:lnTo>
                    <a:pt x="0" y="446"/>
                  </a:lnTo>
                  <a:cubicBezTo>
                    <a:pt x="0" y="446"/>
                    <a:pt x="471" y="3021"/>
                    <a:pt x="1642" y="3021"/>
                  </a:cubicBezTo>
                  <a:cubicBezTo>
                    <a:pt x="1690" y="3021"/>
                    <a:pt x="1740" y="3016"/>
                    <a:pt x="1791" y="3007"/>
                  </a:cubicBezTo>
                  <a:cubicBezTo>
                    <a:pt x="3072" y="2784"/>
                    <a:pt x="2719" y="1"/>
                    <a:pt x="27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4281100" y="1991539"/>
              <a:ext cx="432885" cy="407976"/>
            </a:xfrm>
            <a:custGeom>
              <a:avLst/>
              <a:gdLst/>
              <a:ahLst/>
              <a:cxnLst/>
              <a:rect l="l" t="t" r="r" b="b"/>
              <a:pathLst>
                <a:path w="3806" h="3587" extrusionOk="0">
                  <a:moveTo>
                    <a:pt x="2043" y="1"/>
                  </a:moveTo>
                  <a:cubicBezTo>
                    <a:pt x="1385" y="1"/>
                    <a:pt x="634" y="106"/>
                    <a:pt x="409" y="290"/>
                  </a:cubicBezTo>
                  <a:cubicBezTo>
                    <a:pt x="1" y="633"/>
                    <a:pt x="103" y="1487"/>
                    <a:pt x="103" y="1487"/>
                  </a:cubicBezTo>
                  <a:cubicBezTo>
                    <a:pt x="66" y="1552"/>
                    <a:pt x="270" y="2944"/>
                    <a:pt x="474" y="3222"/>
                  </a:cubicBezTo>
                  <a:cubicBezTo>
                    <a:pt x="588" y="3372"/>
                    <a:pt x="1358" y="3586"/>
                    <a:pt x="2087" y="3586"/>
                  </a:cubicBezTo>
                  <a:cubicBezTo>
                    <a:pt x="2665" y="3586"/>
                    <a:pt x="3217" y="3452"/>
                    <a:pt x="3397" y="3046"/>
                  </a:cubicBezTo>
                  <a:cubicBezTo>
                    <a:pt x="3805" y="2127"/>
                    <a:pt x="3295" y="568"/>
                    <a:pt x="3128" y="225"/>
                  </a:cubicBezTo>
                  <a:cubicBezTo>
                    <a:pt x="3053" y="71"/>
                    <a:pt x="2579" y="1"/>
                    <a:pt x="2043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9"/>
            <p:cNvSpPr/>
            <p:nvPr/>
          </p:nvSpPr>
          <p:spPr>
            <a:xfrm>
              <a:off x="4154509" y="1835378"/>
              <a:ext cx="566526" cy="818228"/>
            </a:xfrm>
            <a:custGeom>
              <a:avLst/>
              <a:gdLst/>
              <a:ahLst/>
              <a:cxnLst/>
              <a:rect l="l" t="t" r="r" b="b"/>
              <a:pathLst>
                <a:path w="4981" h="7194" extrusionOk="0">
                  <a:moveTo>
                    <a:pt x="2451" y="0"/>
                  </a:moveTo>
                  <a:cubicBezTo>
                    <a:pt x="2097" y="0"/>
                    <a:pt x="1730" y="114"/>
                    <a:pt x="1374" y="373"/>
                  </a:cubicBezTo>
                  <a:cubicBezTo>
                    <a:pt x="0" y="1375"/>
                    <a:pt x="492" y="6396"/>
                    <a:pt x="492" y="6396"/>
                  </a:cubicBezTo>
                  <a:cubicBezTo>
                    <a:pt x="492" y="6396"/>
                    <a:pt x="1298" y="7194"/>
                    <a:pt x="1996" y="7194"/>
                  </a:cubicBezTo>
                  <a:cubicBezTo>
                    <a:pt x="2098" y="7194"/>
                    <a:pt x="2198" y="7177"/>
                    <a:pt x="2292" y="7138"/>
                  </a:cubicBezTo>
                  <a:cubicBezTo>
                    <a:pt x="2265" y="5644"/>
                    <a:pt x="2812" y="2173"/>
                    <a:pt x="2812" y="2173"/>
                  </a:cubicBezTo>
                  <a:cubicBezTo>
                    <a:pt x="2812" y="2173"/>
                    <a:pt x="4176" y="2350"/>
                    <a:pt x="4686" y="3333"/>
                  </a:cubicBezTo>
                  <a:cubicBezTo>
                    <a:pt x="4981" y="1684"/>
                    <a:pt x="3809" y="0"/>
                    <a:pt x="24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9"/>
            <p:cNvSpPr/>
            <p:nvPr/>
          </p:nvSpPr>
          <p:spPr>
            <a:xfrm>
              <a:off x="4461602" y="2055119"/>
              <a:ext cx="62442" cy="248061"/>
            </a:xfrm>
            <a:custGeom>
              <a:avLst/>
              <a:gdLst/>
              <a:ahLst/>
              <a:cxnLst/>
              <a:rect l="l" t="t" r="r" b="b"/>
              <a:pathLst>
                <a:path w="549" h="2181" extrusionOk="0">
                  <a:moveTo>
                    <a:pt x="344" y="0"/>
                  </a:moveTo>
                  <a:cubicBezTo>
                    <a:pt x="344" y="0"/>
                    <a:pt x="1" y="1875"/>
                    <a:pt x="66" y="2181"/>
                  </a:cubicBezTo>
                  <a:cubicBezTo>
                    <a:pt x="168" y="1680"/>
                    <a:pt x="548" y="130"/>
                    <a:pt x="548" y="130"/>
                  </a:cubicBezTo>
                  <a:lnTo>
                    <a:pt x="3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9"/>
            <p:cNvSpPr/>
            <p:nvPr/>
          </p:nvSpPr>
          <p:spPr>
            <a:xfrm>
              <a:off x="4377208" y="3079212"/>
              <a:ext cx="267056" cy="636134"/>
            </a:xfrm>
            <a:custGeom>
              <a:avLst/>
              <a:gdLst/>
              <a:ahLst/>
              <a:cxnLst/>
              <a:rect l="l" t="t" r="r" b="b"/>
              <a:pathLst>
                <a:path w="2348" h="5593" extrusionOk="0">
                  <a:moveTo>
                    <a:pt x="902" y="1"/>
                  </a:moveTo>
                  <a:cubicBezTo>
                    <a:pt x="840" y="1"/>
                    <a:pt x="778" y="6"/>
                    <a:pt x="715" y="16"/>
                  </a:cubicBezTo>
                  <a:cubicBezTo>
                    <a:pt x="418" y="62"/>
                    <a:pt x="0" y="517"/>
                    <a:pt x="28" y="1287"/>
                  </a:cubicBezTo>
                  <a:cubicBezTo>
                    <a:pt x="56" y="2067"/>
                    <a:pt x="1531" y="5574"/>
                    <a:pt x="1531" y="5574"/>
                  </a:cubicBezTo>
                  <a:lnTo>
                    <a:pt x="2348" y="5593"/>
                  </a:lnTo>
                  <a:cubicBezTo>
                    <a:pt x="2348" y="5593"/>
                    <a:pt x="2264" y="1037"/>
                    <a:pt x="2172" y="740"/>
                  </a:cubicBezTo>
                  <a:cubicBezTo>
                    <a:pt x="2079" y="470"/>
                    <a:pt x="1519" y="1"/>
                    <a:pt x="902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9"/>
            <p:cNvSpPr/>
            <p:nvPr/>
          </p:nvSpPr>
          <p:spPr>
            <a:xfrm>
              <a:off x="4262105" y="3007898"/>
              <a:ext cx="580630" cy="452107"/>
            </a:xfrm>
            <a:custGeom>
              <a:avLst/>
              <a:gdLst/>
              <a:ahLst/>
              <a:cxnLst/>
              <a:rect l="l" t="t" r="r" b="b"/>
              <a:pathLst>
                <a:path w="5105" h="3975" extrusionOk="0">
                  <a:moveTo>
                    <a:pt x="1037" y="1"/>
                  </a:moveTo>
                  <a:cubicBezTo>
                    <a:pt x="763" y="1"/>
                    <a:pt x="548" y="94"/>
                    <a:pt x="446" y="216"/>
                  </a:cubicBezTo>
                  <a:cubicBezTo>
                    <a:pt x="1" y="745"/>
                    <a:pt x="112" y="1589"/>
                    <a:pt x="326" y="1831"/>
                  </a:cubicBezTo>
                  <a:cubicBezTo>
                    <a:pt x="530" y="2063"/>
                    <a:pt x="4696" y="3974"/>
                    <a:pt x="4696" y="3974"/>
                  </a:cubicBezTo>
                  <a:lnTo>
                    <a:pt x="5105" y="3269"/>
                  </a:lnTo>
                  <a:cubicBezTo>
                    <a:pt x="5105" y="3269"/>
                    <a:pt x="2543" y="698"/>
                    <a:pt x="1894" y="281"/>
                  </a:cubicBezTo>
                  <a:cubicBezTo>
                    <a:pt x="1585" y="78"/>
                    <a:pt x="1286" y="1"/>
                    <a:pt x="1037" y="1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4020411" y="2542825"/>
              <a:ext cx="1010216" cy="662748"/>
            </a:xfrm>
            <a:custGeom>
              <a:avLst/>
              <a:gdLst/>
              <a:ahLst/>
              <a:cxnLst/>
              <a:rect l="l" t="t" r="r" b="b"/>
              <a:pathLst>
                <a:path w="8882" h="5827" extrusionOk="0">
                  <a:moveTo>
                    <a:pt x="8730" y="0"/>
                  </a:moveTo>
                  <a:cubicBezTo>
                    <a:pt x="8429" y="0"/>
                    <a:pt x="5531" y="2517"/>
                    <a:pt x="4659" y="2598"/>
                  </a:cubicBezTo>
                  <a:cubicBezTo>
                    <a:pt x="4659" y="2598"/>
                    <a:pt x="4632" y="2617"/>
                    <a:pt x="4499" y="2617"/>
                  </a:cubicBezTo>
                  <a:cubicBezTo>
                    <a:pt x="4156" y="2617"/>
                    <a:pt x="3108" y="2487"/>
                    <a:pt x="1" y="1558"/>
                  </a:cubicBezTo>
                  <a:lnTo>
                    <a:pt x="1" y="1558"/>
                  </a:lnTo>
                  <a:cubicBezTo>
                    <a:pt x="131" y="1864"/>
                    <a:pt x="84" y="3154"/>
                    <a:pt x="84" y="3154"/>
                  </a:cubicBezTo>
                  <a:cubicBezTo>
                    <a:pt x="84" y="3154"/>
                    <a:pt x="4483" y="5827"/>
                    <a:pt x="4789" y="5827"/>
                  </a:cubicBezTo>
                  <a:cubicBezTo>
                    <a:pt x="5086" y="5827"/>
                    <a:pt x="8751" y="3024"/>
                    <a:pt x="8751" y="3024"/>
                  </a:cubicBezTo>
                  <a:cubicBezTo>
                    <a:pt x="8751" y="3024"/>
                    <a:pt x="8881" y="176"/>
                    <a:pt x="8751" y="9"/>
                  </a:cubicBezTo>
                  <a:cubicBezTo>
                    <a:pt x="8747" y="3"/>
                    <a:pt x="8740" y="0"/>
                    <a:pt x="87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9"/>
            <p:cNvSpPr/>
            <p:nvPr/>
          </p:nvSpPr>
          <p:spPr>
            <a:xfrm>
              <a:off x="4550318" y="2464574"/>
              <a:ext cx="545713" cy="771595"/>
            </a:xfrm>
            <a:custGeom>
              <a:avLst/>
              <a:gdLst/>
              <a:ahLst/>
              <a:cxnLst/>
              <a:rect l="l" t="t" r="r" b="b"/>
              <a:pathLst>
                <a:path w="4798" h="6784" extrusionOk="0">
                  <a:moveTo>
                    <a:pt x="4798" y="1"/>
                  </a:moveTo>
                  <a:lnTo>
                    <a:pt x="0" y="2886"/>
                  </a:lnTo>
                  <a:lnTo>
                    <a:pt x="84" y="6784"/>
                  </a:lnTo>
                  <a:lnTo>
                    <a:pt x="4399" y="4455"/>
                  </a:lnTo>
                  <a:lnTo>
                    <a:pt x="47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9"/>
            <p:cNvSpPr/>
            <p:nvPr/>
          </p:nvSpPr>
          <p:spPr>
            <a:xfrm>
              <a:off x="4598771" y="2773826"/>
              <a:ext cx="185961" cy="158436"/>
            </a:xfrm>
            <a:custGeom>
              <a:avLst/>
              <a:gdLst/>
              <a:ahLst/>
              <a:cxnLst/>
              <a:rect l="l" t="t" r="r" b="b"/>
              <a:pathLst>
                <a:path w="1635" h="1393" extrusionOk="0">
                  <a:moveTo>
                    <a:pt x="1634" y="0"/>
                  </a:moveTo>
                  <a:lnTo>
                    <a:pt x="1" y="919"/>
                  </a:lnTo>
                  <a:lnTo>
                    <a:pt x="94" y="1392"/>
                  </a:lnTo>
                  <a:lnTo>
                    <a:pt x="1616" y="567"/>
                  </a:lnTo>
                  <a:lnTo>
                    <a:pt x="16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3988792" y="2822392"/>
              <a:ext cx="201657" cy="204841"/>
            </a:xfrm>
            <a:custGeom>
              <a:avLst/>
              <a:gdLst/>
              <a:ahLst/>
              <a:cxnLst/>
              <a:rect l="l" t="t" r="r" b="b"/>
              <a:pathLst>
                <a:path w="1773" h="1801" extrusionOk="0">
                  <a:moveTo>
                    <a:pt x="650" y="0"/>
                  </a:moveTo>
                  <a:cubicBezTo>
                    <a:pt x="47" y="344"/>
                    <a:pt x="0" y="1197"/>
                    <a:pt x="566" y="1596"/>
                  </a:cubicBezTo>
                  <a:cubicBezTo>
                    <a:pt x="746" y="1721"/>
                    <a:pt x="925" y="1800"/>
                    <a:pt x="1088" y="1800"/>
                  </a:cubicBezTo>
                  <a:cubicBezTo>
                    <a:pt x="1119" y="1800"/>
                    <a:pt x="1149" y="1797"/>
                    <a:pt x="1179" y="1791"/>
                  </a:cubicBezTo>
                  <a:cubicBezTo>
                    <a:pt x="1773" y="1661"/>
                    <a:pt x="1643" y="873"/>
                    <a:pt x="1114" y="464"/>
                  </a:cubicBezTo>
                  <a:cubicBezTo>
                    <a:pt x="1179" y="269"/>
                    <a:pt x="845" y="0"/>
                    <a:pt x="650" y="0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9"/>
            <p:cNvSpPr/>
            <p:nvPr/>
          </p:nvSpPr>
          <p:spPr>
            <a:xfrm>
              <a:off x="4911210" y="2739022"/>
              <a:ext cx="191193" cy="211211"/>
            </a:xfrm>
            <a:custGeom>
              <a:avLst/>
              <a:gdLst/>
              <a:ahLst/>
              <a:cxnLst/>
              <a:rect l="l" t="t" r="r" b="b"/>
              <a:pathLst>
                <a:path w="1681" h="1857" extrusionOk="0">
                  <a:moveTo>
                    <a:pt x="808" y="0"/>
                  </a:moveTo>
                  <a:cubicBezTo>
                    <a:pt x="613" y="37"/>
                    <a:pt x="344" y="362"/>
                    <a:pt x="446" y="548"/>
                  </a:cubicBezTo>
                  <a:cubicBezTo>
                    <a:pt x="1" y="1049"/>
                    <a:pt x="29" y="1847"/>
                    <a:pt x="641" y="1856"/>
                  </a:cubicBezTo>
                  <a:cubicBezTo>
                    <a:pt x="647" y="1856"/>
                    <a:pt x="653" y="1857"/>
                    <a:pt x="659" y="1857"/>
                  </a:cubicBezTo>
                  <a:cubicBezTo>
                    <a:pt x="838" y="1857"/>
                    <a:pt x="1018" y="1720"/>
                    <a:pt x="1198" y="1541"/>
                  </a:cubicBezTo>
                  <a:cubicBezTo>
                    <a:pt x="1680" y="1049"/>
                    <a:pt x="1467" y="214"/>
                    <a:pt x="808" y="0"/>
                  </a:cubicBezTo>
                  <a:close/>
                </a:path>
              </a:pathLst>
            </a:custGeom>
            <a:solidFill>
              <a:srgbClr val="F6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9"/>
            <p:cNvSpPr/>
            <p:nvPr/>
          </p:nvSpPr>
          <p:spPr>
            <a:xfrm>
              <a:off x="4399387" y="3629815"/>
              <a:ext cx="252270" cy="316077"/>
            </a:xfrm>
            <a:custGeom>
              <a:avLst/>
              <a:gdLst/>
              <a:ahLst/>
              <a:cxnLst/>
              <a:rect l="l" t="t" r="r" b="b"/>
              <a:pathLst>
                <a:path w="2218" h="2779" extrusionOk="0">
                  <a:moveTo>
                    <a:pt x="2190" y="0"/>
                  </a:moveTo>
                  <a:lnTo>
                    <a:pt x="900" y="9"/>
                  </a:lnTo>
                  <a:cubicBezTo>
                    <a:pt x="1708" y="1828"/>
                    <a:pt x="538" y="2422"/>
                    <a:pt x="0" y="2775"/>
                  </a:cubicBezTo>
                  <a:cubicBezTo>
                    <a:pt x="52" y="2777"/>
                    <a:pt x="102" y="2778"/>
                    <a:pt x="151" y="2778"/>
                  </a:cubicBezTo>
                  <a:cubicBezTo>
                    <a:pt x="1463" y="2778"/>
                    <a:pt x="1791" y="1967"/>
                    <a:pt x="1791" y="1967"/>
                  </a:cubicBezTo>
                  <a:lnTo>
                    <a:pt x="1902" y="2747"/>
                  </a:lnTo>
                  <a:lnTo>
                    <a:pt x="2218" y="2738"/>
                  </a:lnTo>
                  <a:lnTo>
                    <a:pt x="21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9"/>
            <p:cNvSpPr/>
            <p:nvPr/>
          </p:nvSpPr>
          <p:spPr>
            <a:xfrm>
              <a:off x="4756071" y="3336372"/>
              <a:ext cx="385343" cy="256592"/>
            </a:xfrm>
            <a:custGeom>
              <a:avLst/>
              <a:gdLst/>
              <a:ahLst/>
              <a:cxnLst/>
              <a:rect l="l" t="t" r="r" b="b"/>
              <a:pathLst>
                <a:path w="3388" h="2256" extrusionOk="0">
                  <a:moveTo>
                    <a:pt x="669" y="0"/>
                  </a:moveTo>
                  <a:lnTo>
                    <a:pt x="1" y="1170"/>
                  </a:lnTo>
                  <a:lnTo>
                    <a:pt x="2348" y="2255"/>
                  </a:lnTo>
                  <a:lnTo>
                    <a:pt x="2488" y="2042"/>
                  </a:lnTo>
                  <a:lnTo>
                    <a:pt x="2330" y="1968"/>
                  </a:lnTo>
                  <a:cubicBezTo>
                    <a:pt x="2330" y="1968"/>
                    <a:pt x="3304" y="1652"/>
                    <a:pt x="3388" y="1281"/>
                  </a:cubicBezTo>
                  <a:lnTo>
                    <a:pt x="3388" y="1281"/>
                  </a:lnTo>
                  <a:cubicBezTo>
                    <a:pt x="3232" y="1289"/>
                    <a:pt x="3041" y="1317"/>
                    <a:pt x="2837" y="1317"/>
                  </a:cubicBezTo>
                  <a:cubicBezTo>
                    <a:pt x="2578" y="1317"/>
                    <a:pt x="2297" y="1273"/>
                    <a:pt x="2033" y="1086"/>
                  </a:cubicBezTo>
                  <a:cubicBezTo>
                    <a:pt x="1550" y="743"/>
                    <a:pt x="669" y="0"/>
                    <a:pt x="6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9"/>
            <p:cNvSpPr/>
            <p:nvPr/>
          </p:nvSpPr>
          <p:spPr>
            <a:xfrm>
              <a:off x="4335012" y="1899980"/>
              <a:ext cx="124656" cy="143650"/>
            </a:xfrm>
            <a:custGeom>
              <a:avLst/>
              <a:gdLst/>
              <a:ahLst/>
              <a:cxnLst/>
              <a:rect l="l" t="t" r="r" b="b"/>
              <a:pathLst>
                <a:path w="1096" h="1263" extrusionOk="0">
                  <a:moveTo>
                    <a:pt x="0" y="0"/>
                  </a:moveTo>
                  <a:cubicBezTo>
                    <a:pt x="0" y="0"/>
                    <a:pt x="817" y="529"/>
                    <a:pt x="1095" y="1262"/>
                  </a:cubicBezTo>
                  <a:cubicBezTo>
                    <a:pt x="1030" y="492"/>
                    <a:pt x="817" y="0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258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Google Shape;413;p20"/>
          <p:cNvGrpSpPr/>
          <p:nvPr/>
        </p:nvGrpSpPr>
        <p:grpSpPr>
          <a:xfrm>
            <a:off x="914400" y="2383853"/>
            <a:ext cx="2133900" cy="2076072"/>
            <a:chOff x="914400" y="2383853"/>
            <a:chExt cx="2133900" cy="2076072"/>
          </a:xfrm>
        </p:grpSpPr>
        <p:sp>
          <p:nvSpPr>
            <p:cNvPr id="414" name="Google Shape;414;p20"/>
            <p:cNvSpPr txBox="1"/>
            <p:nvPr/>
          </p:nvSpPr>
          <p:spPr>
            <a:xfrm>
              <a:off x="914400" y="2383853"/>
              <a:ext cx="2133900" cy="526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Descansar - To rest</a:t>
              </a:r>
              <a:endParaRPr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5" name="Google Shape;415;p20"/>
            <p:cNvSpPr txBox="1"/>
            <p:nvPr/>
          </p:nvSpPr>
          <p:spPr>
            <a:xfrm>
              <a:off x="914400" y="2903825"/>
              <a:ext cx="2133900" cy="15561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descans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endParaRPr sz="12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descans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-as</a:t>
              </a:r>
              <a:endParaRPr sz="12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Él/Ella,Ud. descans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</a:t>
              </a:r>
              <a:endParaRPr sz="12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Nosotros(as) descans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-amos</a:t>
              </a:r>
              <a:endParaRPr sz="12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Vosotros(as) descans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-áis</a:t>
              </a:r>
              <a:endParaRPr sz="12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Ellos/Ellas,Uds.  descans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-an</a:t>
              </a:r>
              <a:endParaRPr sz="12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16" name="Google Shape;416;p20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verbs conjugation</a:t>
            </a:r>
            <a:endParaRPr/>
          </a:p>
        </p:txBody>
      </p:sp>
      <p:sp>
        <p:nvSpPr>
          <p:cNvPr id="417" name="Google Shape;417;p20"/>
          <p:cNvSpPr txBox="1">
            <a:spLocks noGrp="1"/>
          </p:cNvSpPr>
          <p:nvPr>
            <p:ph type="subTitle" idx="4294967295"/>
          </p:nvPr>
        </p:nvSpPr>
        <p:spPr>
          <a:xfrm>
            <a:off x="2702100" y="984300"/>
            <a:ext cx="3739800" cy="3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Verb conjugation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18" name="Google Shape;418;p20"/>
          <p:cNvSpPr/>
          <p:nvPr/>
        </p:nvSpPr>
        <p:spPr>
          <a:xfrm>
            <a:off x="1592700" y="1657697"/>
            <a:ext cx="777300" cy="7773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-ar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419" name="Google Shape;419;p20"/>
          <p:cNvGrpSpPr/>
          <p:nvPr/>
        </p:nvGrpSpPr>
        <p:grpSpPr>
          <a:xfrm>
            <a:off x="3505050" y="2383853"/>
            <a:ext cx="2133900" cy="2076072"/>
            <a:chOff x="3505050" y="2383853"/>
            <a:chExt cx="2133900" cy="2076072"/>
          </a:xfrm>
        </p:grpSpPr>
        <p:sp>
          <p:nvSpPr>
            <p:cNvPr id="420" name="Google Shape;420;p20"/>
            <p:cNvSpPr txBox="1"/>
            <p:nvPr/>
          </p:nvSpPr>
          <p:spPr>
            <a:xfrm>
              <a:off x="3505050" y="2383853"/>
              <a:ext cx="2133900" cy="526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Aprender - To learn</a:t>
              </a:r>
              <a:endParaRPr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1" name="Google Shape;421;p20"/>
            <p:cNvSpPr txBox="1"/>
            <p:nvPr/>
          </p:nvSpPr>
          <p:spPr>
            <a:xfrm>
              <a:off x="3505050" y="2903825"/>
              <a:ext cx="2133900" cy="15561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aprend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endParaRPr sz="1200" b="1">
                <a:solidFill>
                  <a:schemeClr val="accent5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aprend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-es</a:t>
              </a:r>
              <a:endParaRPr sz="1200"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Él/Ella,Ud. aprend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</a:t>
              </a:r>
              <a:endParaRPr sz="1200"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Nosotros(as) aprend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-emos</a:t>
              </a:r>
              <a:endParaRPr sz="1200"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Vosotros(as) aprend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-éis</a:t>
              </a:r>
              <a:endParaRPr sz="1200"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Ellos/Ellas,Uds.  aprend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-en</a:t>
              </a:r>
              <a:endParaRPr sz="1200"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22" name="Google Shape;422;p20"/>
          <p:cNvGrpSpPr/>
          <p:nvPr/>
        </p:nvGrpSpPr>
        <p:grpSpPr>
          <a:xfrm>
            <a:off x="6095700" y="2383853"/>
            <a:ext cx="2133900" cy="2076072"/>
            <a:chOff x="6095700" y="2383853"/>
            <a:chExt cx="2133900" cy="2076072"/>
          </a:xfrm>
        </p:grpSpPr>
        <p:sp>
          <p:nvSpPr>
            <p:cNvPr id="423" name="Google Shape;423;p20"/>
            <p:cNvSpPr txBox="1"/>
            <p:nvPr/>
          </p:nvSpPr>
          <p:spPr>
            <a:xfrm>
              <a:off x="6095700" y="2383853"/>
              <a:ext cx="2133900" cy="526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Dormir - To sleep</a:t>
              </a:r>
              <a:endParaRPr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4" name="Google Shape;424;p20"/>
            <p:cNvSpPr txBox="1"/>
            <p:nvPr/>
          </p:nvSpPr>
          <p:spPr>
            <a:xfrm>
              <a:off x="6095700" y="2903825"/>
              <a:ext cx="2133900" cy="15561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duerm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endParaRPr sz="12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Tú duerm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-es</a:t>
              </a:r>
              <a:endParaRPr sz="1200" b="1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Él/Ella,Ud. duerm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</a:t>
              </a:r>
              <a:endParaRPr sz="1200" b="1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Nosotros(as) dorm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-imos</a:t>
              </a:r>
              <a:endParaRPr sz="1200" b="1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Vosotros(as) dorm</a:t>
              </a:r>
              <a:r>
                <a:rPr lang="en" sz="1200">
                  <a:solidFill>
                    <a:srgbClr val="E69138"/>
                  </a:solidFill>
                  <a:latin typeface="Roboto"/>
                  <a:ea typeface="Roboto"/>
                  <a:cs typeface="Roboto"/>
                  <a:sym typeface="Roboto"/>
                </a:rPr>
                <a:t>-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ís</a:t>
              </a:r>
              <a:endParaRPr sz="1200" b="1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Ellos/Ellas,Uds. duerm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-en</a:t>
              </a:r>
              <a:endParaRPr sz="1200" b="1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25" name="Google Shape;425;p20"/>
          <p:cNvSpPr/>
          <p:nvPr/>
        </p:nvSpPr>
        <p:spPr>
          <a:xfrm>
            <a:off x="4183350" y="1657697"/>
            <a:ext cx="777300" cy="777300"/>
          </a:xfrm>
          <a:prstGeom prst="ellipse">
            <a:avLst/>
          </a:prstGeom>
          <a:solidFill>
            <a:schemeClr val="accent5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-er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26" name="Google Shape;426;p20"/>
          <p:cNvSpPr/>
          <p:nvPr/>
        </p:nvSpPr>
        <p:spPr>
          <a:xfrm>
            <a:off x="6774000" y="1657697"/>
            <a:ext cx="777300" cy="777300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-ir</a:t>
            </a:r>
            <a:endParaRPr sz="1800" b="1">
              <a:solidFill>
                <a:schemeClr val="dk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427" name="Google Shape;427;p20"/>
          <p:cNvGrpSpPr/>
          <p:nvPr/>
        </p:nvGrpSpPr>
        <p:grpSpPr>
          <a:xfrm>
            <a:off x="7891148" y="3835594"/>
            <a:ext cx="777199" cy="818371"/>
            <a:chOff x="1321900" y="238125"/>
            <a:chExt cx="4956625" cy="5219200"/>
          </a:xfrm>
        </p:grpSpPr>
        <p:sp>
          <p:nvSpPr>
            <p:cNvPr id="428" name="Google Shape;428;p20"/>
            <p:cNvSpPr/>
            <p:nvPr/>
          </p:nvSpPr>
          <p:spPr>
            <a:xfrm>
              <a:off x="1321900" y="4255250"/>
              <a:ext cx="4956625" cy="1202075"/>
            </a:xfrm>
            <a:custGeom>
              <a:avLst/>
              <a:gdLst/>
              <a:ahLst/>
              <a:cxnLst/>
              <a:rect l="l" t="t" r="r" b="b"/>
              <a:pathLst>
                <a:path w="198265" h="48083" extrusionOk="0">
                  <a:moveTo>
                    <a:pt x="24466" y="0"/>
                  </a:moveTo>
                  <a:cubicBezTo>
                    <a:pt x="10961" y="0"/>
                    <a:pt x="1" y="10765"/>
                    <a:pt x="1" y="24041"/>
                  </a:cubicBezTo>
                  <a:cubicBezTo>
                    <a:pt x="1" y="37318"/>
                    <a:pt x="10961" y="48082"/>
                    <a:pt x="24466" y="48082"/>
                  </a:cubicBezTo>
                  <a:lnTo>
                    <a:pt x="195492" y="48082"/>
                  </a:lnTo>
                  <a:cubicBezTo>
                    <a:pt x="197025" y="48082"/>
                    <a:pt x="198264" y="46875"/>
                    <a:pt x="198264" y="45342"/>
                  </a:cubicBezTo>
                  <a:lnTo>
                    <a:pt x="198264" y="39601"/>
                  </a:lnTo>
                  <a:cubicBezTo>
                    <a:pt x="198264" y="38296"/>
                    <a:pt x="197286" y="37220"/>
                    <a:pt x="195981" y="36991"/>
                  </a:cubicBezTo>
                  <a:cubicBezTo>
                    <a:pt x="195165" y="36828"/>
                    <a:pt x="194383" y="36633"/>
                    <a:pt x="193632" y="36372"/>
                  </a:cubicBezTo>
                  <a:cubicBezTo>
                    <a:pt x="186717" y="36372"/>
                    <a:pt x="181106" y="30826"/>
                    <a:pt x="181106" y="24041"/>
                  </a:cubicBezTo>
                  <a:cubicBezTo>
                    <a:pt x="181106" y="17224"/>
                    <a:pt x="186717" y="11711"/>
                    <a:pt x="193632" y="11711"/>
                  </a:cubicBezTo>
                  <a:cubicBezTo>
                    <a:pt x="194383" y="11450"/>
                    <a:pt x="195165" y="11222"/>
                    <a:pt x="195981" y="11091"/>
                  </a:cubicBezTo>
                  <a:cubicBezTo>
                    <a:pt x="197286" y="10863"/>
                    <a:pt x="198264" y="9754"/>
                    <a:pt x="198264" y="8449"/>
                  </a:cubicBezTo>
                  <a:lnTo>
                    <a:pt x="198264" y="2708"/>
                  </a:lnTo>
                  <a:cubicBezTo>
                    <a:pt x="198264" y="1207"/>
                    <a:pt x="197025" y="0"/>
                    <a:pt x="1954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1620375" y="4548000"/>
              <a:ext cx="4067725" cy="616550"/>
            </a:xfrm>
            <a:custGeom>
              <a:avLst/>
              <a:gdLst/>
              <a:ahLst/>
              <a:cxnLst/>
              <a:rect l="l" t="t" r="r" b="b"/>
              <a:pathLst>
                <a:path w="162709" h="24662" extrusionOk="0">
                  <a:moveTo>
                    <a:pt x="12527" y="1"/>
                  </a:moveTo>
                  <a:cubicBezTo>
                    <a:pt x="5611" y="1"/>
                    <a:pt x="1" y="5514"/>
                    <a:pt x="1" y="12331"/>
                  </a:cubicBezTo>
                  <a:cubicBezTo>
                    <a:pt x="1" y="19116"/>
                    <a:pt x="5611" y="24662"/>
                    <a:pt x="12527" y="24662"/>
                  </a:cubicBezTo>
                  <a:lnTo>
                    <a:pt x="159251" y="24662"/>
                  </a:lnTo>
                  <a:cubicBezTo>
                    <a:pt x="161436" y="21041"/>
                    <a:pt x="162709" y="16833"/>
                    <a:pt x="162709" y="12331"/>
                  </a:cubicBezTo>
                  <a:cubicBezTo>
                    <a:pt x="162709" y="7830"/>
                    <a:pt x="161436" y="3589"/>
                    <a:pt x="1592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0"/>
            <p:cNvSpPr/>
            <p:nvPr/>
          </p:nvSpPr>
          <p:spPr>
            <a:xfrm>
              <a:off x="5504600" y="4548000"/>
              <a:ext cx="658125" cy="616550"/>
            </a:xfrm>
            <a:custGeom>
              <a:avLst/>
              <a:gdLst/>
              <a:ahLst/>
              <a:cxnLst/>
              <a:rect l="l" t="t" r="r" b="b"/>
              <a:pathLst>
                <a:path w="26325" h="24662" extrusionOk="0">
                  <a:moveTo>
                    <a:pt x="0" y="1"/>
                  </a:moveTo>
                  <a:cubicBezTo>
                    <a:pt x="2186" y="3589"/>
                    <a:pt x="3458" y="7830"/>
                    <a:pt x="3458" y="12331"/>
                  </a:cubicBezTo>
                  <a:cubicBezTo>
                    <a:pt x="3458" y="16833"/>
                    <a:pt x="2186" y="21041"/>
                    <a:pt x="0" y="24662"/>
                  </a:cubicBezTo>
                  <a:lnTo>
                    <a:pt x="26324" y="24662"/>
                  </a:lnTo>
                  <a:cubicBezTo>
                    <a:pt x="21236" y="22802"/>
                    <a:pt x="17615" y="17975"/>
                    <a:pt x="17615" y="12331"/>
                  </a:cubicBezTo>
                  <a:cubicBezTo>
                    <a:pt x="17615" y="6688"/>
                    <a:pt x="21236" y="1860"/>
                    <a:pt x="263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0"/>
            <p:cNvSpPr/>
            <p:nvPr/>
          </p:nvSpPr>
          <p:spPr>
            <a:xfrm>
              <a:off x="1321900" y="3052400"/>
              <a:ext cx="4956625" cy="1202875"/>
            </a:xfrm>
            <a:custGeom>
              <a:avLst/>
              <a:gdLst/>
              <a:ahLst/>
              <a:cxnLst/>
              <a:rect l="l" t="t" r="r" b="b"/>
              <a:pathLst>
                <a:path w="198265" h="48115" extrusionOk="0">
                  <a:moveTo>
                    <a:pt x="2806" y="0"/>
                  </a:moveTo>
                  <a:cubicBezTo>
                    <a:pt x="1273" y="0"/>
                    <a:pt x="1" y="1240"/>
                    <a:pt x="1" y="2740"/>
                  </a:cubicBezTo>
                  <a:lnTo>
                    <a:pt x="1" y="7437"/>
                  </a:lnTo>
                  <a:cubicBezTo>
                    <a:pt x="1" y="9232"/>
                    <a:pt x="1240" y="10863"/>
                    <a:pt x="3034" y="11254"/>
                  </a:cubicBezTo>
                  <a:cubicBezTo>
                    <a:pt x="3589" y="11384"/>
                    <a:pt x="4111" y="11548"/>
                    <a:pt x="4633" y="11743"/>
                  </a:cubicBezTo>
                  <a:cubicBezTo>
                    <a:pt x="11548" y="11743"/>
                    <a:pt x="17191" y="17256"/>
                    <a:pt x="17191" y="24041"/>
                  </a:cubicBezTo>
                  <a:cubicBezTo>
                    <a:pt x="17191" y="30859"/>
                    <a:pt x="11548" y="36371"/>
                    <a:pt x="4633" y="36371"/>
                  </a:cubicBezTo>
                  <a:cubicBezTo>
                    <a:pt x="4111" y="36567"/>
                    <a:pt x="3589" y="36730"/>
                    <a:pt x="3034" y="36861"/>
                  </a:cubicBezTo>
                  <a:cubicBezTo>
                    <a:pt x="1240" y="37252"/>
                    <a:pt x="1" y="38883"/>
                    <a:pt x="1" y="40677"/>
                  </a:cubicBezTo>
                  <a:lnTo>
                    <a:pt x="1" y="45374"/>
                  </a:lnTo>
                  <a:cubicBezTo>
                    <a:pt x="1" y="46875"/>
                    <a:pt x="1240" y="48114"/>
                    <a:pt x="2806" y="48114"/>
                  </a:cubicBezTo>
                  <a:lnTo>
                    <a:pt x="173799" y="48114"/>
                  </a:lnTo>
                  <a:cubicBezTo>
                    <a:pt x="187304" y="48114"/>
                    <a:pt x="198264" y="37350"/>
                    <a:pt x="198264" y="24041"/>
                  </a:cubicBezTo>
                  <a:cubicBezTo>
                    <a:pt x="198264" y="10765"/>
                    <a:pt x="187304" y="0"/>
                    <a:pt x="1737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0"/>
            <p:cNvSpPr/>
            <p:nvPr/>
          </p:nvSpPr>
          <p:spPr>
            <a:xfrm>
              <a:off x="1437700" y="3345975"/>
              <a:ext cx="4250400" cy="615725"/>
            </a:xfrm>
            <a:custGeom>
              <a:avLst/>
              <a:gdLst/>
              <a:ahLst/>
              <a:cxnLst/>
              <a:rect l="l" t="t" r="r" b="b"/>
              <a:pathLst>
                <a:path w="170016" h="24629" extrusionOk="0">
                  <a:moveTo>
                    <a:pt x="1" y="0"/>
                  </a:moveTo>
                  <a:cubicBezTo>
                    <a:pt x="5090" y="1827"/>
                    <a:pt x="8710" y="6655"/>
                    <a:pt x="8710" y="12298"/>
                  </a:cubicBezTo>
                  <a:cubicBezTo>
                    <a:pt x="8710" y="17941"/>
                    <a:pt x="5090" y="22769"/>
                    <a:pt x="1" y="24628"/>
                  </a:cubicBezTo>
                  <a:lnTo>
                    <a:pt x="166558" y="24628"/>
                  </a:lnTo>
                  <a:cubicBezTo>
                    <a:pt x="168743" y="21040"/>
                    <a:pt x="170016" y="16832"/>
                    <a:pt x="170016" y="12298"/>
                  </a:cubicBezTo>
                  <a:cubicBezTo>
                    <a:pt x="170016" y="7796"/>
                    <a:pt x="168743" y="3588"/>
                    <a:pt x="166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0"/>
            <p:cNvSpPr/>
            <p:nvPr/>
          </p:nvSpPr>
          <p:spPr>
            <a:xfrm>
              <a:off x="5504600" y="3345975"/>
              <a:ext cx="475450" cy="615725"/>
            </a:xfrm>
            <a:custGeom>
              <a:avLst/>
              <a:gdLst/>
              <a:ahLst/>
              <a:cxnLst/>
              <a:rect l="l" t="t" r="r" b="b"/>
              <a:pathLst>
                <a:path w="19018" h="24629" extrusionOk="0">
                  <a:moveTo>
                    <a:pt x="0" y="0"/>
                  </a:moveTo>
                  <a:cubicBezTo>
                    <a:pt x="2186" y="3588"/>
                    <a:pt x="3458" y="7796"/>
                    <a:pt x="3458" y="12298"/>
                  </a:cubicBezTo>
                  <a:cubicBezTo>
                    <a:pt x="3458" y="16832"/>
                    <a:pt x="2186" y="21040"/>
                    <a:pt x="0" y="24628"/>
                  </a:cubicBezTo>
                  <a:lnTo>
                    <a:pt x="6491" y="24628"/>
                  </a:lnTo>
                  <a:cubicBezTo>
                    <a:pt x="13407" y="24628"/>
                    <a:pt x="19017" y="19116"/>
                    <a:pt x="19017" y="12298"/>
                  </a:cubicBezTo>
                  <a:cubicBezTo>
                    <a:pt x="19017" y="5513"/>
                    <a:pt x="13407" y="0"/>
                    <a:pt x="64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0"/>
            <p:cNvSpPr/>
            <p:nvPr/>
          </p:nvSpPr>
          <p:spPr>
            <a:xfrm>
              <a:off x="2621000" y="623850"/>
              <a:ext cx="3152725" cy="2428575"/>
            </a:xfrm>
            <a:custGeom>
              <a:avLst/>
              <a:gdLst/>
              <a:ahLst/>
              <a:cxnLst/>
              <a:rect l="l" t="t" r="r" b="b"/>
              <a:pathLst>
                <a:path w="126109" h="97143" extrusionOk="0">
                  <a:moveTo>
                    <a:pt x="111691" y="24106"/>
                  </a:moveTo>
                  <a:cubicBezTo>
                    <a:pt x="113224" y="24106"/>
                    <a:pt x="114496" y="25346"/>
                    <a:pt x="114496" y="26879"/>
                  </a:cubicBezTo>
                  <a:lnTo>
                    <a:pt x="114496" y="48147"/>
                  </a:lnTo>
                  <a:cubicBezTo>
                    <a:pt x="114496" y="55160"/>
                    <a:pt x="108690" y="60869"/>
                    <a:pt x="101546" y="60869"/>
                  </a:cubicBezTo>
                  <a:lnTo>
                    <a:pt x="94337" y="60869"/>
                  </a:lnTo>
                  <a:cubicBezTo>
                    <a:pt x="94337" y="60836"/>
                    <a:pt x="94337" y="60804"/>
                    <a:pt x="94337" y="60771"/>
                  </a:cubicBezTo>
                  <a:lnTo>
                    <a:pt x="94337" y="24106"/>
                  </a:lnTo>
                  <a:close/>
                  <a:moveTo>
                    <a:pt x="4600" y="0"/>
                  </a:moveTo>
                  <a:cubicBezTo>
                    <a:pt x="2055" y="0"/>
                    <a:pt x="0" y="2023"/>
                    <a:pt x="0" y="4502"/>
                  </a:cubicBezTo>
                  <a:lnTo>
                    <a:pt x="0" y="60771"/>
                  </a:lnTo>
                  <a:cubicBezTo>
                    <a:pt x="0" y="79723"/>
                    <a:pt x="14744" y="95283"/>
                    <a:pt x="33533" y="96979"/>
                  </a:cubicBezTo>
                  <a:lnTo>
                    <a:pt x="33631" y="96979"/>
                  </a:lnTo>
                  <a:cubicBezTo>
                    <a:pt x="34121" y="97044"/>
                    <a:pt x="34577" y="97077"/>
                    <a:pt x="35034" y="97077"/>
                  </a:cubicBezTo>
                  <a:cubicBezTo>
                    <a:pt x="35197" y="97110"/>
                    <a:pt x="35328" y="97110"/>
                    <a:pt x="35458" y="97110"/>
                  </a:cubicBezTo>
                  <a:cubicBezTo>
                    <a:pt x="35849" y="97142"/>
                    <a:pt x="36241" y="97142"/>
                    <a:pt x="36632" y="97142"/>
                  </a:cubicBezTo>
                  <a:lnTo>
                    <a:pt x="57346" y="97142"/>
                  </a:lnTo>
                  <a:cubicBezTo>
                    <a:pt x="73656" y="97142"/>
                    <a:pt x="87519" y="86736"/>
                    <a:pt x="92412" y="72318"/>
                  </a:cubicBezTo>
                  <a:lnTo>
                    <a:pt x="101546" y="72318"/>
                  </a:lnTo>
                  <a:cubicBezTo>
                    <a:pt x="115116" y="72318"/>
                    <a:pt x="126109" y="61489"/>
                    <a:pt x="126109" y="48147"/>
                  </a:cubicBezTo>
                  <a:lnTo>
                    <a:pt x="126109" y="23715"/>
                  </a:lnTo>
                  <a:cubicBezTo>
                    <a:pt x="126109" y="17615"/>
                    <a:pt x="121085" y="12689"/>
                    <a:pt x="114920" y="12689"/>
                  </a:cubicBezTo>
                  <a:lnTo>
                    <a:pt x="94337" y="12689"/>
                  </a:lnTo>
                  <a:lnTo>
                    <a:pt x="94337" y="4502"/>
                  </a:lnTo>
                  <a:cubicBezTo>
                    <a:pt x="94337" y="2023"/>
                    <a:pt x="92282" y="0"/>
                    <a:pt x="897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0"/>
            <p:cNvSpPr/>
            <p:nvPr/>
          </p:nvSpPr>
          <p:spPr>
            <a:xfrm>
              <a:off x="3303575" y="238125"/>
              <a:ext cx="610000" cy="1361900"/>
            </a:xfrm>
            <a:custGeom>
              <a:avLst/>
              <a:gdLst/>
              <a:ahLst/>
              <a:cxnLst/>
              <a:rect l="l" t="t" r="r" b="b"/>
              <a:pathLst>
                <a:path w="24400" h="54476" extrusionOk="0">
                  <a:moveTo>
                    <a:pt x="12200" y="0"/>
                  </a:moveTo>
                  <a:cubicBezTo>
                    <a:pt x="5480" y="0"/>
                    <a:pt x="0" y="5382"/>
                    <a:pt x="0" y="12004"/>
                  </a:cubicBezTo>
                  <a:lnTo>
                    <a:pt x="0" y="51376"/>
                  </a:lnTo>
                  <a:cubicBezTo>
                    <a:pt x="0" y="53105"/>
                    <a:pt x="1435" y="54475"/>
                    <a:pt x="3164" y="54475"/>
                  </a:cubicBezTo>
                  <a:cubicBezTo>
                    <a:pt x="4926" y="54475"/>
                    <a:pt x="6328" y="53105"/>
                    <a:pt x="6328" y="51376"/>
                  </a:cubicBezTo>
                  <a:lnTo>
                    <a:pt x="6328" y="12004"/>
                  </a:lnTo>
                  <a:cubicBezTo>
                    <a:pt x="6328" y="8807"/>
                    <a:pt x="8971" y="6198"/>
                    <a:pt x="12200" y="6198"/>
                  </a:cubicBezTo>
                  <a:cubicBezTo>
                    <a:pt x="15462" y="6198"/>
                    <a:pt x="18104" y="8807"/>
                    <a:pt x="18104" y="12004"/>
                  </a:cubicBezTo>
                  <a:lnTo>
                    <a:pt x="18104" y="15429"/>
                  </a:lnTo>
                  <a:lnTo>
                    <a:pt x="24400" y="15429"/>
                  </a:lnTo>
                  <a:lnTo>
                    <a:pt x="24400" y="12004"/>
                  </a:lnTo>
                  <a:cubicBezTo>
                    <a:pt x="24400" y="5382"/>
                    <a:pt x="18920" y="0"/>
                    <a:pt x="122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0"/>
            <p:cNvSpPr/>
            <p:nvPr/>
          </p:nvSpPr>
          <p:spPr>
            <a:xfrm>
              <a:off x="3082575" y="1290925"/>
              <a:ext cx="600225" cy="672000"/>
            </a:xfrm>
            <a:custGeom>
              <a:avLst/>
              <a:gdLst/>
              <a:ahLst/>
              <a:cxnLst/>
              <a:rect l="l" t="t" r="r" b="b"/>
              <a:pathLst>
                <a:path w="24009" h="26880" extrusionOk="0">
                  <a:moveTo>
                    <a:pt x="4697" y="0"/>
                  </a:moveTo>
                  <a:cubicBezTo>
                    <a:pt x="2120" y="0"/>
                    <a:pt x="0" y="2088"/>
                    <a:pt x="0" y="4698"/>
                  </a:cubicBezTo>
                  <a:lnTo>
                    <a:pt x="0" y="22149"/>
                  </a:lnTo>
                  <a:cubicBezTo>
                    <a:pt x="0" y="24759"/>
                    <a:pt x="2120" y="26879"/>
                    <a:pt x="4697" y="26879"/>
                  </a:cubicBezTo>
                  <a:lnTo>
                    <a:pt x="19311" y="26879"/>
                  </a:lnTo>
                  <a:cubicBezTo>
                    <a:pt x="21921" y="26879"/>
                    <a:pt x="24008" y="24759"/>
                    <a:pt x="24008" y="22149"/>
                  </a:cubicBezTo>
                  <a:lnTo>
                    <a:pt x="24008" y="4698"/>
                  </a:lnTo>
                  <a:cubicBezTo>
                    <a:pt x="24008" y="2088"/>
                    <a:pt x="21921" y="0"/>
                    <a:pt x="193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0"/>
            <p:cNvSpPr/>
            <p:nvPr/>
          </p:nvSpPr>
          <p:spPr>
            <a:xfrm>
              <a:off x="1646475" y="3575950"/>
              <a:ext cx="1815325" cy="155775"/>
            </a:xfrm>
            <a:custGeom>
              <a:avLst/>
              <a:gdLst/>
              <a:ahLst/>
              <a:cxnLst/>
              <a:rect l="l" t="t" r="r" b="b"/>
              <a:pathLst>
                <a:path w="72613" h="6231" extrusionOk="0">
                  <a:moveTo>
                    <a:pt x="1" y="0"/>
                  </a:moveTo>
                  <a:cubicBezTo>
                    <a:pt x="229" y="1011"/>
                    <a:pt x="359" y="2055"/>
                    <a:pt x="359" y="3099"/>
                  </a:cubicBezTo>
                  <a:cubicBezTo>
                    <a:pt x="359" y="4175"/>
                    <a:pt x="229" y="5219"/>
                    <a:pt x="1" y="6231"/>
                  </a:cubicBezTo>
                  <a:lnTo>
                    <a:pt x="69448" y="6231"/>
                  </a:lnTo>
                  <a:cubicBezTo>
                    <a:pt x="71210" y="6231"/>
                    <a:pt x="72612" y="4828"/>
                    <a:pt x="72612" y="3099"/>
                  </a:cubicBezTo>
                  <a:cubicBezTo>
                    <a:pt x="72612" y="1403"/>
                    <a:pt x="71210" y="0"/>
                    <a:pt x="694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0"/>
            <p:cNvSpPr/>
            <p:nvPr/>
          </p:nvSpPr>
          <p:spPr>
            <a:xfrm>
              <a:off x="4140275" y="4778800"/>
              <a:ext cx="1813675" cy="154975"/>
            </a:xfrm>
            <a:custGeom>
              <a:avLst/>
              <a:gdLst/>
              <a:ahLst/>
              <a:cxnLst/>
              <a:rect l="l" t="t" r="r" b="b"/>
              <a:pathLst>
                <a:path w="72547" h="6199" extrusionOk="0">
                  <a:moveTo>
                    <a:pt x="3164" y="0"/>
                  </a:moveTo>
                  <a:cubicBezTo>
                    <a:pt x="1403" y="0"/>
                    <a:pt x="0" y="1370"/>
                    <a:pt x="0" y="3099"/>
                  </a:cubicBezTo>
                  <a:cubicBezTo>
                    <a:pt x="0" y="4796"/>
                    <a:pt x="1403" y="6198"/>
                    <a:pt x="3164" y="6198"/>
                  </a:cubicBezTo>
                  <a:lnTo>
                    <a:pt x="72547" y="6198"/>
                  </a:lnTo>
                  <a:cubicBezTo>
                    <a:pt x="72318" y="5187"/>
                    <a:pt x="72188" y="4176"/>
                    <a:pt x="72188" y="3099"/>
                  </a:cubicBezTo>
                  <a:cubicBezTo>
                    <a:pt x="72188" y="2023"/>
                    <a:pt x="72318" y="979"/>
                    <a:pt x="725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1"/>
          <p:cNvSpPr txBox="1">
            <a:spLocks noGrp="1"/>
          </p:cNvSpPr>
          <p:nvPr>
            <p:ph type="title"/>
          </p:nvPr>
        </p:nvSpPr>
        <p:spPr>
          <a:xfrm>
            <a:off x="457200" y="41160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examples Spanish verbs conjugation</a:t>
            </a:r>
            <a:endParaRPr/>
          </a:p>
        </p:txBody>
      </p:sp>
      <p:grpSp>
        <p:nvGrpSpPr>
          <p:cNvPr id="444" name="Google Shape;444;p21"/>
          <p:cNvGrpSpPr/>
          <p:nvPr/>
        </p:nvGrpSpPr>
        <p:grpSpPr>
          <a:xfrm>
            <a:off x="3318814" y="2487360"/>
            <a:ext cx="2504433" cy="2242737"/>
            <a:chOff x="3282171" y="2502115"/>
            <a:chExt cx="2582156" cy="2312339"/>
          </a:xfrm>
        </p:grpSpPr>
        <p:sp>
          <p:nvSpPr>
            <p:cNvPr id="445" name="Google Shape;445;p21"/>
            <p:cNvSpPr/>
            <p:nvPr/>
          </p:nvSpPr>
          <p:spPr>
            <a:xfrm>
              <a:off x="3282171" y="4605014"/>
              <a:ext cx="2582156" cy="209440"/>
            </a:xfrm>
            <a:custGeom>
              <a:avLst/>
              <a:gdLst/>
              <a:ahLst/>
              <a:cxnLst/>
              <a:rect l="l" t="t" r="r" b="b"/>
              <a:pathLst>
                <a:path w="22439" h="1820" extrusionOk="0">
                  <a:moveTo>
                    <a:pt x="11219" y="0"/>
                  </a:moveTo>
                  <a:cubicBezTo>
                    <a:pt x="5021" y="0"/>
                    <a:pt x="0" y="409"/>
                    <a:pt x="0" y="910"/>
                  </a:cubicBezTo>
                  <a:cubicBezTo>
                    <a:pt x="0" y="1420"/>
                    <a:pt x="5021" y="1819"/>
                    <a:pt x="11219" y="1819"/>
                  </a:cubicBezTo>
                  <a:cubicBezTo>
                    <a:pt x="17409" y="1819"/>
                    <a:pt x="22438" y="1420"/>
                    <a:pt x="22438" y="910"/>
                  </a:cubicBezTo>
                  <a:cubicBezTo>
                    <a:pt x="22438" y="409"/>
                    <a:pt x="17409" y="0"/>
                    <a:pt x="112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1"/>
            <p:cNvSpPr/>
            <p:nvPr/>
          </p:nvSpPr>
          <p:spPr>
            <a:xfrm>
              <a:off x="4585478" y="2744695"/>
              <a:ext cx="449713" cy="519230"/>
            </a:xfrm>
            <a:custGeom>
              <a:avLst/>
              <a:gdLst/>
              <a:ahLst/>
              <a:cxnLst/>
              <a:rect l="l" t="t" r="r" b="b"/>
              <a:pathLst>
                <a:path w="3908" h="4512" extrusionOk="0">
                  <a:moveTo>
                    <a:pt x="1105" y="1"/>
                  </a:moveTo>
                  <a:cubicBezTo>
                    <a:pt x="1089" y="1"/>
                    <a:pt x="1074" y="1"/>
                    <a:pt x="1059" y="1"/>
                  </a:cubicBezTo>
                  <a:cubicBezTo>
                    <a:pt x="260" y="29"/>
                    <a:pt x="1" y="1004"/>
                    <a:pt x="1" y="1004"/>
                  </a:cubicBezTo>
                  <a:cubicBezTo>
                    <a:pt x="1" y="1004"/>
                    <a:pt x="2126" y="3852"/>
                    <a:pt x="2497" y="4511"/>
                  </a:cubicBezTo>
                  <a:cubicBezTo>
                    <a:pt x="3907" y="4261"/>
                    <a:pt x="3675" y="1662"/>
                    <a:pt x="3276" y="1180"/>
                  </a:cubicBezTo>
                  <a:cubicBezTo>
                    <a:pt x="2885" y="697"/>
                    <a:pt x="1904" y="1"/>
                    <a:pt x="11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1"/>
            <p:cNvSpPr/>
            <p:nvPr/>
          </p:nvSpPr>
          <p:spPr>
            <a:xfrm>
              <a:off x="4801246" y="2849990"/>
              <a:ext cx="153855" cy="157771"/>
            </a:xfrm>
            <a:custGeom>
              <a:avLst/>
              <a:gdLst/>
              <a:ahLst/>
              <a:cxnLst/>
              <a:rect l="l" t="t" r="r" b="b"/>
              <a:pathLst>
                <a:path w="1337" h="1371" extrusionOk="0">
                  <a:moveTo>
                    <a:pt x="608" y="0"/>
                  </a:moveTo>
                  <a:cubicBezTo>
                    <a:pt x="550" y="0"/>
                    <a:pt x="495" y="13"/>
                    <a:pt x="446" y="42"/>
                  </a:cubicBezTo>
                  <a:cubicBezTo>
                    <a:pt x="260" y="163"/>
                    <a:pt x="130" y="488"/>
                    <a:pt x="19" y="673"/>
                  </a:cubicBezTo>
                  <a:cubicBezTo>
                    <a:pt x="9" y="692"/>
                    <a:pt x="0" y="720"/>
                    <a:pt x="0" y="738"/>
                  </a:cubicBezTo>
                  <a:cubicBezTo>
                    <a:pt x="0" y="785"/>
                    <a:pt x="28" y="812"/>
                    <a:pt x="56" y="840"/>
                  </a:cubicBezTo>
                  <a:cubicBezTo>
                    <a:pt x="139" y="915"/>
                    <a:pt x="232" y="998"/>
                    <a:pt x="316" y="1072"/>
                  </a:cubicBezTo>
                  <a:cubicBezTo>
                    <a:pt x="474" y="1213"/>
                    <a:pt x="649" y="1371"/>
                    <a:pt x="857" y="1371"/>
                  </a:cubicBezTo>
                  <a:cubicBezTo>
                    <a:pt x="868" y="1371"/>
                    <a:pt x="879" y="1370"/>
                    <a:pt x="891" y="1369"/>
                  </a:cubicBezTo>
                  <a:cubicBezTo>
                    <a:pt x="1039" y="1351"/>
                    <a:pt x="1169" y="1249"/>
                    <a:pt x="1244" y="1128"/>
                  </a:cubicBezTo>
                  <a:cubicBezTo>
                    <a:pt x="1318" y="998"/>
                    <a:pt x="1336" y="840"/>
                    <a:pt x="1318" y="692"/>
                  </a:cubicBezTo>
                  <a:cubicBezTo>
                    <a:pt x="1290" y="497"/>
                    <a:pt x="1197" y="311"/>
                    <a:pt x="1049" y="191"/>
                  </a:cubicBezTo>
                  <a:cubicBezTo>
                    <a:pt x="940" y="95"/>
                    <a:pt x="766" y="0"/>
                    <a:pt x="6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1"/>
            <p:cNvSpPr/>
            <p:nvPr/>
          </p:nvSpPr>
          <p:spPr>
            <a:xfrm>
              <a:off x="4536341" y="3351376"/>
              <a:ext cx="421980" cy="942139"/>
            </a:xfrm>
            <a:custGeom>
              <a:avLst/>
              <a:gdLst/>
              <a:ahLst/>
              <a:cxnLst/>
              <a:rect l="l" t="t" r="r" b="b"/>
              <a:pathLst>
                <a:path w="3667" h="8187" extrusionOk="0">
                  <a:moveTo>
                    <a:pt x="2850" y="0"/>
                  </a:moveTo>
                  <a:lnTo>
                    <a:pt x="1" y="3434"/>
                  </a:lnTo>
                  <a:cubicBezTo>
                    <a:pt x="1" y="3434"/>
                    <a:pt x="84" y="8055"/>
                    <a:pt x="214" y="8120"/>
                  </a:cubicBezTo>
                  <a:cubicBezTo>
                    <a:pt x="291" y="8158"/>
                    <a:pt x="518" y="8187"/>
                    <a:pt x="710" y="8187"/>
                  </a:cubicBezTo>
                  <a:cubicBezTo>
                    <a:pt x="843" y="8187"/>
                    <a:pt x="959" y="8173"/>
                    <a:pt x="994" y="8138"/>
                  </a:cubicBezTo>
                  <a:cubicBezTo>
                    <a:pt x="1077" y="8055"/>
                    <a:pt x="1207" y="4343"/>
                    <a:pt x="1207" y="4343"/>
                  </a:cubicBezTo>
                  <a:cubicBezTo>
                    <a:pt x="1207" y="4343"/>
                    <a:pt x="2293" y="3127"/>
                    <a:pt x="2980" y="2135"/>
                  </a:cubicBezTo>
                  <a:cubicBezTo>
                    <a:pt x="3666" y="1151"/>
                    <a:pt x="2850" y="0"/>
                    <a:pt x="28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1"/>
            <p:cNvSpPr/>
            <p:nvPr/>
          </p:nvSpPr>
          <p:spPr>
            <a:xfrm>
              <a:off x="3835873" y="3093951"/>
              <a:ext cx="553281" cy="511635"/>
            </a:xfrm>
            <a:custGeom>
              <a:avLst/>
              <a:gdLst/>
              <a:ahLst/>
              <a:cxnLst/>
              <a:rect l="l" t="t" r="r" b="b"/>
              <a:pathLst>
                <a:path w="4808" h="4446" extrusionOk="0">
                  <a:moveTo>
                    <a:pt x="4176" y="1"/>
                  </a:moveTo>
                  <a:cubicBezTo>
                    <a:pt x="4176" y="1"/>
                    <a:pt x="3202" y="1393"/>
                    <a:pt x="3063" y="1523"/>
                  </a:cubicBezTo>
                  <a:cubicBezTo>
                    <a:pt x="2580" y="1801"/>
                    <a:pt x="1253" y="3091"/>
                    <a:pt x="1253" y="3091"/>
                  </a:cubicBezTo>
                  <a:cubicBezTo>
                    <a:pt x="706" y="3286"/>
                    <a:pt x="390" y="3221"/>
                    <a:pt x="195" y="3462"/>
                  </a:cubicBezTo>
                  <a:cubicBezTo>
                    <a:pt x="0" y="3703"/>
                    <a:pt x="158" y="4232"/>
                    <a:pt x="492" y="4251"/>
                  </a:cubicBezTo>
                  <a:cubicBezTo>
                    <a:pt x="706" y="4242"/>
                    <a:pt x="715" y="4177"/>
                    <a:pt x="715" y="4177"/>
                  </a:cubicBezTo>
                  <a:cubicBezTo>
                    <a:pt x="715" y="4177"/>
                    <a:pt x="698" y="3896"/>
                    <a:pt x="826" y="3896"/>
                  </a:cubicBezTo>
                  <a:cubicBezTo>
                    <a:pt x="832" y="3896"/>
                    <a:pt x="838" y="3897"/>
                    <a:pt x="845" y="3898"/>
                  </a:cubicBezTo>
                  <a:cubicBezTo>
                    <a:pt x="993" y="3935"/>
                    <a:pt x="1030" y="4223"/>
                    <a:pt x="975" y="4325"/>
                  </a:cubicBezTo>
                  <a:cubicBezTo>
                    <a:pt x="1030" y="4425"/>
                    <a:pt x="1120" y="4445"/>
                    <a:pt x="1182" y="4445"/>
                  </a:cubicBezTo>
                  <a:cubicBezTo>
                    <a:pt x="1223" y="4445"/>
                    <a:pt x="1253" y="4436"/>
                    <a:pt x="1253" y="4436"/>
                  </a:cubicBezTo>
                  <a:cubicBezTo>
                    <a:pt x="1253" y="4436"/>
                    <a:pt x="1615" y="3963"/>
                    <a:pt x="1773" y="3536"/>
                  </a:cubicBezTo>
                  <a:cubicBezTo>
                    <a:pt x="2524" y="3109"/>
                    <a:pt x="3592" y="2358"/>
                    <a:pt x="3749" y="2246"/>
                  </a:cubicBezTo>
                  <a:cubicBezTo>
                    <a:pt x="3916" y="2135"/>
                    <a:pt x="4807" y="1105"/>
                    <a:pt x="4807" y="1105"/>
                  </a:cubicBezTo>
                  <a:lnTo>
                    <a:pt x="4176" y="1"/>
                  </a:lnTo>
                  <a:close/>
                </a:path>
              </a:pathLst>
            </a:custGeom>
            <a:solidFill>
              <a:srgbClr val="F5B9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1"/>
            <p:cNvSpPr/>
            <p:nvPr/>
          </p:nvSpPr>
          <p:spPr>
            <a:xfrm>
              <a:off x="4235187" y="2924214"/>
              <a:ext cx="249022" cy="334300"/>
            </a:xfrm>
            <a:custGeom>
              <a:avLst/>
              <a:gdLst/>
              <a:ahLst/>
              <a:cxnLst/>
              <a:rect l="l" t="t" r="r" b="b"/>
              <a:pathLst>
                <a:path w="2164" h="2905" extrusionOk="0">
                  <a:moveTo>
                    <a:pt x="1467" y="0"/>
                  </a:moveTo>
                  <a:cubicBezTo>
                    <a:pt x="1467" y="0"/>
                    <a:pt x="344" y="1606"/>
                    <a:pt x="1" y="2209"/>
                  </a:cubicBezTo>
                  <a:cubicBezTo>
                    <a:pt x="326" y="2747"/>
                    <a:pt x="1495" y="2905"/>
                    <a:pt x="1495" y="2905"/>
                  </a:cubicBezTo>
                  <a:lnTo>
                    <a:pt x="2163" y="1912"/>
                  </a:lnTo>
                  <a:lnTo>
                    <a:pt x="146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1"/>
            <p:cNvSpPr/>
            <p:nvPr/>
          </p:nvSpPr>
          <p:spPr>
            <a:xfrm>
              <a:off x="3454625" y="3906617"/>
              <a:ext cx="834064" cy="834082"/>
            </a:xfrm>
            <a:custGeom>
              <a:avLst/>
              <a:gdLst/>
              <a:ahLst/>
              <a:cxnLst/>
              <a:rect l="l" t="t" r="r" b="b"/>
              <a:pathLst>
                <a:path w="7248" h="7248" extrusionOk="0">
                  <a:moveTo>
                    <a:pt x="3629" y="622"/>
                  </a:moveTo>
                  <a:cubicBezTo>
                    <a:pt x="5281" y="622"/>
                    <a:pt x="6626" y="1968"/>
                    <a:pt x="6626" y="3620"/>
                  </a:cubicBezTo>
                  <a:cubicBezTo>
                    <a:pt x="6626" y="5281"/>
                    <a:pt x="5281" y="6617"/>
                    <a:pt x="3629" y="6617"/>
                  </a:cubicBezTo>
                  <a:cubicBezTo>
                    <a:pt x="1968" y="6617"/>
                    <a:pt x="622" y="5281"/>
                    <a:pt x="622" y="3620"/>
                  </a:cubicBezTo>
                  <a:cubicBezTo>
                    <a:pt x="622" y="1968"/>
                    <a:pt x="1968" y="622"/>
                    <a:pt x="3629" y="622"/>
                  </a:cubicBezTo>
                  <a:close/>
                  <a:moveTo>
                    <a:pt x="3629" y="1"/>
                  </a:moveTo>
                  <a:cubicBezTo>
                    <a:pt x="1625" y="1"/>
                    <a:pt x="1" y="1624"/>
                    <a:pt x="1" y="3620"/>
                  </a:cubicBezTo>
                  <a:cubicBezTo>
                    <a:pt x="1" y="5624"/>
                    <a:pt x="1625" y="7248"/>
                    <a:pt x="3629" y="7248"/>
                  </a:cubicBezTo>
                  <a:cubicBezTo>
                    <a:pt x="5624" y="7248"/>
                    <a:pt x="7248" y="5624"/>
                    <a:pt x="7248" y="3620"/>
                  </a:cubicBezTo>
                  <a:cubicBezTo>
                    <a:pt x="7248" y="1624"/>
                    <a:pt x="5624" y="1"/>
                    <a:pt x="36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1"/>
            <p:cNvSpPr/>
            <p:nvPr/>
          </p:nvSpPr>
          <p:spPr>
            <a:xfrm>
              <a:off x="4840717" y="3886364"/>
              <a:ext cx="846952" cy="848006"/>
            </a:xfrm>
            <a:custGeom>
              <a:avLst/>
              <a:gdLst/>
              <a:ahLst/>
              <a:cxnLst/>
              <a:rect l="l" t="t" r="r" b="b"/>
              <a:pathLst>
                <a:path w="7360" h="7369" extrusionOk="0">
                  <a:moveTo>
                    <a:pt x="3684" y="641"/>
                  </a:moveTo>
                  <a:cubicBezTo>
                    <a:pt x="5364" y="641"/>
                    <a:pt x="6728" y="2005"/>
                    <a:pt x="6728" y="3684"/>
                  </a:cubicBezTo>
                  <a:cubicBezTo>
                    <a:pt x="6728" y="5364"/>
                    <a:pt x="5364" y="6728"/>
                    <a:pt x="3684" y="6728"/>
                  </a:cubicBezTo>
                  <a:cubicBezTo>
                    <a:pt x="1996" y="6728"/>
                    <a:pt x="631" y="5364"/>
                    <a:pt x="631" y="3684"/>
                  </a:cubicBezTo>
                  <a:cubicBezTo>
                    <a:pt x="631" y="2005"/>
                    <a:pt x="1996" y="641"/>
                    <a:pt x="3684" y="641"/>
                  </a:cubicBezTo>
                  <a:close/>
                  <a:moveTo>
                    <a:pt x="3684" y="0"/>
                  </a:moveTo>
                  <a:cubicBezTo>
                    <a:pt x="1643" y="0"/>
                    <a:pt x="0" y="1652"/>
                    <a:pt x="0" y="3684"/>
                  </a:cubicBezTo>
                  <a:cubicBezTo>
                    <a:pt x="0" y="5716"/>
                    <a:pt x="1643" y="7368"/>
                    <a:pt x="3684" y="7368"/>
                  </a:cubicBezTo>
                  <a:cubicBezTo>
                    <a:pt x="5717" y="7368"/>
                    <a:pt x="7359" y="5716"/>
                    <a:pt x="7359" y="3684"/>
                  </a:cubicBezTo>
                  <a:cubicBezTo>
                    <a:pt x="7359" y="1652"/>
                    <a:pt x="5717" y="0"/>
                    <a:pt x="36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1"/>
            <p:cNvSpPr/>
            <p:nvPr/>
          </p:nvSpPr>
          <p:spPr>
            <a:xfrm>
              <a:off x="3839095" y="3536073"/>
              <a:ext cx="331071" cy="804277"/>
            </a:xfrm>
            <a:custGeom>
              <a:avLst/>
              <a:gdLst/>
              <a:ahLst/>
              <a:cxnLst/>
              <a:rect l="l" t="t" r="r" b="b"/>
              <a:pathLst>
                <a:path w="2877" h="6989" extrusionOk="0">
                  <a:moveTo>
                    <a:pt x="715" y="1"/>
                  </a:moveTo>
                  <a:cubicBezTo>
                    <a:pt x="585" y="130"/>
                    <a:pt x="696" y="344"/>
                    <a:pt x="696" y="344"/>
                  </a:cubicBezTo>
                  <a:lnTo>
                    <a:pt x="1448" y="604"/>
                  </a:lnTo>
                  <a:cubicBezTo>
                    <a:pt x="1448" y="604"/>
                    <a:pt x="1643" y="1467"/>
                    <a:pt x="1661" y="1578"/>
                  </a:cubicBezTo>
                  <a:cubicBezTo>
                    <a:pt x="1689" y="1680"/>
                    <a:pt x="2422" y="1792"/>
                    <a:pt x="2422" y="1792"/>
                  </a:cubicBezTo>
                  <a:lnTo>
                    <a:pt x="2107" y="4566"/>
                  </a:lnTo>
                  <a:lnTo>
                    <a:pt x="149" y="6775"/>
                  </a:lnTo>
                  <a:cubicBezTo>
                    <a:pt x="149" y="6775"/>
                    <a:pt x="0" y="6923"/>
                    <a:pt x="279" y="6988"/>
                  </a:cubicBezTo>
                  <a:cubicBezTo>
                    <a:pt x="622" y="6905"/>
                    <a:pt x="2413" y="4854"/>
                    <a:pt x="2432" y="4742"/>
                  </a:cubicBezTo>
                  <a:cubicBezTo>
                    <a:pt x="2469" y="4594"/>
                    <a:pt x="2877" y="1495"/>
                    <a:pt x="2784" y="1430"/>
                  </a:cubicBezTo>
                  <a:cubicBezTo>
                    <a:pt x="2701" y="1365"/>
                    <a:pt x="2079" y="1235"/>
                    <a:pt x="2079" y="1235"/>
                  </a:cubicBezTo>
                  <a:cubicBezTo>
                    <a:pt x="2079" y="1235"/>
                    <a:pt x="1903" y="492"/>
                    <a:pt x="1773" y="335"/>
                  </a:cubicBezTo>
                  <a:cubicBezTo>
                    <a:pt x="1643" y="186"/>
                    <a:pt x="715" y="1"/>
                    <a:pt x="7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1"/>
            <p:cNvSpPr/>
            <p:nvPr/>
          </p:nvSpPr>
          <p:spPr>
            <a:xfrm>
              <a:off x="4140249" y="3717548"/>
              <a:ext cx="652475" cy="173192"/>
            </a:xfrm>
            <a:custGeom>
              <a:avLst/>
              <a:gdLst/>
              <a:ahLst/>
              <a:cxnLst/>
              <a:rect l="l" t="t" r="r" b="b"/>
              <a:pathLst>
                <a:path w="5670" h="1505" extrusionOk="0">
                  <a:moveTo>
                    <a:pt x="24" y="1"/>
                  </a:moveTo>
                  <a:cubicBezTo>
                    <a:pt x="21" y="1"/>
                    <a:pt x="19" y="1"/>
                    <a:pt x="19" y="1"/>
                  </a:cubicBezTo>
                  <a:lnTo>
                    <a:pt x="0" y="344"/>
                  </a:lnTo>
                  <a:cubicBezTo>
                    <a:pt x="0" y="344"/>
                    <a:pt x="5475" y="1504"/>
                    <a:pt x="5559" y="1504"/>
                  </a:cubicBezTo>
                  <a:cubicBezTo>
                    <a:pt x="5642" y="1504"/>
                    <a:pt x="5670" y="1226"/>
                    <a:pt x="5577" y="1133"/>
                  </a:cubicBezTo>
                  <a:cubicBezTo>
                    <a:pt x="5495" y="1051"/>
                    <a:pt x="221" y="1"/>
                    <a:pt x="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1"/>
            <p:cNvSpPr/>
            <p:nvPr/>
          </p:nvSpPr>
          <p:spPr>
            <a:xfrm>
              <a:off x="4114587" y="3918355"/>
              <a:ext cx="595973" cy="392069"/>
            </a:xfrm>
            <a:custGeom>
              <a:avLst/>
              <a:gdLst/>
              <a:ahLst/>
              <a:cxnLst/>
              <a:rect l="l" t="t" r="r" b="b"/>
              <a:pathLst>
                <a:path w="5179" h="3407" extrusionOk="0">
                  <a:moveTo>
                    <a:pt x="0" y="1"/>
                  </a:moveTo>
                  <a:lnTo>
                    <a:pt x="0" y="437"/>
                  </a:lnTo>
                  <a:cubicBezTo>
                    <a:pt x="0" y="437"/>
                    <a:pt x="4889" y="3407"/>
                    <a:pt x="5064" y="3407"/>
                  </a:cubicBezTo>
                  <a:cubicBezTo>
                    <a:pt x="5065" y="3407"/>
                    <a:pt x="5066" y="3407"/>
                    <a:pt x="5067" y="3406"/>
                  </a:cubicBezTo>
                  <a:cubicBezTo>
                    <a:pt x="5178" y="3360"/>
                    <a:pt x="5178" y="3258"/>
                    <a:pt x="5095" y="3146"/>
                  </a:cubicBezTo>
                  <a:cubicBezTo>
                    <a:pt x="5002" y="3035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1"/>
            <p:cNvSpPr/>
            <p:nvPr/>
          </p:nvSpPr>
          <p:spPr>
            <a:xfrm>
              <a:off x="4605732" y="3649308"/>
              <a:ext cx="268240" cy="736496"/>
            </a:xfrm>
            <a:custGeom>
              <a:avLst/>
              <a:gdLst/>
              <a:ahLst/>
              <a:cxnLst/>
              <a:rect l="l" t="t" r="r" b="b"/>
              <a:pathLst>
                <a:path w="2331" h="6400" extrusionOk="0">
                  <a:moveTo>
                    <a:pt x="2005" y="0"/>
                  </a:moveTo>
                  <a:cubicBezTo>
                    <a:pt x="2033" y="65"/>
                    <a:pt x="1" y="6329"/>
                    <a:pt x="1" y="6329"/>
                  </a:cubicBezTo>
                  <a:cubicBezTo>
                    <a:pt x="1" y="6329"/>
                    <a:pt x="82" y="6399"/>
                    <a:pt x="202" y="6399"/>
                  </a:cubicBezTo>
                  <a:cubicBezTo>
                    <a:pt x="245" y="6399"/>
                    <a:pt x="293" y="6390"/>
                    <a:pt x="344" y="6366"/>
                  </a:cubicBezTo>
                  <a:cubicBezTo>
                    <a:pt x="539" y="6282"/>
                    <a:pt x="2330" y="158"/>
                    <a:pt x="2330" y="158"/>
                  </a:cubicBezTo>
                  <a:lnTo>
                    <a:pt x="20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1"/>
            <p:cNvSpPr/>
            <p:nvPr/>
          </p:nvSpPr>
          <p:spPr>
            <a:xfrm>
              <a:off x="4747851" y="3566798"/>
              <a:ext cx="288378" cy="111050"/>
            </a:xfrm>
            <a:custGeom>
              <a:avLst/>
              <a:gdLst/>
              <a:ahLst/>
              <a:cxnLst/>
              <a:rect l="l" t="t" r="r" b="b"/>
              <a:pathLst>
                <a:path w="2506" h="965" extrusionOk="0">
                  <a:moveTo>
                    <a:pt x="2124" y="1"/>
                  </a:moveTo>
                  <a:cubicBezTo>
                    <a:pt x="1662" y="1"/>
                    <a:pt x="149" y="522"/>
                    <a:pt x="149" y="522"/>
                  </a:cubicBezTo>
                  <a:lnTo>
                    <a:pt x="0" y="958"/>
                  </a:lnTo>
                  <a:cubicBezTo>
                    <a:pt x="0" y="958"/>
                    <a:pt x="278" y="965"/>
                    <a:pt x="639" y="965"/>
                  </a:cubicBezTo>
                  <a:cubicBezTo>
                    <a:pt x="1254" y="965"/>
                    <a:pt x="2112" y="946"/>
                    <a:pt x="2264" y="847"/>
                  </a:cubicBezTo>
                  <a:cubicBezTo>
                    <a:pt x="2506" y="699"/>
                    <a:pt x="2394" y="207"/>
                    <a:pt x="2246" y="31"/>
                  </a:cubicBezTo>
                  <a:cubicBezTo>
                    <a:pt x="2227" y="10"/>
                    <a:pt x="2185" y="1"/>
                    <a:pt x="21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1"/>
            <p:cNvSpPr/>
            <p:nvPr/>
          </p:nvSpPr>
          <p:spPr>
            <a:xfrm>
              <a:off x="4815055" y="3785903"/>
              <a:ext cx="457193" cy="529817"/>
            </a:xfrm>
            <a:custGeom>
              <a:avLst/>
              <a:gdLst/>
              <a:ahLst/>
              <a:cxnLst/>
              <a:rect l="l" t="t" r="r" b="b"/>
              <a:pathLst>
                <a:path w="3973" h="4604" extrusionOk="0">
                  <a:moveTo>
                    <a:pt x="149" y="1"/>
                  </a:moveTo>
                  <a:lnTo>
                    <a:pt x="1" y="502"/>
                  </a:lnTo>
                  <a:lnTo>
                    <a:pt x="3648" y="4604"/>
                  </a:lnTo>
                  <a:cubicBezTo>
                    <a:pt x="3648" y="4604"/>
                    <a:pt x="3972" y="4409"/>
                    <a:pt x="3972" y="4297"/>
                  </a:cubicBezTo>
                  <a:cubicBezTo>
                    <a:pt x="3972" y="4186"/>
                    <a:pt x="149" y="1"/>
                    <a:pt x="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1"/>
            <p:cNvSpPr/>
            <p:nvPr/>
          </p:nvSpPr>
          <p:spPr>
            <a:xfrm>
              <a:off x="3790993" y="4242985"/>
              <a:ext cx="161335" cy="161339"/>
            </a:xfrm>
            <a:custGeom>
              <a:avLst/>
              <a:gdLst/>
              <a:ahLst/>
              <a:cxnLst/>
              <a:rect l="l" t="t" r="r" b="b"/>
              <a:pathLst>
                <a:path w="1402" h="1402" extrusionOk="0">
                  <a:moveTo>
                    <a:pt x="706" y="1"/>
                  </a:moveTo>
                  <a:cubicBezTo>
                    <a:pt x="316" y="1"/>
                    <a:pt x="1" y="316"/>
                    <a:pt x="1" y="697"/>
                  </a:cubicBezTo>
                  <a:cubicBezTo>
                    <a:pt x="1" y="1086"/>
                    <a:pt x="316" y="1402"/>
                    <a:pt x="706" y="1402"/>
                  </a:cubicBezTo>
                  <a:cubicBezTo>
                    <a:pt x="1086" y="1402"/>
                    <a:pt x="1402" y="1086"/>
                    <a:pt x="1402" y="697"/>
                  </a:cubicBezTo>
                  <a:cubicBezTo>
                    <a:pt x="1402" y="316"/>
                    <a:pt x="1086" y="1"/>
                    <a:pt x="7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>
              <a:off x="3827357" y="4279349"/>
              <a:ext cx="88723" cy="88725"/>
            </a:xfrm>
            <a:custGeom>
              <a:avLst/>
              <a:gdLst/>
              <a:ahLst/>
              <a:cxnLst/>
              <a:rect l="l" t="t" r="r" b="b"/>
              <a:pathLst>
                <a:path w="771" h="771" extrusionOk="0">
                  <a:moveTo>
                    <a:pt x="390" y="0"/>
                  </a:moveTo>
                  <a:cubicBezTo>
                    <a:pt x="177" y="0"/>
                    <a:pt x="0" y="167"/>
                    <a:pt x="0" y="381"/>
                  </a:cubicBezTo>
                  <a:cubicBezTo>
                    <a:pt x="0" y="594"/>
                    <a:pt x="177" y="770"/>
                    <a:pt x="390" y="770"/>
                  </a:cubicBezTo>
                  <a:cubicBezTo>
                    <a:pt x="594" y="770"/>
                    <a:pt x="770" y="594"/>
                    <a:pt x="770" y="381"/>
                  </a:cubicBezTo>
                  <a:cubicBezTo>
                    <a:pt x="770" y="167"/>
                    <a:pt x="594" y="0"/>
                    <a:pt x="3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>
              <a:off x="4678345" y="4263238"/>
              <a:ext cx="588494" cy="62142"/>
            </a:xfrm>
            <a:custGeom>
              <a:avLst/>
              <a:gdLst/>
              <a:ahLst/>
              <a:cxnLst/>
              <a:rect l="l" t="t" r="r" b="b"/>
              <a:pathLst>
                <a:path w="5114" h="540" extrusionOk="0">
                  <a:moveTo>
                    <a:pt x="1" y="1"/>
                  </a:moveTo>
                  <a:lnTo>
                    <a:pt x="1" y="391"/>
                  </a:lnTo>
                  <a:lnTo>
                    <a:pt x="5114" y="539"/>
                  </a:lnTo>
                  <a:lnTo>
                    <a:pt x="5012" y="14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1"/>
            <p:cNvSpPr/>
            <p:nvPr/>
          </p:nvSpPr>
          <p:spPr>
            <a:xfrm>
              <a:off x="5185600" y="4231247"/>
              <a:ext cx="157077" cy="158116"/>
            </a:xfrm>
            <a:custGeom>
              <a:avLst/>
              <a:gdLst/>
              <a:ahLst/>
              <a:cxnLst/>
              <a:rect l="l" t="t" r="r" b="b"/>
              <a:pathLst>
                <a:path w="1365" h="1374" extrusionOk="0">
                  <a:moveTo>
                    <a:pt x="687" y="1"/>
                  </a:moveTo>
                  <a:cubicBezTo>
                    <a:pt x="307" y="1"/>
                    <a:pt x="1" y="307"/>
                    <a:pt x="1" y="687"/>
                  </a:cubicBezTo>
                  <a:cubicBezTo>
                    <a:pt x="1" y="1068"/>
                    <a:pt x="307" y="1374"/>
                    <a:pt x="687" y="1374"/>
                  </a:cubicBezTo>
                  <a:cubicBezTo>
                    <a:pt x="1059" y="1374"/>
                    <a:pt x="1365" y="1068"/>
                    <a:pt x="1365" y="687"/>
                  </a:cubicBezTo>
                  <a:cubicBezTo>
                    <a:pt x="1365" y="307"/>
                    <a:pt x="1059" y="1"/>
                    <a:pt x="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1"/>
            <p:cNvSpPr/>
            <p:nvPr/>
          </p:nvSpPr>
          <p:spPr>
            <a:xfrm>
              <a:off x="5220813" y="4267611"/>
              <a:ext cx="86651" cy="85503"/>
            </a:xfrm>
            <a:custGeom>
              <a:avLst/>
              <a:gdLst/>
              <a:ahLst/>
              <a:cxnLst/>
              <a:rect l="l" t="t" r="r" b="b"/>
              <a:pathLst>
                <a:path w="753" h="743" extrusionOk="0">
                  <a:moveTo>
                    <a:pt x="381" y="0"/>
                  </a:moveTo>
                  <a:cubicBezTo>
                    <a:pt x="168" y="0"/>
                    <a:pt x="1" y="167"/>
                    <a:pt x="1" y="371"/>
                  </a:cubicBezTo>
                  <a:cubicBezTo>
                    <a:pt x="1" y="575"/>
                    <a:pt x="168" y="742"/>
                    <a:pt x="381" y="742"/>
                  </a:cubicBezTo>
                  <a:cubicBezTo>
                    <a:pt x="586" y="742"/>
                    <a:pt x="753" y="575"/>
                    <a:pt x="753" y="371"/>
                  </a:cubicBezTo>
                  <a:cubicBezTo>
                    <a:pt x="753" y="167"/>
                    <a:pt x="586" y="0"/>
                    <a:pt x="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1"/>
            <p:cNvSpPr/>
            <p:nvPr/>
          </p:nvSpPr>
          <p:spPr>
            <a:xfrm>
              <a:off x="4527825" y="4158634"/>
              <a:ext cx="289529" cy="289535"/>
            </a:xfrm>
            <a:custGeom>
              <a:avLst/>
              <a:gdLst/>
              <a:ahLst/>
              <a:cxnLst/>
              <a:rect l="l" t="t" r="r" b="b"/>
              <a:pathLst>
                <a:path w="2516" h="2516" extrusionOk="0">
                  <a:moveTo>
                    <a:pt x="1253" y="1"/>
                  </a:moveTo>
                  <a:cubicBezTo>
                    <a:pt x="557" y="1"/>
                    <a:pt x="1" y="557"/>
                    <a:pt x="1" y="1253"/>
                  </a:cubicBezTo>
                  <a:cubicBezTo>
                    <a:pt x="1" y="1949"/>
                    <a:pt x="557" y="2515"/>
                    <a:pt x="1253" y="2515"/>
                  </a:cubicBezTo>
                  <a:cubicBezTo>
                    <a:pt x="1949" y="2515"/>
                    <a:pt x="2515" y="1949"/>
                    <a:pt x="2515" y="1253"/>
                  </a:cubicBezTo>
                  <a:cubicBezTo>
                    <a:pt x="2515" y="557"/>
                    <a:pt x="1949" y="1"/>
                    <a:pt x="12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1"/>
            <p:cNvSpPr/>
            <p:nvPr/>
          </p:nvSpPr>
          <p:spPr>
            <a:xfrm>
              <a:off x="4664536" y="4247242"/>
              <a:ext cx="141082" cy="149601"/>
            </a:xfrm>
            <a:custGeom>
              <a:avLst/>
              <a:gdLst/>
              <a:ahLst/>
              <a:cxnLst/>
              <a:rect l="l" t="t" r="r" b="b"/>
              <a:pathLst>
                <a:path w="1226" h="1300" extrusionOk="0">
                  <a:moveTo>
                    <a:pt x="886" y="0"/>
                  </a:moveTo>
                  <a:cubicBezTo>
                    <a:pt x="685" y="0"/>
                    <a:pt x="446" y="29"/>
                    <a:pt x="446" y="29"/>
                  </a:cubicBezTo>
                  <a:lnTo>
                    <a:pt x="0" y="706"/>
                  </a:lnTo>
                  <a:cubicBezTo>
                    <a:pt x="0" y="706"/>
                    <a:pt x="520" y="1300"/>
                    <a:pt x="585" y="1300"/>
                  </a:cubicBezTo>
                  <a:cubicBezTo>
                    <a:pt x="659" y="1300"/>
                    <a:pt x="938" y="1272"/>
                    <a:pt x="1030" y="1207"/>
                  </a:cubicBezTo>
                  <a:cubicBezTo>
                    <a:pt x="1123" y="1133"/>
                    <a:pt x="1225" y="149"/>
                    <a:pt x="1151" y="47"/>
                  </a:cubicBezTo>
                  <a:cubicBezTo>
                    <a:pt x="1122" y="11"/>
                    <a:pt x="1012" y="0"/>
                    <a:pt x="8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1"/>
            <p:cNvSpPr/>
            <p:nvPr/>
          </p:nvSpPr>
          <p:spPr>
            <a:xfrm>
              <a:off x="4672016" y="4372215"/>
              <a:ext cx="592751" cy="75951"/>
            </a:xfrm>
            <a:custGeom>
              <a:avLst/>
              <a:gdLst/>
              <a:ahLst/>
              <a:cxnLst/>
              <a:rect l="l" t="t" r="r" b="b"/>
              <a:pathLst>
                <a:path w="5151" h="660" extrusionOk="0">
                  <a:moveTo>
                    <a:pt x="5039" y="0"/>
                  </a:moveTo>
                  <a:lnTo>
                    <a:pt x="0" y="474"/>
                  </a:lnTo>
                  <a:lnTo>
                    <a:pt x="102" y="659"/>
                  </a:lnTo>
                  <a:lnTo>
                    <a:pt x="5150" y="149"/>
                  </a:lnTo>
                  <a:lnTo>
                    <a:pt x="50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1"/>
            <p:cNvSpPr/>
            <p:nvPr/>
          </p:nvSpPr>
          <p:spPr>
            <a:xfrm>
              <a:off x="4952801" y="3833889"/>
              <a:ext cx="537285" cy="158232"/>
            </a:xfrm>
            <a:custGeom>
              <a:avLst/>
              <a:gdLst/>
              <a:ahLst/>
              <a:cxnLst/>
              <a:rect l="l" t="t" r="r" b="b"/>
              <a:pathLst>
                <a:path w="4669" h="1375" extrusionOk="0">
                  <a:moveTo>
                    <a:pt x="2749" y="0"/>
                  </a:moveTo>
                  <a:cubicBezTo>
                    <a:pt x="2626" y="0"/>
                    <a:pt x="2496" y="4"/>
                    <a:pt x="2358" y="11"/>
                  </a:cubicBezTo>
                  <a:cubicBezTo>
                    <a:pt x="734" y="104"/>
                    <a:pt x="1" y="1013"/>
                    <a:pt x="1" y="1013"/>
                  </a:cubicBezTo>
                  <a:lnTo>
                    <a:pt x="159" y="1375"/>
                  </a:lnTo>
                  <a:cubicBezTo>
                    <a:pt x="159" y="1375"/>
                    <a:pt x="780" y="456"/>
                    <a:pt x="2200" y="336"/>
                  </a:cubicBezTo>
                  <a:cubicBezTo>
                    <a:pt x="2404" y="317"/>
                    <a:pt x="2593" y="309"/>
                    <a:pt x="2766" y="309"/>
                  </a:cubicBezTo>
                  <a:cubicBezTo>
                    <a:pt x="3779" y="309"/>
                    <a:pt x="4260" y="586"/>
                    <a:pt x="4260" y="586"/>
                  </a:cubicBezTo>
                  <a:lnTo>
                    <a:pt x="4668" y="475"/>
                  </a:lnTo>
                  <a:cubicBezTo>
                    <a:pt x="4668" y="475"/>
                    <a:pt x="4226" y="0"/>
                    <a:pt x="2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1"/>
            <p:cNvSpPr/>
            <p:nvPr/>
          </p:nvSpPr>
          <p:spPr>
            <a:xfrm>
              <a:off x="4123103" y="3578536"/>
              <a:ext cx="169966" cy="159497"/>
            </a:xfrm>
            <a:custGeom>
              <a:avLst/>
              <a:gdLst/>
              <a:ahLst/>
              <a:cxnLst/>
              <a:rect l="l" t="t" r="r" b="b"/>
              <a:pathLst>
                <a:path w="1477" h="1386" extrusionOk="0">
                  <a:moveTo>
                    <a:pt x="1172" y="0"/>
                  </a:moveTo>
                  <a:cubicBezTo>
                    <a:pt x="965" y="0"/>
                    <a:pt x="266" y="85"/>
                    <a:pt x="223" y="170"/>
                  </a:cubicBezTo>
                  <a:cubicBezTo>
                    <a:pt x="186" y="253"/>
                    <a:pt x="1" y="1172"/>
                    <a:pt x="1" y="1172"/>
                  </a:cubicBezTo>
                  <a:lnTo>
                    <a:pt x="344" y="1385"/>
                  </a:lnTo>
                  <a:lnTo>
                    <a:pt x="632" y="485"/>
                  </a:lnTo>
                  <a:cubicBezTo>
                    <a:pt x="632" y="485"/>
                    <a:pt x="651" y="486"/>
                    <a:pt x="683" y="486"/>
                  </a:cubicBezTo>
                  <a:cubicBezTo>
                    <a:pt x="829" y="486"/>
                    <a:pt x="1240" y="479"/>
                    <a:pt x="1346" y="411"/>
                  </a:cubicBezTo>
                  <a:cubicBezTo>
                    <a:pt x="1476" y="328"/>
                    <a:pt x="1318" y="21"/>
                    <a:pt x="1216" y="3"/>
                  </a:cubicBezTo>
                  <a:cubicBezTo>
                    <a:pt x="1207" y="1"/>
                    <a:pt x="1191" y="0"/>
                    <a:pt x="11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1"/>
            <p:cNvSpPr/>
            <p:nvPr/>
          </p:nvSpPr>
          <p:spPr>
            <a:xfrm>
              <a:off x="4590887" y="4143674"/>
              <a:ext cx="164557" cy="259385"/>
            </a:xfrm>
            <a:custGeom>
              <a:avLst/>
              <a:gdLst/>
              <a:ahLst/>
              <a:cxnLst/>
              <a:rect l="l" t="t" r="r" b="b"/>
              <a:pathLst>
                <a:path w="1430" h="2254" extrusionOk="0">
                  <a:moveTo>
                    <a:pt x="891" y="1"/>
                  </a:moveTo>
                  <a:lnTo>
                    <a:pt x="371" y="381"/>
                  </a:lnTo>
                  <a:lnTo>
                    <a:pt x="622" y="817"/>
                  </a:lnTo>
                  <a:cubicBezTo>
                    <a:pt x="622" y="817"/>
                    <a:pt x="0" y="2107"/>
                    <a:pt x="37" y="2200"/>
                  </a:cubicBezTo>
                  <a:cubicBezTo>
                    <a:pt x="50" y="2242"/>
                    <a:pt x="85" y="2254"/>
                    <a:pt x="121" y="2254"/>
                  </a:cubicBezTo>
                  <a:cubicBezTo>
                    <a:pt x="163" y="2254"/>
                    <a:pt x="204" y="2237"/>
                    <a:pt x="204" y="2237"/>
                  </a:cubicBezTo>
                  <a:cubicBezTo>
                    <a:pt x="204" y="2237"/>
                    <a:pt x="1429" y="854"/>
                    <a:pt x="1383" y="752"/>
                  </a:cubicBezTo>
                  <a:cubicBezTo>
                    <a:pt x="1355" y="669"/>
                    <a:pt x="891" y="1"/>
                    <a:pt x="8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4390079" y="3327900"/>
              <a:ext cx="609897" cy="878962"/>
            </a:xfrm>
            <a:custGeom>
              <a:avLst/>
              <a:gdLst/>
              <a:ahLst/>
              <a:cxnLst/>
              <a:rect l="l" t="t" r="r" b="b"/>
              <a:pathLst>
                <a:path w="5300" h="7638" extrusionOk="0">
                  <a:moveTo>
                    <a:pt x="4622" y="0"/>
                  </a:moveTo>
                  <a:lnTo>
                    <a:pt x="1615" y="1930"/>
                  </a:lnTo>
                  <a:cubicBezTo>
                    <a:pt x="1615" y="1930"/>
                    <a:pt x="38" y="3703"/>
                    <a:pt x="19" y="4306"/>
                  </a:cubicBezTo>
                  <a:cubicBezTo>
                    <a:pt x="1" y="4906"/>
                    <a:pt x="1810" y="7637"/>
                    <a:pt x="2212" y="7637"/>
                  </a:cubicBezTo>
                  <a:cubicBezTo>
                    <a:pt x="2214" y="7637"/>
                    <a:pt x="2216" y="7637"/>
                    <a:pt x="2218" y="7637"/>
                  </a:cubicBezTo>
                  <a:cubicBezTo>
                    <a:pt x="2589" y="7600"/>
                    <a:pt x="2794" y="7479"/>
                    <a:pt x="2812" y="7284"/>
                  </a:cubicBezTo>
                  <a:cubicBezTo>
                    <a:pt x="2775" y="7182"/>
                    <a:pt x="2358" y="5466"/>
                    <a:pt x="1708" y="4213"/>
                  </a:cubicBezTo>
                  <a:cubicBezTo>
                    <a:pt x="3926" y="2895"/>
                    <a:pt x="4984" y="2125"/>
                    <a:pt x="5095" y="1652"/>
                  </a:cubicBezTo>
                  <a:cubicBezTo>
                    <a:pt x="5299" y="742"/>
                    <a:pt x="4622" y="0"/>
                    <a:pt x="46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1"/>
            <p:cNvSpPr/>
            <p:nvPr/>
          </p:nvSpPr>
          <p:spPr>
            <a:xfrm>
              <a:off x="4363381" y="2839518"/>
              <a:ext cx="590680" cy="738337"/>
            </a:xfrm>
            <a:custGeom>
              <a:avLst/>
              <a:gdLst/>
              <a:ahLst/>
              <a:cxnLst/>
              <a:rect l="l" t="t" r="r" b="b"/>
              <a:pathLst>
                <a:path w="5133" h="6416" extrusionOk="0">
                  <a:moveTo>
                    <a:pt x="1712" y="1"/>
                  </a:moveTo>
                  <a:cubicBezTo>
                    <a:pt x="1086" y="1"/>
                    <a:pt x="519" y="325"/>
                    <a:pt x="400" y="412"/>
                  </a:cubicBezTo>
                  <a:cubicBezTo>
                    <a:pt x="168" y="588"/>
                    <a:pt x="1" y="1451"/>
                    <a:pt x="84" y="2379"/>
                  </a:cubicBezTo>
                  <a:cubicBezTo>
                    <a:pt x="186" y="3650"/>
                    <a:pt x="1652" y="4949"/>
                    <a:pt x="1624" y="6415"/>
                  </a:cubicBezTo>
                  <a:cubicBezTo>
                    <a:pt x="3629" y="5497"/>
                    <a:pt x="4204" y="5367"/>
                    <a:pt x="5132" y="4495"/>
                  </a:cubicBezTo>
                  <a:cubicBezTo>
                    <a:pt x="3963" y="2741"/>
                    <a:pt x="4074" y="1089"/>
                    <a:pt x="2460" y="189"/>
                  </a:cubicBezTo>
                  <a:cubicBezTo>
                    <a:pt x="2217" y="52"/>
                    <a:pt x="1960" y="1"/>
                    <a:pt x="17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1"/>
            <p:cNvSpPr/>
            <p:nvPr/>
          </p:nvSpPr>
          <p:spPr>
            <a:xfrm>
              <a:off x="4362346" y="2820645"/>
              <a:ext cx="562832" cy="450413"/>
            </a:xfrm>
            <a:custGeom>
              <a:avLst/>
              <a:gdLst/>
              <a:ahLst/>
              <a:cxnLst/>
              <a:rect l="l" t="t" r="r" b="b"/>
              <a:pathLst>
                <a:path w="4891" h="3914" extrusionOk="0">
                  <a:moveTo>
                    <a:pt x="2394" y="0"/>
                  </a:moveTo>
                  <a:cubicBezTo>
                    <a:pt x="2394" y="0"/>
                    <a:pt x="0" y="325"/>
                    <a:pt x="1272" y="2543"/>
                  </a:cubicBezTo>
                  <a:cubicBezTo>
                    <a:pt x="1897" y="3638"/>
                    <a:pt x="2776" y="3914"/>
                    <a:pt x="3504" y="3914"/>
                  </a:cubicBezTo>
                  <a:cubicBezTo>
                    <a:pt x="4243" y="3914"/>
                    <a:pt x="4826" y="3629"/>
                    <a:pt x="4826" y="3629"/>
                  </a:cubicBezTo>
                  <a:cubicBezTo>
                    <a:pt x="4826" y="3629"/>
                    <a:pt x="4891" y="3174"/>
                    <a:pt x="4566" y="3063"/>
                  </a:cubicBezTo>
                  <a:cubicBezTo>
                    <a:pt x="4276" y="3228"/>
                    <a:pt x="3977" y="3299"/>
                    <a:pt x="3683" y="3299"/>
                  </a:cubicBezTo>
                  <a:cubicBezTo>
                    <a:pt x="2343" y="3299"/>
                    <a:pt x="1101" y="1831"/>
                    <a:pt x="1336" y="1123"/>
                  </a:cubicBezTo>
                  <a:cubicBezTo>
                    <a:pt x="1546" y="495"/>
                    <a:pt x="2208" y="383"/>
                    <a:pt x="2599" y="383"/>
                  </a:cubicBezTo>
                  <a:cubicBezTo>
                    <a:pt x="2745" y="383"/>
                    <a:pt x="2853" y="399"/>
                    <a:pt x="2886" y="409"/>
                  </a:cubicBezTo>
                  <a:lnTo>
                    <a:pt x="239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1"/>
            <p:cNvSpPr/>
            <p:nvPr/>
          </p:nvSpPr>
          <p:spPr>
            <a:xfrm>
              <a:off x="4057969" y="2566097"/>
              <a:ext cx="392061" cy="425557"/>
            </a:xfrm>
            <a:custGeom>
              <a:avLst/>
              <a:gdLst/>
              <a:ahLst/>
              <a:cxnLst/>
              <a:rect l="l" t="t" r="r" b="b"/>
              <a:pathLst>
                <a:path w="3407" h="3698" extrusionOk="0">
                  <a:moveTo>
                    <a:pt x="1857" y="0"/>
                  </a:moveTo>
                  <a:cubicBezTo>
                    <a:pt x="1823" y="0"/>
                    <a:pt x="1789" y="1"/>
                    <a:pt x="1754" y="4"/>
                  </a:cubicBezTo>
                  <a:cubicBezTo>
                    <a:pt x="381" y="97"/>
                    <a:pt x="288" y="681"/>
                    <a:pt x="103" y="1080"/>
                  </a:cubicBezTo>
                  <a:cubicBezTo>
                    <a:pt x="1" y="1294"/>
                    <a:pt x="372" y="1934"/>
                    <a:pt x="298" y="2259"/>
                  </a:cubicBezTo>
                  <a:cubicBezTo>
                    <a:pt x="251" y="2481"/>
                    <a:pt x="177" y="3057"/>
                    <a:pt x="260" y="3177"/>
                  </a:cubicBezTo>
                  <a:cubicBezTo>
                    <a:pt x="285" y="3183"/>
                    <a:pt x="313" y="3186"/>
                    <a:pt x="343" y="3186"/>
                  </a:cubicBezTo>
                  <a:cubicBezTo>
                    <a:pt x="558" y="3186"/>
                    <a:pt x="873" y="3057"/>
                    <a:pt x="873" y="3057"/>
                  </a:cubicBezTo>
                  <a:cubicBezTo>
                    <a:pt x="873" y="3057"/>
                    <a:pt x="1071" y="3697"/>
                    <a:pt x="1460" y="3697"/>
                  </a:cubicBezTo>
                  <a:cubicBezTo>
                    <a:pt x="1465" y="3697"/>
                    <a:pt x="1470" y="3697"/>
                    <a:pt x="1476" y="3697"/>
                  </a:cubicBezTo>
                  <a:cubicBezTo>
                    <a:pt x="2116" y="3669"/>
                    <a:pt x="3406" y="2639"/>
                    <a:pt x="3388" y="2166"/>
                  </a:cubicBezTo>
                  <a:cubicBezTo>
                    <a:pt x="3370" y="1714"/>
                    <a:pt x="3149" y="0"/>
                    <a:pt x="1857" y="0"/>
                  </a:cubicBezTo>
                  <a:close/>
                </a:path>
              </a:pathLst>
            </a:custGeom>
            <a:solidFill>
              <a:srgbClr val="F5B9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1"/>
            <p:cNvSpPr/>
            <p:nvPr/>
          </p:nvSpPr>
          <p:spPr>
            <a:xfrm>
              <a:off x="4208489" y="2569665"/>
              <a:ext cx="251094" cy="245690"/>
            </a:xfrm>
            <a:custGeom>
              <a:avLst/>
              <a:gdLst/>
              <a:ahLst/>
              <a:cxnLst/>
              <a:rect l="l" t="t" r="r" b="b"/>
              <a:pathLst>
                <a:path w="2182" h="2135" extrusionOk="0">
                  <a:moveTo>
                    <a:pt x="1319" y="1"/>
                  </a:moveTo>
                  <a:cubicBezTo>
                    <a:pt x="391" y="103"/>
                    <a:pt x="1" y="1003"/>
                    <a:pt x="1" y="1003"/>
                  </a:cubicBezTo>
                  <a:cubicBezTo>
                    <a:pt x="1" y="1003"/>
                    <a:pt x="85" y="1578"/>
                    <a:pt x="261" y="1615"/>
                  </a:cubicBezTo>
                  <a:cubicBezTo>
                    <a:pt x="437" y="1652"/>
                    <a:pt x="641" y="1597"/>
                    <a:pt x="818" y="1847"/>
                  </a:cubicBezTo>
                  <a:cubicBezTo>
                    <a:pt x="1022" y="1819"/>
                    <a:pt x="1198" y="1634"/>
                    <a:pt x="1198" y="1634"/>
                  </a:cubicBezTo>
                  <a:cubicBezTo>
                    <a:pt x="1198" y="1634"/>
                    <a:pt x="1903" y="2079"/>
                    <a:pt x="2080" y="2135"/>
                  </a:cubicBezTo>
                  <a:cubicBezTo>
                    <a:pt x="2182" y="1894"/>
                    <a:pt x="2182" y="530"/>
                    <a:pt x="13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1"/>
            <p:cNvSpPr/>
            <p:nvPr/>
          </p:nvSpPr>
          <p:spPr>
            <a:xfrm>
              <a:off x="3983285" y="2502115"/>
              <a:ext cx="403683" cy="280214"/>
            </a:xfrm>
            <a:custGeom>
              <a:avLst/>
              <a:gdLst/>
              <a:ahLst/>
              <a:cxnLst/>
              <a:rect l="l" t="t" r="r" b="b"/>
              <a:pathLst>
                <a:path w="3508" h="2435" extrusionOk="0">
                  <a:moveTo>
                    <a:pt x="2488" y="1"/>
                  </a:moveTo>
                  <a:cubicBezTo>
                    <a:pt x="1984" y="1"/>
                    <a:pt x="1439" y="229"/>
                    <a:pt x="1067" y="421"/>
                  </a:cubicBezTo>
                  <a:cubicBezTo>
                    <a:pt x="399" y="773"/>
                    <a:pt x="343" y="1645"/>
                    <a:pt x="343" y="1645"/>
                  </a:cubicBezTo>
                  <a:cubicBezTo>
                    <a:pt x="343" y="1645"/>
                    <a:pt x="331" y="1645"/>
                    <a:pt x="312" y="1645"/>
                  </a:cubicBezTo>
                  <a:cubicBezTo>
                    <a:pt x="243" y="1645"/>
                    <a:pt x="79" y="1656"/>
                    <a:pt x="0" y="1757"/>
                  </a:cubicBezTo>
                  <a:cubicBezTo>
                    <a:pt x="46" y="2156"/>
                    <a:pt x="650" y="2193"/>
                    <a:pt x="650" y="2193"/>
                  </a:cubicBezTo>
                  <a:cubicBezTo>
                    <a:pt x="650" y="2193"/>
                    <a:pt x="640" y="2267"/>
                    <a:pt x="473" y="2434"/>
                  </a:cubicBezTo>
                  <a:cubicBezTo>
                    <a:pt x="1495" y="2389"/>
                    <a:pt x="1850" y="1548"/>
                    <a:pt x="1873" y="1491"/>
                  </a:cubicBezTo>
                  <a:lnTo>
                    <a:pt x="1873" y="1491"/>
                  </a:lnTo>
                  <a:cubicBezTo>
                    <a:pt x="1866" y="1510"/>
                    <a:pt x="1829" y="1614"/>
                    <a:pt x="1837" y="1757"/>
                  </a:cubicBezTo>
                  <a:cubicBezTo>
                    <a:pt x="2515" y="1553"/>
                    <a:pt x="2784" y="959"/>
                    <a:pt x="2784" y="959"/>
                  </a:cubicBezTo>
                  <a:cubicBezTo>
                    <a:pt x="2784" y="959"/>
                    <a:pt x="3489" y="959"/>
                    <a:pt x="3508" y="569"/>
                  </a:cubicBezTo>
                  <a:cubicBezTo>
                    <a:pt x="3265" y="146"/>
                    <a:pt x="2889" y="1"/>
                    <a:pt x="24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1"/>
            <p:cNvSpPr/>
            <p:nvPr/>
          </p:nvSpPr>
          <p:spPr>
            <a:xfrm>
              <a:off x="4307800" y="2681518"/>
              <a:ext cx="94592" cy="119911"/>
            </a:xfrm>
            <a:custGeom>
              <a:avLst/>
              <a:gdLst/>
              <a:ahLst/>
              <a:cxnLst/>
              <a:rect l="l" t="t" r="r" b="b"/>
              <a:pathLst>
                <a:path w="822" h="1042" extrusionOk="0">
                  <a:moveTo>
                    <a:pt x="410" y="0"/>
                  </a:moveTo>
                  <a:cubicBezTo>
                    <a:pt x="294" y="0"/>
                    <a:pt x="190" y="78"/>
                    <a:pt x="131" y="170"/>
                  </a:cubicBezTo>
                  <a:cubicBezTo>
                    <a:pt x="1" y="383"/>
                    <a:pt x="29" y="959"/>
                    <a:pt x="326" y="1033"/>
                  </a:cubicBezTo>
                  <a:cubicBezTo>
                    <a:pt x="352" y="1039"/>
                    <a:pt x="378" y="1042"/>
                    <a:pt x="402" y="1042"/>
                  </a:cubicBezTo>
                  <a:cubicBezTo>
                    <a:pt x="722" y="1042"/>
                    <a:pt x="821" y="551"/>
                    <a:pt x="743" y="309"/>
                  </a:cubicBezTo>
                  <a:cubicBezTo>
                    <a:pt x="697" y="170"/>
                    <a:pt x="595" y="22"/>
                    <a:pt x="446" y="3"/>
                  </a:cubicBezTo>
                  <a:cubicBezTo>
                    <a:pt x="434" y="1"/>
                    <a:pt x="422" y="0"/>
                    <a:pt x="410" y="0"/>
                  </a:cubicBezTo>
                  <a:close/>
                </a:path>
              </a:pathLst>
            </a:custGeom>
            <a:solidFill>
              <a:srgbClr val="F5B9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1"/>
            <p:cNvSpPr/>
            <p:nvPr/>
          </p:nvSpPr>
          <p:spPr>
            <a:xfrm>
              <a:off x="4276844" y="2798205"/>
              <a:ext cx="194477" cy="247877"/>
            </a:xfrm>
            <a:custGeom>
              <a:avLst/>
              <a:gdLst/>
              <a:ahLst/>
              <a:cxnLst/>
              <a:rect l="l" t="t" r="r" b="b"/>
              <a:pathLst>
                <a:path w="1690" h="2154" extrusionOk="0">
                  <a:moveTo>
                    <a:pt x="920" y="0"/>
                  </a:moveTo>
                  <a:lnTo>
                    <a:pt x="1" y="650"/>
                  </a:lnTo>
                  <a:cubicBezTo>
                    <a:pt x="650" y="1105"/>
                    <a:pt x="725" y="1550"/>
                    <a:pt x="1114" y="2153"/>
                  </a:cubicBezTo>
                  <a:cubicBezTo>
                    <a:pt x="1532" y="2033"/>
                    <a:pt x="1690" y="669"/>
                    <a:pt x="1690" y="669"/>
                  </a:cubicBezTo>
                  <a:lnTo>
                    <a:pt x="920" y="0"/>
                  </a:lnTo>
                  <a:close/>
                </a:path>
              </a:pathLst>
            </a:custGeom>
            <a:solidFill>
              <a:srgbClr val="F5B9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4175462" y="3113168"/>
              <a:ext cx="467780" cy="568138"/>
            </a:xfrm>
            <a:custGeom>
              <a:avLst/>
              <a:gdLst/>
              <a:ahLst/>
              <a:cxnLst/>
              <a:rect l="l" t="t" r="r" b="b"/>
              <a:pathLst>
                <a:path w="4065" h="4937" extrusionOk="0">
                  <a:moveTo>
                    <a:pt x="2756" y="1"/>
                  </a:moveTo>
                  <a:cubicBezTo>
                    <a:pt x="2756" y="1"/>
                    <a:pt x="2274" y="2191"/>
                    <a:pt x="2190" y="2274"/>
                  </a:cubicBezTo>
                  <a:cubicBezTo>
                    <a:pt x="2116" y="2358"/>
                    <a:pt x="372" y="3722"/>
                    <a:pt x="186" y="4010"/>
                  </a:cubicBezTo>
                  <a:cubicBezTo>
                    <a:pt x="0" y="4307"/>
                    <a:pt x="84" y="4706"/>
                    <a:pt x="316" y="4919"/>
                  </a:cubicBezTo>
                  <a:cubicBezTo>
                    <a:pt x="351" y="4931"/>
                    <a:pt x="388" y="4937"/>
                    <a:pt x="423" y="4937"/>
                  </a:cubicBezTo>
                  <a:cubicBezTo>
                    <a:pt x="631" y="4937"/>
                    <a:pt x="826" y="4761"/>
                    <a:pt x="826" y="4761"/>
                  </a:cubicBezTo>
                  <a:cubicBezTo>
                    <a:pt x="826" y="4761"/>
                    <a:pt x="1067" y="4436"/>
                    <a:pt x="1151" y="4149"/>
                  </a:cubicBezTo>
                  <a:cubicBezTo>
                    <a:pt x="1893" y="3796"/>
                    <a:pt x="3211" y="2729"/>
                    <a:pt x="3397" y="2460"/>
                  </a:cubicBezTo>
                  <a:cubicBezTo>
                    <a:pt x="3582" y="2191"/>
                    <a:pt x="4065" y="567"/>
                    <a:pt x="4065" y="567"/>
                  </a:cubicBezTo>
                  <a:lnTo>
                    <a:pt x="2756" y="1"/>
                  </a:lnTo>
                  <a:close/>
                </a:path>
              </a:pathLst>
            </a:custGeom>
            <a:solidFill>
              <a:srgbClr val="F5B9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4459470" y="2885433"/>
              <a:ext cx="270311" cy="306912"/>
            </a:xfrm>
            <a:custGeom>
              <a:avLst/>
              <a:gdLst/>
              <a:ahLst/>
              <a:cxnLst/>
              <a:rect l="l" t="t" r="r" b="b"/>
              <a:pathLst>
                <a:path w="2349" h="2667" extrusionOk="0">
                  <a:moveTo>
                    <a:pt x="1190" y="0"/>
                  </a:moveTo>
                  <a:cubicBezTo>
                    <a:pt x="43" y="0"/>
                    <a:pt x="1" y="2388"/>
                    <a:pt x="1" y="2388"/>
                  </a:cubicBezTo>
                  <a:cubicBezTo>
                    <a:pt x="1" y="2388"/>
                    <a:pt x="1142" y="2667"/>
                    <a:pt x="1708" y="2667"/>
                  </a:cubicBezTo>
                  <a:cubicBezTo>
                    <a:pt x="1968" y="1896"/>
                    <a:pt x="2348" y="189"/>
                    <a:pt x="1337" y="13"/>
                  </a:cubicBezTo>
                  <a:cubicBezTo>
                    <a:pt x="1286" y="4"/>
                    <a:pt x="1237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4827598" y="3842520"/>
              <a:ext cx="155236" cy="134986"/>
            </a:xfrm>
            <a:custGeom>
              <a:avLst/>
              <a:gdLst/>
              <a:ahLst/>
              <a:cxnLst/>
              <a:rect l="l" t="t" r="r" b="b"/>
              <a:pathLst>
                <a:path w="1349" h="1173" extrusionOk="0">
                  <a:moveTo>
                    <a:pt x="671" y="1"/>
                  </a:moveTo>
                  <a:cubicBezTo>
                    <a:pt x="532" y="1"/>
                    <a:pt x="393" y="103"/>
                    <a:pt x="300" y="196"/>
                  </a:cubicBezTo>
                  <a:cubicBezTo>
                    <a:pt x="136" y="360"/>
                    <a:pt x="0" y="735"/>
                    <a:pt x="287" y="735"/>
                  </a:cubicBezTo>
                  <a:cubicBezTo>
                    <a:pt x="325" y="735"/>
                    <a:pt x="369" y="729"/>
                    <a:pt x="421" y="715"/>
                  </a:cubicBezTo>
                  <a:lnTo>
                    <a:pt x="421" y="715"/>
                  </a:lnTo>
                  <a:cubicBezTo>
                    <a:pt x="281" y="790"/>
                    <a:pt x="365" y="966"/>
                    <a:pt x="495" y="984"/>
                  </a:cubicBezTo>
                  <a:cubicBezTo>
                    <a:pt x="560" y="984"/>
                    <a:pt x="625" y="966"/>
                    <a:pt x="681" y="929"/>
                  </a:cubicBezTo>
                  <a:lnTo>
                    <a:pt x="681" y="929"/>
                  </a:lnTo>
                  <a:cubicBezTo>
                    <a:pt x="634" y="994"/>
                    <a:pt x="653" y="1077"/>
                    <a:pt x="708" y="1133"/>
                  </a:cubicBezTo>
                  <a:cubicBezTo>
                    <a:pt x="742" y="1161"/>
                    <a:pt x="787" y="1172"/>
                    <a:pt x="833" y="1172"/>
                  </a:cubicBezTo>
                  <a:cubicBezTo>
                    <a:pt x="863" y="1172"/>
                    <a:pt x="893" y="1168"/>
                    <a:pt x="922" y="1161"/>
                  </a:cubicBezTo>
                  <a:cubicBezTo>
                    <a:pt x="987" y="1133"/>
                    <a:pt x="1052" y="1087"/>
                    <a:pt x="1098" y="1040"/>
                  </a:cubicBezTo>
                  <a:cubicBezTo>
                    <a:pt x="1172" y="966"/>
                    <a:pt x="1237" y="882"/>
                    <a:pt x="1284" y="790"/>
                  </a:cubicBezTo>
                  <a:cubicBezTo>
                    <a:pt x="1321" y="734"/>
                    <a:pt x="1349" y="660"/>
                    <a:pt x="1321" y="595"/>
                  </a:cubicBezTo>
                  <a:cubicBezTo>
                    <a:pt x="1305" y="564"/>
                    <a:pt x="1264" y="544"/>
                    <a:pt x="1227" y="544"/>
                  </a:cubicBezTo>
                  <a:cubicBezTo>
                    <a:pt x="1198" y="544"/>
                    <a:pt x="1171" y="557"/>
                    <a:pt x="1163" y="585"/>
                  </a:cubicBezTo>
                  <a:cubicBezTo>
                    <a:pt x="1182" y="493"/>
                    <a:pt x="1154" y="391"/>
                    <a:pt x="1080" y="335"/>
                  </a:cubicBezTo>
                  <a:cubicBezTo>
                    <a:pt x="1037" y="292"/>
                    <a:pt x="979" y="274"/>
                    <a:pt x="920" y="274"/>
                  </a:cubicBezTo>
                  <a:cubicBezTo>
                    <a:pt x="889" y="274"/>
                    <a:pt x="858" y="279"/>
                    <a:pt x="829" y="288"/>
                  </a:cubicBezTo>
                  <a:cubicBezTo>
                    <a:pt x="1005" y="168"/>
                    <a:pt x="810" y="1"/>
                    <a:pt x="6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1" name="Google Shape;481;p21"/>
          <p:cNvGrpSpPr/>
          <p:nvPr/>
        </p:nvGrpSpPr>
        <p:grpSpPr>
          <a:xfrm>
            <a:off x="457000" y="3537230"/>
            <a:ext cx="2701214" cy="1013453"/>
            <a:chOff x="457000" y="3537230"/>
            <a:chExt cx="2701214" cy="1013453"/>
          </a:xfrm>
        </p:grpSpPr>
        <p:sp>
          <p:nvSpPr>
            <p:cNvPr id="482" name="Google Shape;482;p21"/>
            <p:cNvSpPr txBox="1"/>
            <p:nvPr/>
          </p:nvSpPr>
          <p:spPr>
            <a:xfrm>
              <a:off x="457014" y="3537230"/>
              <a:ext cx="27012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Salir - To go out</a:t>
              </a:r>
              <a:endParaRPr sz="18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83" name="Google Shape;483;p21"/>
            <p:cNvSpPr txBox="1"/>
            <p:nvPr/>
          </p:nvSpPr>
          <p:spPr>
            <a:xfrm>
              <a:off x="457000" y="3895184"/>
              <a:ext cx="2701200" cy="65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salg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sal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El/Ella,Ud.sal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 sal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-imos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Vosotros(as) sal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-ís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Ellos/Ellas,Uds. sal</a:t>
              </a: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84" name="Google Shape;484;p21"/>
          <p:cNvGrpSpPr/>
          <p:nvPr/>
        </p:nvGrpSpPr>
        <p:grpSpPr>
          <a:xfrm>
            <a:off x="5985475" y="3537230"/>
            <a:ext cx="2701214" cy="1013453"/>
            <a:chOff x="5985475" y="3537230"/>
            <a:chExt cx="2701214" cy="1013453"/>
          </a:xfrm>
        </p:grpSpPr>
        <p:sp>
          <p:nvSpPr>
            <p:cNvPr id="485" name="Google Shape;485;p21"/>
            <p:cNvSpPr txBox="1"/>
            <p:nvPr/>
          </p:nvSpPr>
          <p:spPr>
            <a:xfrm>
              <a:off x="5985489" y="3537230"/>
              <a:ext cx="27012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Montar - To ride</a:t>
              </a:r>
              <a:endParaRPr sz="1800" b="1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86" name="Google Shape;486;p21"/>
            <p:cNvSpPr txBox="1"/>
            <p:nvPr/>
          </p:nvSpPr>
          <p:spPr>
            <a:xfrm>
              <a:off x="5985475" y="3895184"/>
              <a:ext cx="2701200" cy="65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mont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mont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Él/ella,Ud. mont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 mont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Vosotros(as) mont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-áis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Ellos/Ellas,Uds.mont</a:t>
              </a:r>
              <a:r>
                <a:rPr lang="en" sz="1200" b="1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87" name="Google Shape;487;p21"/>
          <p:cNvGrpSpPr/>
          <p:nvPr/>
        </p:nvGrpSpPr>
        <p:grpSpPr>
          <a:xfrm>
            <a:off x="5564209" y="1916050"/>
            <a:ext cx="2701215" cy="1013453"/>
            <a:chOff x="5564209" y="1916050"/>
            <a:chExt cx="2701215" cy="1013453"/>
          </a:xfrm>
        </p:grpSpPr>
        <p:sp>
          <p:nvSpPr>
            <p:cNvPr id="488" name="Google Shape;488;p21"/>
            <p:cNvSpPr txBox="1"/>
            <p:nvPr/>
          </p:nvSpPr>
          <p:spPr>
            <a:xfrm>
              <a:off x="5564224" y="1916050"/>
              <a:ext cx="27012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Llevar - To carry</a:t>
              </a:r>
              <a:endParaRPr sz="18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89" name="Google Shape;489;p21"/>
            <p:cNvSpPr txBox="1"/>
            <p:nvPr/>
          </p:nvSpPr>
          <p:spPr>
            <a:xfrm>
              <a:off x="5564209" y="2274003"/>
              <a:ext cx="2701200" cy="65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llev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llev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Él/Ella.Ud.llev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 llev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 (as)llev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-aís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 ,Uds.llev</a:t>
              </a: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90" name="Google Shape;490;p21"/>
          <p:cNvGrpSpPr/>
          <p:nvPr/>
        </p:nvGrpSpPr>
        <p:grpSpPr>
          <a:xfrm>
            <a:off x="640630" y="1916049"/>
            <a:ext cx="3017269" cy="1133450"/>
            <a:chOff x="870525" y="1916050"/>
            <a:chExt cx="2701226" cy="1133450"/>
          </a:xfrm>
        </p:grpSpPr>
        <p:sp>
          <p:nvSpPr>
            <p:cNvPr id="491" name="Google Shape;491;p21"/>
            <p:cNvSpPr txBox="1"/>
            <p:nvPr/>
          </p:nvSpPr>
          <p:spPr>
            <a:xfrm>
              <a:off x="870551" y="1916050"/>
              <a:ext cx="2701200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Disfrutar - To enjoy</a:t>
              </a:r>
              <a:endParaRPr sz="1800" b="1">
                <a:solidFill>
                  <a:schemeClr val="accent5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92" name="Google Shape;492;p21"/>
            <p:cNvSpPr txBox="1"/>
            <p:nvPr/>
          </p:nvSpPr>
          <p:spPr>
            <a:xfrm>
              <a:off x="870525" y="2274000"/>
              <a:ext cx="2701200" cy="77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Yo disfrut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Tú disfrut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El/Ella,Ud. disfrut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Nosotros(as) disfrut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-amos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Vosotros(as) disfrut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-áis</a:t>
              </a:r>
              <a:r>
                <a:rPr lang="en" sz="12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, Ellos/Ellas,Uds. disfrut</a:t>
              </a:r>
              <a:r>
                <a:rPr lang="en" sz="1200" b="1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-an</a:t>
              </a:r>
              <a:endPara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93" name="Google Shape;493;p21"/>
          <p:cNvSpPr txBox="1">
            <a:spLocks noGrp="1"/>
          </p:cNvSpPr>
          <p:nvPr>
            <p:ph type="subTitle" idx="4294967295"/>
          </p:nvPr>
        </p:nvSpPr>
        <p:spPr>
          <a:xfrm>
            <a:off x="2702100" y="984300"/>
            <a:ext cx="3739800" cy="3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b="1"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Verb conjugation</a:t>
            </a:r>
            <a:endParaRPr sz="1800" b="1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94" name="Google Shape;494;p21"/>
          <p:cNvSpPr/>
          <p:nvPr/>
        </p:nvSpPr>
        <p:spPr>
          <a:xfrm>
            <a:off x="4265425" y="2796195"/>
            <a:ext cx="129000" cy="129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21"/>
          <p:cNvSpPr/>
          <p:nvPr/>
        </p:nvSpPr>
        <p:spPr>
          <a:xfrm>
            <a:off x="4736548" y="2958302"/>
            <a:ext cx="129000" cy="129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21"/>
          <p:cNvSpPr/>
          <p:nvPr/>
        </p:nvSpPr>
        <p:spPr>
          <a:xfrm>
            <a:off x="4027187" y="4069062"/>
            <a:ext cx="129000" cy="129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21"/>
          <p:cNvSpPr/>
          <p:nvPr/>
        </p:nvSpPr>
        <p:spPr>
          <a:xfrm>
            <a:off x="5366173" y="3942008"/>
            <a:ext cx="129000" cy="129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98" name="Google Shape;498;p21"/>
          <p:cNvCxnSpPr>
            <a:stCxn id="485" idx="1"/>
            <a:endCxn id="497" idx="6"/>
          </p:cNvCxnSpPr>
          <p:nvPr/>
        </p:nvCxnSpPr>
        <p:spPr>
          <a:xfrm flipH="1">
            <a:off x="5495289" y="3706430"/>
            <a:ext cx="490200" cy="300000"/>
          </a:xfrm>
          <a:prstGeom prst="curvedConnector3">
            <a:avLst>
              <a:gd name="adj1" fmla="val 50012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499" name="Google Shape;499;p21"/>
          <p:cNvCxnSpPr>
            <a:stCxn id="482" idx="3"/>
            <a:endCxn id="496" idx="2"/>
          </p:cNvCxnSpPr>
          <p:nvPr/>
        </p:nvCxnSpPr>
        <p:spPr>
          <a:xfrm>
            <a:off x="3158214" y="3706430"/>
            <a:ext cx="869100" cy="427200"/>
          </a:xfrm>
          <a:prstGeom prst="curvedConnector3">
            <a:avLst>
              <a:gd name="adj1" fmla="val 49993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500" name="Google Shape;500;p21"/>
          <p:cNvCxnSpPr>
            <a:stCxn id="491" idx="3"/>
            <a:endCxn id="494" idx="2"/>
          </p:cNvCxnSpPr>
          <p:nvPr/>
        </p:nvCxnSpPr>
        <p:spPr>
          <a:xfrm>
            <a:off x="3657899" y="2085249"/>
            <a:ext cx="607500" cy="775500"/>
          </a:xfrm>
          <a:prstGeom prst="curvedConnector3">
            <a:avLst>
              <a:gd name="adj1" fmla="val 50002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501" name="Google Shape;501;p21"/>
          <p:cNvCxnSpPr>
            <a:stCxn id="488" idx="1"/>
            <a:endCxn id="495" idx="6"/>
          </p:cNvCxnSpPr>
          <p:nvPr/>
        </p:nvCxnSpPr>
        <p:spPr>
          <a:xfrm flipH="1">
            <a:off x="4865524" y="2085250"/>
            <a:ext cx="698700" cy="937500"/>
          </a:xfrm>
          <a:prstGeom prst="curvedConnector3">
            <a:avLst>
              <a:gd name="adj1" fmla="val 49998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panish Verbs Conjugation Infographics by Slidesgo">
  <a:themeElements>
    <a:clrScheme name="Simple Light">
      <a:dk1>
        <a:srgbClr val="000000"/>
      </a:dk1>
      <a:lt1>
        <a:srgbClr val="FFFFFF"/>
      </a:lt1>
      <a:dk2>
        <a:srgbClr val="F3F3F3"/>
      </a:dk2>
      <a:lt2>
        <a:srgbClr val="E8860B"/>
      </a:lt2>
      <a:accent1>
        <a:srgbClr val="DD4B52"/>
      </a:accent1>
      <a:accent2>
        <a:srgbClr val="74B46B"/>
      </a:accent2>
      <a:accent3>
        <a:srgbClr val="7ED6FC"/>
      </a:accent3>
      <a:accent4>
        <a:srgbClr val="9C4507"/>
      </a:accent4>
      <a:accent5>
        <a:srgbClr val="F1CB3F"/>
      </a:accent5>
      <a:accent6>
        <a:srgbClr val="496B8B"/>
      </a:accent6>
      <a:hlink>
        <a:srgbClr val="74B46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1403</Words>
  <Application>Microsoft Office PowerPoint</Application>
  <PresentationFormat>On-screen Show (16:9)</PresentationFormat>
  <Paragraphs>249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Roboto</vt:lpstr>
      <vt:lpstr>Fira Sans Extra Condensed</vt:lpstr>
      <vt:lpstr>Arial</vt:lpstr>
      <vt:lpstr>Spanish Verbs Conjugation Infographics by Slidesgo</vt:lpstr>
      <vt:lpstr>Spanish Verbs Conjugation </vt:lpstr>
      <vt:lpstr>Spanish verbs conjugation</vt:lpstr>
      <vt:lpstr>Spanish verbs conjugation</vt:lpstr>
      <vt:lpstr>Spanish verbs conjugation</vt:lpstr>
      <vt:lpstr>Spanish verbs conjugation of regular Verbs Present Indicative</vt:lpstr>
      <vt:lpstr>Spanish verbs conjugation of regular Verbs Present Indicative</vt:lpstr>
      <vt:lpstr>Spanish verbs conjugation of regular Verbs Present Indicative</vt:lpstr>
      <vt:lpstr>Spanish verbs conjugation</vt:lpstr>
      <vt:lpstr>More examples Spanish verbs conjugation</vt:lpstr>
      <vt:lpstr>Examples Spanish verbs conjugation</vt:lpstr>
      <vt:lpstr>Spanish verbs conjugation</vt:lpstr>
      <vt:lpstr>Spanish verbs conjugation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Verbs Conjugation </dc:title>
  <dc:creator>Futura Employee</dc:creator>
  <cp:lastModifiedBy>Futura Employee</cp:lastModifiedBy>
  <cp:revision>1</cp:revision>
  <dcterms:modified xsi:type="dcterms:W3CDTF">2022-03-08T00:42:41Z</dcterms:modified>
</cp:coreProperties>
</file>