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5" r:id="rId3"/>
    <p:sldId id="266" r:id="rId4"/>
    <p:sldId id="267" r:id="rId5"/>
    <p:sldId id="268" r:id="rId6"/>
    <p:sldId id="269" r:id="rId7"/>
    <p:sldId id="270" r:id="rId8"/>
    <p:sldId id="271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E8896-0E1F-44FA-8F76-B62EDD6C452E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CCA23-5E26-45A0-A38F-3872B34E19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141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E8896-0E1F-44FA-8F76-B62EDD6C452E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CCA23-5E26-45A0-A38F-3872B34E19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559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E8896-0E1F-44FA-8F76-B62EDD6C452E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CCA23-5E26-45A0-A38F-3872B34E19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533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E8896-0E1F-44FA-8F76-B62EDD6C452E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CCA23-5E26-45A0-A38F-3872B34E19A6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24964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E8896-0E1F-44FA-8F76-B62EDD6C452E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CCA23-5E26-45A0-A38F-3872B34E19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698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E8896-0E1F-44FA-8F76-B62EDD6C452E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CCA23-5E26-45A0-A38F-3872B34E19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453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E8896-0E1F-44FA-8F76-B62EDD6C452E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CCA23-5E26-45A0-A38F-3872B34E19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66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E8896-0E1F-44FA-8F76-B62EDD6C452E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CCA23-5E26-45A0-A38F-3872B34E19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3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E8896-0E1F-44FA-8F76-B62EDD6C452E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CCA23-5E26-45A0-A38F-3872B34E19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292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E8896-0E1F-44FA-8F76-B62EDD6C452E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CCA23-5E26-45A0-A38F-3872B34E19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337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E8896-0E1F-44FA-8F76-B62EDD6C452E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CCA23-5E26-45A0-A38F-3872B34E19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385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E8896-0E1F-44FA-8F76-B62EDD6C452E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CCA23-5E26-45A0-A38F-3872B34E19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863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E8896-0E1F-44FA-8F76-B62EDD6C452E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CCA23-5E26-45A0-A38F-3872B34E19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136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E8896-0E1F-44FA-8F76-B62EDD6C452E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CCA23-5E26-45A0-A38F-3872B34E19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715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E8896-0E1F-44FA-8F76-B62EDD6C452E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CCA23-5E26-45A0-A38F-3872B34E19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E8896-0E1F-44FA-8F76-B62EDD6C452E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CCA23-5E26-45A0-A38F-3872B34E19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803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E8896-0E1F-44FA-8F76-B62EDD6C452E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CCA23-5E26-45A0-A38F-3872B34E19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492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86E8896-0E1F-44FA-8F76-B62EDD6C452E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8A8CCA23-5E26-45A0-A38F-3872B34E19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029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about:blank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about:blank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about:blank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about:blank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about:blank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about:blank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about:blank" TargetMode="External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about:blank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6D527C-5A0E-4575-BCC7-8F0227D064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6139" y="1867133"/>
            <a:ext cx="8689976" cy="2509213"/>
          </a:xfrm>
        </p:spPr>
        <p:txBody>
          <a:bodyPr>
            <a:normAutofit/>
          </a:bodyPr>
          <a:lstStyle/>
          <a:p>
            <a:r>
              <a:rPr lang="en-US" sz="8800" b="1" dirty="0">
                <a:solidFill>
                  <a:schemeClr val="accent1">
                    <a:lumMod val="50000"/>
                  </a:schemeClr>
                </a:solidFill>
              </a:rPr>
              <a:t>PREGUNTAS EN EL AULA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667978-E7D8-4BED-923E-55137084F3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62157" y="4372560"/>
            <a:ext cx="8689976" cy="1371599"/>
          </a:xfrm>
        </p:spPr>
        <p:txBody>
          <a:bodyPr>
            <a:normAutofit fontScale="92500"/>
          </a:bodyPr>
          <a:lstStyle/>
          <a:p>
            <a:r>
              <a:rPr lang="en-US" sz="6600" b="1" dirty="0">
                <a:solidFill>
                  <a:schemeClr val="accent1">
                    <a:lumMod val="75000"/>
                  </a:schemeClr>
                </a:solidFill>
              </a:rPr>
              <a:t>CLASSROOM QUESTIONS</a:t>
            </a:r>
          </a:p>
        </p:txBody>
      </p:sp>
      <p:pic>
        <p:nvPicPr>
          <p:cNvPr id="5" name="Picture 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CBF53B1-E6CD-4C43-9459-4AD3B0A029D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5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 rot="19430675">
            <a:off x="464258" y="596055"/>
            <a:ext cx="2371725" cy="1933575"/>
          </a:xfrm>
          <a:prstGeom prst="rect">
            <a:avLst/>
          </a:prstGeom>
        </p:spPr>
      </p:pic>
      <p:pic>
        <p:nvPicPr>
          <p:cNvPr id="7" name="Picture 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F6BDF289-3065-483B-8265-F7F684D63B9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5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 rot="2686614">
            <a:off x="9483393" y="554751"/>
            <a:ext cx="2371725" cy="1933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737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F2F122-3D36-4BE8-A873-5FCFF15B3B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>
                <a:solidFill>
                  <a:srgbClr val="FF0000"/>
                </a:solidFill>
              </a:rPr>
              <a:t>Classroom phrases</a:t>
            </a:r>
            <a:endParaRPr lang="en-US" sz="60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41EF12-B65B-46AE-9337-0D80BDD42E7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sz="3200" b="1" dirty="0"/>
              <a:t>¿</a:t>
            </a:r>
            <a:r>
              <a:rPr lang="en-US" sz="3200" b="1" dirty="0" err="1"/>
              <a:t>Puedo</a:t>
            </a:r>
            <a:r>
              <a:rPr lang="en-US" sz="3200" b="1" dirty="0"/>
              <a:t> </a:t>
            </a:r>
            <a:r>
              <a:rPr lang="en-US" sz="3200" b="1" dirty="0" err="1"/>
              <a:t>ir</a:t>
            </a:r>
            <a:r>
              <a:rPr lang="en-US" sz="3200" b="1" dirty="0"/>
              <a:t> al </a:t>
            </a:r>
            <a:r>
              <a:rPr lang="en-US" sz="3200" b="1" dirty="0" err="1"/>
              <a:t>baÑo</a:t>
            </a:r>
            <a:r>
              <a:rPr lang="en-US" sz="3200" b="1" dirty="0"/>
              <a:t>?</a:t>
            </a:r>
          </a:p>
        </p:txBody>
      </p:sp>
      <p:pic>
        <p:nvPicPr>
          <p:cNvPr id="11" name="Content Placeholder 10" descr="A blue sign with white text&#10;&#10;Description automatically generated with medium confidence">
            <a:extLst>
              <a:ext uri="{FF2B5EF4-FFF2-40B4-BE49-F238E27FC236}">
                <a16:creationId xmlns:a16="http://schemas.microsoft.com/office/drawing/2014/main" id="{40DD71ED-D52A-4304-8260-89E0AC68717B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958009" y="3267231"/>
            <a:ext cx="3017520" cy="2972252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D6AD49D-25C0-42D2-B24D-71AF5914C9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sz="3200" b="1" dirty="0"/>
              <a:t>¿</a:t>
            </a:r>
            <a:r>
              <a:rPr lang="en-US" sz="3200" b="1" dirty="0" err="1"/>
              <a:t>puedo</a:t>
            </a:r>
            <a:r>
              <a:rPr lang="en-US" sz="3200" b="1" dirty="0"/>
              <a:t> usar </a:t>
            </a:r>
            <a:r>
              <a:rPr lang="en-US" sz="3200" b="1" dirty="0" err="1"/>
              <a:t>el</a:t>
            </a:r>
            <a:r>
              <a:rPr lang="en-US" sz="3200" b="1" dirty="0"/>
              <a:t> </a:t>
            </a:r>
            <a:r>
              <a:rPr lang="en-US" sz="3200" b="1" dirty="0" err="1"/>
              <a:t>sacapuntas</a:t>
            </a:r>
            <a:r>
              <a:rPr lang="en-US" sz="3200" b="1" dirty="0"/>
              <a:t>?</a:t>
            </a:r>
          </a:p>
        </p:txBody>
      </p:sp>
      <p:pic>
        <p:nvPicPr>
          <p:cNvPr id="8" name="Content Placeholder 7" descr="A picture containing tool&#10;&#10;Description automatically generated">
            <a:extLst>
              <a:ext uri="{FF2B5EF4-FFF2-40B4-BE49-F238E27FC236}">
                <a16:creationId xmlns:a16="http://schemas.microsoft.com/office/drawing/2014/main" id="{F0451F85-8D6B-4C72-933D-8EA20698727C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025309" y="3281153"/>
            <a:ext cx="4023360" cy="2279904"/>
          </a:xfrm>
        </p:spPr>
      </p:pic>
    </p:spTree>
    <p:extLst>
      <p:ext uri="{BB962C8B-B14F-4D97-AF65-F5344CB8AC3E}">
        <p14:creationId xmlns:p14="http://schemas.microsoft.com/office/powerpoint/2010/main" val="2682220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F2F122-3D36-4BE8-A873-5FCFF15B3B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>
                <a:solidFill>
                  <a:srgbClr val="FF0000"/>
                </a:solidFill>
              </a:rPr>
              <a:t>Classroom phrases</a:t>
            </a:r>
            <a:endParaRPr lang="en-US" sz="60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41EF12-B65B-46AE-9337-0D80BDD42E7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sz="3200" b="1" dirty="0"/>
              <a:t>¿</a:t>
            </a:r>
            <a:r>
              <a:rPr lang="en-US" sz="3200" b="1" dirty="0" err="1"/>
              <a:t>Puedo</a:t>
            </a:r>
            <a:r>
              <a:rPr lang="en-US" sz="3200" b="1" dirty="0"/>
              <a:t> </a:t>
            </a:r>
            <a:r>
              <a:rPr lang="en-US" sz="3200" b="1" dirty="0" err="1"/>
              <a:t>tomar</a:t>
            </a:r>
            <a:r>
              <a:rPr lang="en-US" sz="3200" b="1" dirty="0"/>
              <a:t> </a:t>
            </a:r>
            <a:r>
              <a:rPr lang="en-US" sz="3200" b="1" dirty="0" err="1"/>
              <a:t>agua</a:t>
            </a:r>
            <a:r>
              <a:rPr lang="en-US" sz="3200" b="1" dirty="0"/>
              <a:t>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D6AD49D-25C0-42D2-B24D-71AF5914C9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sz="3200" b="1" dirty="0"/>
              <a:t>¿</a:t>
            </a:r>
            <a:r>
              <a:rPr lang="en-US" sz="3200" b="1" dirty="0" err="1"/>
              <a:t>puedo</a:t>
            </a:r>
            <a:r>
              <a:rPr lang="en-US" sz="3200" b="1" dirty="0"/>
              <a:t> </a:t>
            </a:r>
            <a:r>
              <a:rPr lang="en-US" sz="3200" b="1" dirty="0" err="1"/>
              <a:t>ira</a:t>
            </a:r>
            <a:r>
              <a:rPr lang="en-US" sz="3200" b="1" dirty="0"/>
              <a:t> la </a:t>
            </a:r>
            <a:r>
              <a:rPr lang="en-US" sz="3200" b="1" dirty="0" err="1"/>
              <a:t>enfermera</a:t>
            </a:r>
            <a:r>
              <a:rPr lang="en-US" sz="3200" b="1" dirty="0"/>
              <a:t>?</a:t>
            </a:r>
          </a:p>
        </p:txBody>
      </p:sp>
      <p:pic>
        <p:nvPicPr>
          <p:cNvPr id="12" name="Content Placeholder 11" descr="Diagram&#10;&#10;Description automatically generated with low confidence">
            <a:extLst>
              <a:ext uri="{FF2B5EF4-FFF2-40B4-BE49-F238E27FC236}">
                <a16:creationId xmlns:a16="http://schemas.microsoft.com/office/drawing/2014/main" id="{623A47F2-B6D8-41EA-ADA6-6993F5BD49C0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982865" y="3207336"/>
            <a:ext cx="3200400" cy="3296766"/>
          </a:xfrm>
        </p:spPr>
      </p:pic>
      <p:pic>
        <p:nvPicPr>
          <p:cNvPr id="15" name="Content Placeholder 14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129AA812-CB2D-405B-BEEC-06FFF9EF7776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557165" y="3051012"/>
            <a:ext cx="2560320" cy="3303639"/>
          </a:xfrm>
        </p:spPr>
      </p:pic>
    </p:spTree>
    <p:extLst>
      <p:ext uri="{BB962C8B-B14F-4D97-AF65-F5344CB8AC3E}">
        <p14:creationId xmlns:p14="http://schemas.microsoft.com/office/powerpoint/2010/main" val="421813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F2F122-3D36-4BE8-A873-5FCFF15B3B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>
                <a:solidFill>
                  <a:srgbClr val="FF0000"/>
                </a:solidFill>
              </a:rPr>
              <a:t>Classroom phrases</a:t>
            </a:r>
            <a:endParaRPr lang="en-US" sz="60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41EF12-B65B-46AE-9337-0D80BDD42E7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sz="3200" b="1" dirty="0"/>
              <a:t>¿</a:t>
            </a:r>
            <a:r>
              <a:rPr lang="en-US" sz="3200" b="1" dirty="0" err="1"/>
              <a:t>Puedo</a:t>
            </a:r>
            <a:r>
              <a:rPr lang="en-US" sz="3200" b="1" dirty="0"/>
              <a:t> </a:t>
            </a:r>
            <a:r>
              <a:rPr lang="en-US" sz="3200" b="1" dirty="0" err="1"/>
              <a:t>ir</a:t>
            </a:r>
            <a:r>
              <a:rPr lang="en-US" sz="3200" b="1" dirty="0"/>
              <a:t> a la </a:t>
            </a:r>
            <a:r>
              <a:rPr lang="en-US" sz="3200" b="1" dirty="0" err="1"/>
              <a:t>clase</a:t>
            </a:r>
            <a:r>
              <a:rPr lang="en-US" sz="3200" b="1" dirty="0"/>
              <a:t> de…?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D6AD49D-25C0-42D2-B24D-71AF5914C9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sz="3200" b="1" dirty="0"/>
              <a:t>¿hay </a:t>
            </a:r>
            <a:r>
              <a:rPr lang="en-US" sz="3200" b="1" dirty="0" err="1"/>
              <a:t>tarea</a:t>
            </a:r>
            <a:r>
              <a:rPr lang="en-US" sz="3200" b="1" dirty="0"/>
              <a:t>?</a:t>
            </a:r>
          </a:p>
        </p:txBody>
      </p:sp>
      <p:pic>
        <p:nvPicPr>
          <p:cNvPr id="10" name="Content Placeholder 9" descr="A picture containing text&#10;&#10;Description automatically generated">
            <a:extLst>
              <a:ext uri="{FF2B5EF4-FFF2-40B4-BE49-F238E27FC236}">
                <a16:creationId xmlns:a16="http://schemas.microsoft.com/office/drawing/2014/main" id="{ACAEF66C-E6FC-4F51-B116-ADBBE8E11F30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509939" y="3051175"/>
            <a:ext cx="3914321" cy="2740025"/>
          </a:xfrm>
        </p:spPr>
      </p:pic>
      <p:pic>
        <p:nvPicPr>
          <p:cNvPr id="6" name="Content Placeholder 5" descr="A picture containing text&#10;&#10;Description automatically generated">
            <a:extLst>
              <a:ext uri="{FF2B5EF4-FFF2-40B4-BE49-F238E27FC236}">
                <a16:creationId xmlns:a16="http://schemas.microsoft.com/office/drawing/2014/main" id="{DDC7E718-4D59-42CC-B427-8BFC02E73142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593910" y="3207336"/>
            <a:ext cx="2926080" cy="2993190"/>
          </a:xfrm>
        </p:spPr>
      </p:pic>
    </p:spTree>
    <p:extLst>
      <p:ext uri="{BB962C8B-B14F-4D97-AF65-F5344CB8AC3E}">
        <p14:creationId xmlns:p14="http://schemas.microsoft.com/office/powerpoint/2010/main" val="1926933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F2F122-3D36-4BE8-A873-5FCFF15B3B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>
                <a:solidFill>
                  <a:srgbClr val="FF0000"/>
                </a:solidFill>
              </a:rPr>
              <a:t>Classroom phrases</a:t>
            </a:r>
            <a:endParaRPr lang="en-US" sz="60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41EF12-B65B-46AE-9337-0D80BDD42E7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sz="3200" b="1" dirty="0"/>
              <a:t>¿</a:t>
            </a:r>
            <a:r>
              <a:rPr lang="en-US" sz="3200" b="1" dirty="0" err="1"/>
              <a:t>cuál</a:t>
            </a:r>
            <a:r>
              <a:rPr lang="en-US" sz="3200" b="1" dirty="0"/>
              <a:t> </a:t>
            </a:r>
            <a:r>
              <a:rPr lang="en-US" sz="3200" b="1" dirty="0" err="1"/>
              <a:t>página</a:t>
            </a:r>
            <a:r>
              <a:rPr lang="en-US" sz="3200" b="1" dirty="0"/>
              <a:t>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D6AD49D-25C0-42D2-B24D-71AF5914C9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sz="3200" b="1" dirty="0"/>
              <a:t>no </a:t>
            </a:r>
            <a:r>
              <a:rPr lang="en-US" sz="3200" b="1" dirty="0" err="1"/>
              <a:t>entiendo</a:t>
            </a:r>
            <a:r>
              <a:rPr lang="en-US" sz="3200" b="1" dirty="0"/>
              <a:t>…</a:t>
            </a:r>
          </a:p>
        </p:txBody>
      </p:sp>
      <p:pic>
        <p:nvPicPr>
          <p:cNvPr id="9" name="Content Placeholder 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A9099609-B224-4765-8C49-592382A6EF0E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13775" y="3429000"/>
            <a:ext cx="5105400" cy="2632471"/>
          </a:xfrm>
        </p:spPr>
      </p:pic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594C72F0-4033-4580-B1F1-A58AB1D83782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465725" y="3373635"/>
            <a:ext cx="2743200" cy="2743200"/>
          </a:xfrm>
        </p:spPr>
      </p:pic>
    </p:spTree>
    <p:extLst>
      <p:ext uri="{BB962C8B-B14F-4D97-AF65-F5344CB8AC3E}">
        <p14:creationId xmlns:p14="http://schemas.microsoft.com/office/powerpoint/2010/main" val="3398916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F2F122-3D36-4BE8-A873-5FCFF15B3B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>
                <a:solidFill>
                  <a:srgbClr val="FF0000"/>
                </a:solidFill>
              </a:rPr>
              <a:t>Classroom phrases</a:t>
            </a:r>
            <a:endParaRPr lang="en-US" sz="60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41EF12-B65B-46AE-9337-0D80BDD42E7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sz="3200" b="1" dirty="0" err="1"/>
              <a:t>Repita</a:t>
            </a:r>
            <a:r>
              <a:rPr lang="en-US" sz="3200" b="1" dirty="0"/>
              <a:t>, por favor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D6AD49D-25C0-42D2-B24D-71AF5914C9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sz="3200" b="1" dirty="0"/>
              <a:t>Más </a:t>
            </a:r>
            <a:r>
              <a:rPr lang="en-US" sz="3200" b="1" dirty="0" err="1"/>
              <a:t>despacio</a:t>
            </a:r>
            <a:r>
              <a:rPr lang="en-US" sz="3200" b="1" dirty="0"/>
              <a:t> por favor</a:t>
            </a:r>
          </a:p>
        </p:txBody>
      </p:sp>
      <p:pic>
        <p:nvPicPr>
          <p:cNvPr id="11" name="Content Placeholder 10" descr="Logo, icon&#10;&#10;Description automatically generated">
            <a:extLst>
              <a:ext uri="{FF2B5EF4-FFF2-40B4-BE49-F238E27FC236}">
                <a16:creationId xmlns:a16="http://schemas.microsoft.com/office/drawing/2014/main" id="{00B9CE10-4422-44FA-9E9F-DDD124996A74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110339" y="3207336"/>
            <a:ext cx="2740025" cy="2740025"/>
          </a:xfrm>
        </p:spPr>
      </p:pic>
      <p:pic>
        <p:nvPicPr>
          <p:cNvPr id="19" name="Content Placeholder 18" descr="A pair of sunglasses&#10;&#10;Description automatically generated with low confidence">
            <a:extLst>
              <a:ext uri="{FF2B5EF4-FFF2-40B4-BE49-F238E27FC236}">
                <a16:creationId xmlns:a16="http://schemas.microsoft.com/office/drawing/2014/main" id="{BBBB1F13-8111-42BA-85AF-127757E90B6D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282845" y="3558377"/>
            <a:ext cx="4114800" cy="2697258"/>
          </a:xfrm>
        </p:spPr>
      </p:pic>
    </p:spTree>
    <p:extLst>
      <p:ext uri="{BB962C8B-B14F-4D97-AF65-F5344CB8AC3E}">
        <p14:creationId xmlns:p14="http://schemas.microsoft.com/office/powerpoint/2010/main" val="475968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F2F122-3D36-4BE8-A873-5FCFF15B3B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>
                <a:solidFill>
                  <a:srgbClr val="FF0000"/>
                </a:solidFill>
              </a:rPr>
              <a:t>Classroom phrases</a:t>
            </a:r>
            <a:endParaRPr lang="en-US" sz="60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41EF12-B65B-46AE-9337-0D80BDD42E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6281" y="2371018"/>
            <a:ext cx="5303521" cy="679994"/>
          </a:xfrm>
        </p:spPr>
        <p:txBody>
          <a:bodyPr/>
          <a:lstStyle/>
          <a:p>
            <a:pPr algn="ctr"/>
            <a:r>
              <a:rPr lang="en-US" sz="3200" b="1" dirty="0"/>
              <a:t>¿</a:t>
            </a:r>
            <a:r>
              <a:rPr lang="en-US" sz="3200" b="1" dirty="0" err="1"/>
              <a:t>cómo</a:t>
            </a:r>
            <a:r>
              <a:rPr lang="en-US" sz="3200" b="1" dirty="0"/>
              <a:t> se dice “homework” </a:t>
            </a:r>
            <a:r>
              <a:rPr lang="en-US" sz="3200" b="1" dirty="0" err="1"/>
              <a:t>en</a:t>
            </a:r>
            <a:r>
              <a:rPr lang="en-US" sz="3200" b="1" dirty="0"/>
              <a:t> </a:t>
            </a:r>
            <a:r>
              <a:rPr lang="en-US" sz="3200" b="1" dirty="0" err="1"/>
              <a:t>español</a:t>
            </a:r>
            <a:r>
              <a:rPr lang="en-US" sz="3200" b="1" dirty="0"/>
              <a:t>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D6AD49D-25C0-42D2-B24D-71AF5914C9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sz="3200" b="1" dirty="0"/>
              <a:t>¿</a:t>
            </a:r>
            <a:r>
              <a:rPr lang="en-US" sz="3200" b="1" dirty="0" err="1"/>
              <a:t>cómo</a:t>
            </a:r>
            <a:r>
              <a:rPr lang="en-US" sz="3200" b="1" dirty="0"/>
              <a:t> se dice “</a:t>
            </a:r>
            <a:r>
              <a:rPr lang="en-US" sz="3200" b="1" dirty="0" err="1"/>
              <a:t>tarea</a:t>
            </a:r>
            <a:r>
              <a:rPr lang="en-US" sz="3200" b="1" dirty="0"/>
              <a:t>” </a:t>
            </a:r>
            <a:r>
              <a:rPr lang="en-US" sz="3200" b="1" dirty="0" err="1"/>
              <a:t>en</a:t>
            </a:r>
            <a:r>
              <a:rPr lang="en-US" sz="3200" b="1" dirty="0"/>
              <a:t> </a:t>
            </a:r>
            <a:r>
              <a:rPr lang="en-US" sz="3200" b="1" dirty="0" err="1"/>
              <a:t>inglés</a:t>
            </a:r>
            <a:r>
              <a:rPr lang="en-US" sz="3200" b="1" dirty="0"/>
              <a:t>?</a:t>
            </a:r>
          </a:p>
        </p:txBody>
      </p:sp>
      <p:pic>
        <p:nvPicPr>
          <p:cNvPr id="20" name="Content Placeholder 19" descr="A picture containing text, pencil&#10;&#10;Description automatically generated">
            <a:extLst>
              <a:ext uri="{FF2B5EF4-FFF2-40B4-BE49-F238E27FC236}">
                <a16:creationId xmlns:a16="http://schemas.microsoft.com/office/drawing/2014/main" id="{7BDE8D47-A266-40A6-A659-20A1AA483C21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871365" y="3221962"/>
            <a:ext cx="3931920" cy="3017521"/>
          </a:xfrm>
        </p:spPr>
      </p:pic>
      <p:pic>
        <p:nvPicPr>
          <p:cNvPr id="17" name="Content Placeholder 16" descr="Text&#10;&#10;Description automatically generated with low confidence">
            <a:extLst>
              <a:ext uri="{FF2B5EF4-FFF2-40B4-BE49-F238E27FC236}">
                <a16:creationId xmlns:a16="http://schemas.microsoft.com/office/drawing/2014/main" id="{29A925A3-DA48-4768-B4C8-47517BB1D605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16281" y="3429000"/>
            <a:ext cx="5303520" cy="1751146"/>
          </a:xfrm>
        </p:spPr>
      </p:pic>
    </p:spTree>
    <p:extLst>
      <p:ext uri="{BB962C8B-B14F-4D97-AF65-F5344CB8AC3E}">
        <p14:creationId xmlns:p14="http://schemas.microsoft.com/office/powerpoint/2010/main" val="2123126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F2F122-3D36-4BE8-A873-5FCFF15B3B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>
                <a:solidFill>
                  <a:srgbClr val="FF0000"/>
                </a:solidFill>
              </a:rPr>
              <a:t>Classroom phrases</a:t>
            </a:r>
            <a:endParaRPr lang="en-US" sz="60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41EF12-B65B-46AE-9337-0D80BDD42E7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sz="3200" b="1" dirty="0"/>
              <a:t>¿Me </a:t>
            </a:r>
            <a:r>
              <a:rPr lang="en-US" sz="3200" b="1" dirty="0" err="1"/>
              <a:t>prestas</a:t>
            </a:r>
            <a:r>
              <a:rPr lang="en-US" sz="3200" b="1" dirty="0"/>
              <a:t>…?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D6AD49D-25C0-42D2-B24D-71AF5914C9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sz="3200" b="1" dirty="0"/>
              <a:t>¿me </a:t>
            </a:r>
            <a:r>
              <a:rPr lang="en-US" sz="3200" b="1" dirty="0" err="1"/>
              <a:t>ayudas</a:t>
            </a:r>
            <a:r>
              <a:rPr lang="en-US" sz="3200" b="1" dirty="0"/>
              <a:t>?</a:t>
            </a:r>
          </a:p>
        </p:txBody>
      </p:sp>
      <p:pic>
        <p:nvPicPr>
          <p:cNvPr id="13" name="Content Placeholder 12" descr="Text&#10;&#10;Description automatically generated with medium confidence">
            <a:extLst>
              <a:ext uri="{FF2B5EF4-FFF2-40B4-BE49-F238E27FC236}">
                <a16:creationId xmlns:a16="http://schemas.microsoft.com/office/drawing/2014/main" id="{68925F76-43DB-477B-B835-E3BF34E9C36D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608955" y="3207336"/>
            <a:ext cx="2651760" cy="3162224"/>
          </a:xfrm>
        </p:spPr>
      </p:pic>
      <p:pic>
        <p:nvPicPr>
          <p:cNvPr id="10" name="Content Placeholder 9" descr="A picture containing shape&#10;&#10;Description automatically generated">
            <a:extLst>
              <a:ext uri="{FF2B5EF4-FFF2-40B4-BE49-F238E27FC236}">
                <a16:creationId xmlns:a16="http://schemas.microsoft.com/office/drawing/2014/main" id="{60D47E02-11E2-4C09-8F45-31C47420AA30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583333" y="3207336"/>
            <a:ext cx="3767534" cy="2740025"/>
          </a:xfrm>
        </p:spPr>
      </p:pic>
    </p:spTree>
    <p:extLst>
      <p:ext uri="{BB962C8B-B14F-4D97-AF65-F5344CB8AC3E}">
        <p14:creationId xmlns:p14="http://schemas.microsoft.com/office/powerpoint/2010/main" val="2911281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428</TotalTime>
  <Words>98</Words>
  <Application>Microsoft Office PowerPoint</Application>
  <PresentationFormat>Widescreen</PresentationFormat>
  <Paragraphs>23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Tw Cen MT</vt:lpstr>
      <vt:lpstr>Droplet</vt:lpstr>
      <vt:lpstr>PREGUNTAS EN EL AULA</vt:lpstr>
      <vt:lpstr>Classroom phrases</vt:lpstr>
      <vt:lpstr>Classroom phrases</vt:lpstr>
      <vt:lpstr>Classroom phrases</vt:lpstr>
      <vt:lpstr>Classroom phrases</vt:lpstr>
      <vt:lpstr>Classroom phrases</vt:lpstr>
      <vt:lpstr>Classroom phrases</vt:lpstr>
      <vt:lpstr>Classroom phrases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LAS PREGUNTAS</dc:title>
  <dc:creator>Emma Garcia</dc:creator>
  <cp:lastModifiedBy>Futura Employee</cp:lastModifiedBy>
  <cp:revision>14</cp:revision>
  <dcterms:created xsi:type="dcterms:W3CDTF">2022-02-25T15:00:08Z</dcterms:created>
  <dcterms:modified xsi:type="dcterms:W3CDTF">2022-03-09T20:40:28Z</dcterms:modified>
</cp:coreProperties>
</file>