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CC5-6AC1-4AD3-B006-FCE90028662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2CBA-114C-4FD8-8D03-D23C50B6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6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CC5-6AC1-4AD3-B006-FCE90028662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2CBA-114C-4FD8-8D03-D23C50B6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7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CC5-6AC1-4AD3-B006-FCE90028662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2CBA-114C-4FD8-8D03-D23C50B684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6693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CC5-6AC1-4AD3-B006-FCE90028662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2CBA-114C-4FD8-8D03-D23C50B6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63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CC5-6AC1-4AD3-B006-FCE90028662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2CBA-114C-4FD8-8D03-D23C50B684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9779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CC5-6AC1-4AD3-B006-FCE90028662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2CBA-114C-4FD8-8D03-D23C50B6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66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CC5-6AC1-4AD3-B006-FCE90028662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2CBA-114C-4FD8-8D03-D23C50B6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3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CC5-6AC1-4AD3-B006-FCE90028662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2CBA-114C-4FD8-8D03-D23C50B6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1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CC5-6AC1-4AD3-B006-FCE90028662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2CBA-114C-4FD8-8D03-D23C50B6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CC5-6AC1-4AD3-B006-FCE90028662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2CBA-114C-4FD8-8D03-D23C50B6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4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CC5-6AC1-4AD3-B006-FCE90028662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2CBA-114C-4FD8-8D03-D23C50B6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1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CC5-6AC1-4AD3-B006-FCE90028662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2CBA-114C-4FD8-8D03-D23C50B6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2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CC5-6AC1-4AD3-B006-FCE90028662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2CBA-114C-4FD8-8D03-D23C50B6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0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CC5-6AC1-4AD3-B006-FCE90028662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2CBA-114C-4FD8-8D03-D23C50B6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4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CC5-6AC1-4AD3-B006-FCE90028662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2CBA-114C-4FD8-8D03-D23C50B6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9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8CC5-6AC1-4AD3-B006-FCE90028662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2CBA-114C-4FD8-8D03-D23C50B6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58CC5-6AC1-4AD3-B006-FCE90028662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6F2CBA-114C-4FD8-8D03-D23C50B6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4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&#10;&#10;Description automatically generated">
            <a:extLst>
              <a:ext uri="{FF2B5EF4-FFF2-40B4-BE49-F238E27FC236}">
                <a16:creationId xmlns:a16="http://schemas.microsoft.com/office/drawing/2014/main" id="{EE4893A4-199B-4668-BA5C-4DC277EE9B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190" r="9093" b="10429"/>
          <a:stretch/>
        </p:blipFill>
        <p:spPr>
          <a:xfrm>
            <a:off x="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8C72B34-F207-4A27-BA91-7924979B6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9910" y="1592214"/>
            <a:ext cx="6361613" cy="4172481"/>
          </a:xfrm>
        </p:spPr>
        <p:txBody>
          <a:bodyPr>
            <a:noAutofit/>
          </a:bodyPr>
          <a:lstStyle/>
          <a:p>
            <a:pPr algn="l"/>
            <a:r>
              <a:rPr lang="en-US" sz="5000" b="1" dirty="0" err="1">
                <a:solidFill>
                  <a:schemeClr val="tx1"/>
                </a:solidFill>
              </a:rPr>
              <a:t>En</a:t>
            </a:r>
            <a:r>
              <a:rPr lang="en-US" sz="5000" b="1" dirty="0">
                <a:solidFill>
                  <a:schemeClr val="tx1"/>
                </a:solidFill>
              </a:rPr>
              <a:t> el </a:t>
            </a:r>
            <a:r>
              <a:rPr lang="en-US" sz="5000" b="1" dirty="0" err="1">
                <a:solidFill>
                  <a:schemeClr val="tx1"/>
                </a:solidFill>
              </a:rPr>
              <a:t>nombre</a:t>
            </a:r>
            <a:endParaRPr lang="en-US" sz="5000" b="1" dirty="0">
              <a:solidFill>
                <a:schemeClr val="tx1"/>
              </a:solidFill>
            </a:endParaRPr>
          </a:p>
          <a:p>
            <a:pPr algn="l"/>
            <a:r>
              <a:rPr lang="en-US" sz="5000" b="1" dirty="0">
                <a:solidFill>
                  <a:schemeClr val="tx1"/>
                </a:solidFill>
              </a:rPr>
              <a:t>Del Padre</a:t>
            </a:r>
          </a:p>
          <a:p>
            <a:pPr algn="l"/>
            <a:r>
              <a:rPr lang="en-US" sz="5000" b="1" dirty="0">
                <a:solidFill>
                  <a:schemeClr val="tx1"/>
                </a:solidFill>
              </a:rPr>
              <a:t>Del H</a:t>
            </a:r>
            <a:r>
              <a:rPr lang="en-US" sz="5000" b="1">
                <a:solidFill>
                  <a:schemeClr val="tx1"/>
                </a:solidFill>
              </a:rPr>
              <a:t>ijo</a:t>
            </a:r>
            <a:endParaRPr lang="en-US" sz="5000" b="1" dirty="0">
              <a:solidFill>
                <a:schemeClr val="tx1"/>
              </a:solidFill>
            </a:endParaRPr>
          </a:p>
          <a:p>
            <a:pPr algn="l"/>
            <a:r>
              <a:rPr lang="en-US" sz="5000" b="1" dirty="0">
                <a:solidFill>
                  <a:schemeClr val="tx1"/>
                </a:solidFill>
              </a:rPr>
              <a:t>Y del </a:t>
            </a:r>
            <a:r>
              <a:rPr lang="en-US" sz="5000" b="1" dirty="0" err="1">
                <a:solidFill>
                  <a:schemeClr val="tx1"/>
                </a:solidFill>
              </a:rPr>
              <a:t>Espíritu</a:t>
            </a:r>
            <a:r>
              <a:rPr lang="en-US" sz="5000" b="1" dirty="0">
                <a:solidFill>
                  <a:schemeClr val="tx1"/>
                </a:solidFill>
              </a:rPr>
              <a:t> Santo</a:t>
            </a:r>
          </a:p>
        </p:txBody>
      </p:sp>
    </p:spTree>
    <p:extLst>
      <p:ext uri="{BB962C8B-B14F-4D97-AF65-F5344CB8AC3E}">
        <p14:creationId xmlns:p14="http://schemas.microsoft.com/office/powerpoint/2010/main" val="2400342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&#10;&#10;Description automatically generated">
            <a:extLst>
              <a:ext uri="{FF2B5EF4-FFF2-40B4-BE49-F238E27FC236}">
                <a16:creationId xmlns:a16="http://schemas.microsoft.com/office/drawing/2014/main" id="{EE4893A4-199B-4668-BA5C-4DC277EE9B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190" r="9093" b="10429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8C8C43-3183-4662-986F-FF91648657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7719" y="1456924"/>
            <a:ext cx="4687168" cy="1167674"/>
          </a:xfrm>
        </p:spPr>
        <p:txBody>
          <a:bodyPr>
            <a:normAutofit/>
          </a:bodyPr>
          <a:lstStyle/>
          <a:p>
            <a:pPr algn="l"/>
            <a:r>
              <a:rPr lang="en-US" b="1" dirty="0" err="1">
                <a:solidFill>
                  <a:schemeClr val="tx1"/>
                </a:solidFill>
              </a:rPr>
              <a:t>Querido</a:t>
            </a:r>
            <a:r>
              <a:rPr lang="en-US" b="1" dirty="0">
                <a:solidFill>
                  <a:schemeClr val="tx1"/>
                </a:solidFill>
              </a:rPr>
              <a:t> Dios,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C72B34-F207-4A27-BA91-7924979B6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7719" y="3315011"/>
            <a:ext cx="6361613" cy="1836784"/>
          </a:xfrm>
        </p:spPr>
        <p:txBody>
          <a:bodyPr>
            <a:noAutofit/>
          </a:bodyPr>
          <a:lstStyle/>
          <a:p>
            <a:pPr algn="l"/>
            <a:r>
              <a:rPr lang="en-US" sz="5000" b="1" dirty="0">
                <a:solidFill>
                  <a:schemeClr val="tx1"/>
                </a:solidFill>
              </a:rPr>
              <a:t>Gracias por el regalo de </a:t>
            </a:r>
            <a:r>
              <a:rPr lang="en-US" sz="5000" b="1" dirty="0" err="1">
                <a:solidFill>
                  <a:schemeClr val="tx1"/>
                </a:solidFill>
              </a:rPr>
              <a:t>este</a:t>
            </a:r>
            <a:r>
              <a:rPr lang="en-US" sz="5000" b="1" dirty="0">
                <a:solidFill>
                  <a:schemeClr val="tx1"/>
                </a:solidFill>
              </a:rPr>
              <a:t> nuevo día.</a:t>
            </a:r>
          </a:p>
        </p:txBody>
      </p:sp>
    </p:spTree>
    <p:extLst>
      <p:ext uri="{BB962C8B-B14F-4D97-AF65-F5344CB8AC3E}">
        <p14:creationId xmlns:p14="http://schemas.microsoft.com/office/powerpoint/2010/main" val="383772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CC403-93CD-4918-A96B-03B82EA32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367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tx1"/>
                </a:solidFill>
              </a:rPr>
              <a:t>Gloria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A5176-02B0-42D1-80A9-E98D82272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5548"/>
            <a:ext cx="8596668" cy="4910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800" dirty="0"/>
              <a:t>Gloria al Padre y al Hijo </a:t>
            </a:r>
          </a:p>
          <a:p>
            <a:pPr marL="0" indent="0">
              <a:buNone/>
            </a:pPr>
            <a:r>
              <a:rPr lang="es-ES" sz="2800" dirty="0"/>
              <a:t>y al Espíritu Santo. </a:t>
            </a:r>
          </a:p>
          <a:p>
            <a:pPr marL="0" indent="0">
              <a:buNone/>
            </a:pPr>
            <a:r>
              <a:rPr lang="es-ES" sz="2800" dirty="0"/>
              <a:t>Como era en el principio, </a:t>
            </a:r>
          </a:p>
          <a:p>
            <a:pPr marL="0" indent="0">
              <a:buNone/>
            </a:pPr>
            <a:r>
              <a:rPr lang="es-ES" sz="2800" dirty="0"/>
              <a:t>ahora y siempre, por los siglos de los siglos. </a:t>
            </a:r>
          </a:p>
          <a:p>
            <a:pPr marL="0" indent="0">
              <a:buNone/>
            </a:pPr>
            <a:r>
              <a:rPr lang="es-ES" sz="2800" dirty="0"/>
              <a:t>Amén.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Glory be to the Father, and to the Son,</a:t>
            </a:r>
            <a:br>
              <a:rPr lang="en-US" sz="2000" dirty="0"/>
            </a:br>
            <a:r>
              <a:rPr lang="en-US" sz="2000" dirty="0"/>
              <a:t>and to the Holy Spirit,</a:t>
            </a:r>
            <a:br>
              <a:rPr lang="en-US" sz="2000" dirty="0"/>
            </a:br>
            <a:r>
              <a:rPr lang="en-US" sz="2000" dirty="0"/>
              <a:t>as it was in the beginning,</a:t>
            </a:r>
            <a:br>
              <a:rPr lang="en-US" sz="2000" dirty="0"/>
            </a:br>
            <a:r>
              <a:rPr lang="en-US" sz="2000" dirty="0"/>
              <a:t>is now, and ever shall be, world without end. </a:t>
            </a:r>
          </a:p>
          <a:p>
            <a:pPr marL="0" indent="0">
              <a:buNone/>
            </a:pPr>
            <a:r>
              <a:rPr lang="en-US" sz="2000" dirty="0"/>
              <a:t>Amen.</a:t>
            </a: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A picture containing bird, dark, blurry&#10;&#10;Description automatically generated">
            <a:extLst>
              <a:ext uri="{FF2B5EF4-FFF2-40B4-BE49-F238E27FC236}">
                <a16:creationId xmlns:a16="http://schemas.microsoft.com/office/drawing/2014/main" id="{B55A7FC9-375B-4AAF-8B87-6DE2F73BC73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90722" y="745431"/>
            <a:ext cx="3383280" cy="25374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E42A5C-3B11-40AF-9BF5-6E82DB53650D}"/>
              </a:ext>
            </a:extLst>
          </p:cNvPr>
          <p:cNvSpPr txBox="1"/>
          <p:nvPr/>
        </p:nvSpPr>
        <p:spPr>
          <a:xfrm>
            <a:off x="6753225" y="7467600"/>
            <a:ext cx="457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predicad.wordpress.com/tag/espiritu-santo-ministerios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31226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CC403-93CD-4918-A96B-03B82EA32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367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tx1"/>
                </a:solidFill>
              </a:rPr>
              <a:t>Ave María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A5176-02B0-42D1-80A9-E98D82272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5548"/>
            <a:ext cx="8596668" cy="4910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Dios </a:t>
            </a:r>
            <a:r>
              <a:rPr lang="en-US" sz="2800" b="1" dirty="0" err="1">
                <a:solidFill>
                  <a:schemeClr val="tx1"/>
                </a:solidFill>
              </a:rPr>
              <a:t>te</a:t>
            </a:r>
            <a:r>
              <a:rPr lang="en-US" sz="2800" b="1" dirty="0">
                <a:solidFill>
                  <a:schemeClr val="tx1"/>
                </a:solidFill>
              </a:rPr>
              <a:t> salve María,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llena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eres</a:t>
            </a:r>
            <a:r>
              <a:rPr lang="en-US" sz="2800" b="1" dirty="0">
                <a:solidFill>
                  <a:schemeClr val="tx1"/>
                </a:solidFill>
              </a:rPr>
              <a:t> de </a:t>
            </a:r>
            <a:r>
              <a:rPr lang="en-US" sz="2800" b="1" dirty="0" err="1">
                <a:solidFill>
                  <a:schemeClr val="tx1"/>
                </a:solidFill>
              </a:rPr>
              <a:t>gracia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el </a:t>
            </a:r>
            <a:r>
              <a:rPr lang="en-US" sz="2800" b="1" dirty="0" err="1">
                <a:solidFill>
                  <a:schemeClr val="tx1"/>
                </a:solidFill>
              </a:rPr>
              <a:t>señor</a:t>
            </a:r>
            <a:r>
              <a:rPr lang="en-US" sz="2800" b="1" dirty="0">
                <a:solidFill>
                  <a:schemeClr val="tx1"/>
                </a:solidFill>
              </a:rPr>
              <a:t> es </a:t>
            </a:r>
            <a:r>
              <a:rPr lang="en-US" sz="2800" b="1" dirty="0" err="1">
                <a:solidFill>
                  <a:schemeClr val="tx1"/>
                </a:solidFill>
              </a:rPr>
              <a:t>contigo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Bendita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tú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eres</a:t>
            </a:r>
            <a:r>
              <a:rPr lang="en-US" sz="2800" b="1" dirty="0">
                <a:solidFill>
                  <a:schemeClr val="tx1"/>
                </a:solidFill>
              </a:rPr>
              <a:t> entre </a:t>
            </a:r>
            <a:r>
              <a:rPr lang="en-US" sz="2800" b="1" dirty="0" err="1">
                <a:solidFill>
                  <a:schemeClr val="tx1"/>
                </a:solidFill>
              </a:rPr>
              <a:t>todas</a:t>
            </a:r>
            <a:r>
              <a:rPr lang="en-US" sz="2800" b="1" dirty="0">
                <a:solidFill>
                  <a:schemeClr val="tx1"/>
                </a:solidFill>
              </a:rPr>
              <a:t> las </a:t>
            </a:r>
            <a:r>
              <a:rPr lang="en-US" sz="2800" b="1" dirty="0" err="1">
                <a:solidFill>
                  <a:schemeClr val="tx1"/>
                </a:solidFill>
              </a:rPr>
              <a:t>mujeres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y </a:t>
            </a:r>
            <a:r>
              <a:rPr lang="en-US" sz="2800" b="1" dirty="0" err="1">
                <a:solidFill>
                  <a:schemeClr val="tx1"/>
                </a:solidFill>
              </a:rPr>
              <a:t>bendito</a:t>
            </a:r>
            <a:r>
              <a:rPr lang="en-US" sz="2800" b="1" dirty="0">
                <a:solidFill>
                  <a:schemeClr val="tx1"/>
                </a:solidFill>
              </a:rPr>
              <a:t> el </a:t>
            </a:r>
            <a:r>
              <a:rPr lang="en-US" sz="2800" b="1" dirty="0" err="1">
                <a:solidFill>
                  <a:schemeClr val="tx1"/>
                </a:solidFill>
              </a:rPr>
              <a:t>fruto</a:t>
            </a:r>
            <a:r>
              <a:rPr lang="en-US" sz="2800" b="1" dirty="0">
                <a:solidFill>
                  <a:schemeClr val="tx1"/>
                </a:solidFill>
              </a:rPr>
              <a:t> de </a:t>
            </a:r>
            <a:r>
              <a:rPr lang="en-US" sz="2800" b="1" dirty="0" err="1">
                <a:solidFill>
                  <a:schemeClr val="tx1"/>
                </a:solidFill>
              </a:rPr>
              <a:t>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vientre</a:t>
            </a:r>
            <a:r>
              <a:rPr lang="en-US" sz="2800" b="1" dirty="0">
                <a:solidFill>
                  <a:schemeClr val="tx1"/>
                </a:solidFill>
              </a:rPr>
              <a:t>, Jesús.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Santa María, </a:t>
            </a:r>
            <a:r>
              <a:rPr lang="en-US" sz="2800" b="1" dirty="0" err="1">
                <a:solidFill>
                  <a:schemeClr val="tx1"/>
                </a:solidFill>
              </a:rPr>
              <a:t>madre</a:t>
            </a:r>
            <a:r>
              <a:rPr lang="en-US" sz="2800" b="1" dirty="0">
                <a:solidFill>
                  <a:schemeClr val="tx1"/>
                </a:solidFill>
              </a:rPr>
              <a:t> de Dios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ruega</a:t>
            </a:r>
            <a:r>
              <a:rPr lang="en-US" sz="2800" b="1" dirty="0">
                <a:solidFill>
                  <a:schemeClr val="tx1"/>
                </a:solidFill>
              </a:rPr>
              <a:t> por </a:t>
            </a:r>
            <a:r>
              <a:rPr lang="en-US" sz="2800" b="1" dirty="0" err="1">
                <a:solidFill>
                  <a:schemeClr val="tx1"/>
                </a:solidFill>
              </a:rPr>
              <a:t>nosotros</a:t>
            </a:r>
            <a:r>
              <a:rPr lang="en-US" sz="2800" b="1" dirty="0">
                <a:solidFill>
                  <a:schemeClr val="tx1"/>
                </a:solidFill>
              </a:rPr>
              <a:t> los </a:t>
            </a:r>
            <a:r>
              <a:rPr lang="en-US" sz="2800" b="1" dirty="0" err="1">
                <a:solidFill>
                  <a:schemeClr val="tx1"/>
                </a:solidFill>
              </a:rPr>
              <a:t>pecadores</a:t>
            </a:r>
            <a:r>
              <a:rPr lang="en-US" sz="2800" b="1" dirty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ahora</a:t>
            </a:r>
            <a:r>
              <a:rPr lang="en-US" sz="2800" b="1" dirty="0">
                <a:solidFill>
                  <a:schemeClr val="tx1"/>
                </a:solidFill>
              </a:rPr>
              <a:t> y </a:t>
            </a:r>
            <a:r>
              <a:rPr lang="en-US" sz="2800" b="1" dirty="0" err="1">
                <a:solidFill>
                  <a:schemeClr val="tx1"/>
                </a:solidFill>
              </a:rPr>
              <a:t>en</a:t>
            </a:r>
            <a:r>
              <a:rPr lang="en-US" sz="2800" b="1" dirty="0">
                <a:solidFill>
                  <a:schemeClr val="tx1"/>
                </a:solidFill>
              </a:rPr>
              <a:t> la hora de </a:t>
            </a:r>
            <a:r>
              <a:rPr lang="en-US" sz="2800" b="1" dirty="0" err="1">
                <a:solidFill>
                  <a:schemeClr val="tx1"/>
                </a:solidFill>
              </a:rPr>
              <a:t>nuestra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muerte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Amén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9" name="Picture 8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77BD3E16-50AC-4268-96BE-0049647E666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85568" y="609600"/>
            <a:ext cx="1554480" cy="25122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450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CC403-93CD-4918-A96B-03B82EA32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367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tx1"/>
                </a:solidFill>
              </a:rPr>
              <a:t>Padre </a:t>
            </a:r>
            <a:r>
              <a:rPr lang="en-US" sz="6000" b="1" dirty="0" err="1">
                <a:solidFill>
                  <a:schemeClr val="tx1"/>
                </a:solidFill>
              </a:rPr>
              <a:t>nuestro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A5176-02B0-42D1-80A9-E98D82272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5548"/>
            <a:ext cx="8596668" cy="4910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Padre </a:t>
            </a:r>
            <a:r>
              <a:rPr lang="en-US" sz="2800" b="1" dirty="0" err="1">
                <a:solidFill>
                  <a:schemeClr val="tx1"/>
                </a:solidFill>
              </a:rPr>
              <a:t>nuestro</a:t>
            </a:r>
            <a:r>
              <a:rPr lang="en-US" sz="2800" b="1" dirty="0">
                <a:solidFill>
                  <a:schemeClr val="tx1"/>
                </a:solidFill>
              </a:rPr>
              <a:t>, que </a:t>
            </a:r>
            <a:r>
              <a:rPr lang="en-US" sz="2800" b="1" dirty="0" err="1">
                <a:solidFill>
                  <a:schemeClr val="tx1"/>
                </a:solidFill>
              </a:rPr>
              <a:t>estas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en</a:t>
            </a:r>
            <a:r>
              <a:rPr lang="en-US" sz="2800" b="1" dirty="0">
                <a:solidFill>
                  <a:schemeClr val="tx1"/>
                </a:solidFill>
              </a:rPr>
              <a:t> el </a:t>
            </a:r>
            <a:r>
              <a:rPr lang="en-US" sz="2800" b="1" dirty="0" err="1">
                <a:solidFill>
                  <a:schemeClr val="tx1"/>
                </a:solidFill>
              </a:rPr>
              <a:t>cielo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Santificado</a:t>
            </a:r>
            <a:r>
              <a:rPr lang="en-US" sz="2800" b="1" dirty="0">
                <a:solidFill>
                  <a:schemeClr val="tx1"/>
                </a:solidFill>
              </a:rPr>
              <a:t> sea </a:t>
            </a:r>
            <a:r>
              <a:rPr lang="en-US" sz="2800" b="1" dirty="0" err="1">
                <a:solidFill>
                  <a:schemeClr val="tx1"/>
                </a:solidFill>
              </a:rPr>
              <a:t>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nombre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Venga</a:t>
            </a:r>
            <a:r>
              <a:rPr lang="en-US" sz="2800" b="1" dirty="0">
                <a:solidFill>
                  <a:schemeClr val="tx1"/>
                </a:solidFill>
              </a:rPr>
              <a:t> a </a:t>
            </a:r>
            <a:r>
              <a:rPr lang="en-US" sz="2800" b="1" dirty="0" err="1">
                <a:solidFill>
                  <a:schemeClr val="tx1"/>
                </a:solidFill>
              </a:rPr>
              <a:t>nosotros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reino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Hagase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volundad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en</a:t>
            </a:r>
            <a:r>
              <a:rPr lang="en-US" sz="2800" b="1" dirty="0">
                <a:solidFill>
                  <a:schemeClr val="tx1"/>
                </a:solidFill>
              </a:rPr>
              <a:t> la tierra </a:t>
            </a:r>
            <a:r>
              <a:rPr lang="en-US" sz="2800" b="1" dirty="0" err="1">
                <a:solidFill>
                  <a:schemeClr val="tx1"/>
                </a:solidFill>
              </a:rPr>
              <a:t>como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en</a:t>
            </a:r>
            <a:r>
              <a:rPr lang="en-US" sz="2800" b="1" dirty="0">
                <a:solidFill>
                  <a:schemeClr val="tx1"/>
                </a:solidFill>
              </a:rPr>
              <a:t> el </a:t>
            </a:r>
            <a:r>
              <a:rPr lang="en-US" sz="2800" b="1" dirty="0" err="1">
                <a:solidFill>
                  <a:schemeClr val="tx1"/>
                </a:solidFill>
              </a:rPr>
              <a:t>cielo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Danos</a:t>
            </a:r>
            <a:r>
              <a:rPr lang="en-US" sz="2800" b="1" dirty="0">
                <a:solidFill>
                  <a:schemeClr val="tx1"/>
                </a:solidFill>
              </a:rPr>
              <a:t> hoy </a:t>
            </a:r>
            <a:r>
              <a:rPr lang="en-US" sz="2800" b="1" dirty="0" err="1">
                <a:solidFill>
                  <a:schemeClr val="tx1"/>
                </a:solidFill>
              </a:rPr>
              <a:t>nuesto</a:t>
            </a:r>
            <a:r>
              <a:rPr lang="en-US" sz="2800" b="1" dirty="0">
                <a:solidFill>
                  <a:schemeClr val="tx1"/>
                </a:solidFill>
              </a:rPr>
              <a:t> pan de </a:t>
            </a:r>
            <a:r>
              <a:rPr lang="en-US" sz="2800" b="1" dirty="0" err="1">
                <a:solidFill>
                  <a:schemeClr val="tx1"/>
                </a:solidFill>
              </a:rPr>
              <a:t>cada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dia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Perdona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nuestras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ofensas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Como </a:t>
            </a:r>
            <a:r>
              <a:rPr lang="en-US" sz="2800" b="1" dirty="0" err="1">
                <a:solidFill>
                  <a:schemeClr val="tx1"/>
                </a:solidFill>
              </a:rPr>
              <a:t>nosotros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perdonamos</a:t>
            </a:r>
            <a:r>
              <a:rPr lang="en-US" sz="2800" b="1" dirty="0">
                <a:solidFill>
                  <a:schemeClr val="tx1"/>
                </a:solidFill>
              </a:rPr>
              <a:t> a los que </a:t>
            </a:r>
            <a:r>
              <a:rPr lang="en-US" sz="2800" b="1" dirty="0" err="1">
                <a:solidFill>
                  <a:schemeClr val="tx1"/>
                </a:solidFill>
              </a:rPr>
              <a:t>nos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ofenden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No </a:t>
            </a:r>
            <a:r>
              <a:rPr lang="en-US" sz="2800" b="1" dirty="0" err="1">
                <a:solidFill>
                  <a:schemeClr val="tx1"/>
                </a:solidFill>
              </a:rPr>
              <a:t>nos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dejes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caer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tentacion</a:t>
            </a:r>
            <a:r>
              <a:rPr lang="en-US" sz="2800" b="1" dirty="0">
                <a:solidFill>
                  <a:schemeClr val="tx1"/>
                </a:solidFill>
              </a:rPr>
              <a:t>  y </a:t>
            </a:r>
            <a:r>
              <a:rPr lang="en-US" sz="2800" b="1" dirty="0" err="1">
                <a:solidFill>
                  <a:schemeClr val="tx1"/>
                </a:solidFill>
              </a:rPr>
              <a:t>libranos</a:t>
            </a:r>
            <a:r>
              <a:rPr lang="en-US" sz="2800" b="1" dirty="0">
                <a:solidFill>
                  <a:schemeClr val="tx1"/>
                </a:solidFill>
              </a:rPr>
              <a:t> del mal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Amen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3BA68E-0DE8-4E6C-B4B7-B37F582696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00645" y="132182"/>
            <a:ext cx="2377440" cy="30221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5300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219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PowerPoint Presentation</vt:lpstr>
      <vt:lpstr>Querido Dios, </vt:lpstr>
      <vt:lpstr>Gloria</vt:lpstr>
      <vt:lpstr>Ave María</vt:lpstr>
      <vt:lpstr>Padre nuestro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Querido Dios,</dc:title>
  <dc:creator>Emma Garcia</dc:creator>
  <cp:lastModifiedBy>Futura Employee</cp:lastModifiedBy>
  <cp:revision>12</cp:revision>
  <dcterms:created xsi:type="dcterms:W3CDTF">2020-09-08T13:29:35Z</dcterms:created>
  <dcterms:modified xsi:type="dcterms:W3CDTF">2022-03-08T00:40:03Z</dcterms:modified>
</cp:coreProperties>
</file>