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84" r:id="rId3"/>
    <p:sldId id="285" r:id="rId4"/>
    <p:sldId id="257" r:id="rId5"/>
    <p:sldId id="259" r:id="rId6"/>
    <p:sldId id="258" r:id="rId7"/>
    <p:sldId id="260" r:id="rId8"/>
    <p:sldId id="261" r:id="rId9"/>
    <p:sldId id="281" r:id="rId10"/>
    <p:sldId id="282" r:id="rId11"/>
    <p:sldId id="262" r:id="rId12"/>
    <p:sldId id="273" r:id="rId13"/>
    <p:sldId id="288" r:id="rId14"/>
    <p:sldId id="289" r:id="rId15"/>
    <p:sldId id="290" r:id="rId16"/>
    <p:sldId id="291" r:id="rId17"/>
    <p:sldId id="278" r:id="rId18"/>
    <p:sldId id="292" r:id="rId19"/>
    <p:sldId id="287"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7" d="100"/>
          <a:sy n="157" d="100"/>
        </p:scale>
        <p:origin x="46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41790258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EDB11-C0EA-487A-8C22-AE3FBA35FAF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269477591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80290100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67EDB11-C0EA-487A-8C22-AE3FBA35FAFC}"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34361025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5693771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242074092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6939162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EDB11-C0EA-487A-8C22-AE3FBA35FAF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325897646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7EDB11-C0EA-487A-8C22-AE3FBA35FAF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20893113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EDB11-C0EA-487A-8C22-AE3FBA35FAFC}"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380550428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7EDB11-C0EA-487A-8C22-AE3FBA35FAFC}"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6414559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EDB11-C0EA-487A-8C22-AE3FBA35FAFC}"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3382433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EDB11-C0EA-487A-8C22-AE3FBA35FAF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29893588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067EDB11-C0EA-487A-8C22-AE3FBA35FAFC}" type="datetimeFigureOut">
              <a:rPr lang="en-US" smtClean="0"/>
              <a:t>9/9/2022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26969607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67EDB11-C0EA-487A-8C22-AE3FBA35FAFC}" type="datetimeFigureOut">
              <a:rPr lang="en-US" smtClean="0"/>
              <a:t>9/9/2022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2193A8D-8DAA-4CD1-8F07-CBEFB8E83F41}" type="slidenum">
              <a:rPr lang="en-US" smtClean="0"/>
              <a:t>‹#›</a:t>
            </a:fld>
            <a:endParaRPr lang="en-US"/>
          </a:p>
        </p:txBody>
      </p:sp>
    </p:spTree>
    <p:extLst>
      <p:ext uri="{BB962C8B-B14F-4D97-AF65-F5344CB8AC3E}">
        <p14:creationId xmlns:p14="http://schemas.microsoft.com/office/powerpoint/2010/main" val="50493808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ransition spd="slow">
    <p:wipe/>
  </p:transition>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hyperlink" Target="https://www.the-generous-husband.com/2014/09/14/needs/"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p:txBody>
          <a:bodyPr/>
          <a:lstStyle/>
          <a:p>
            <a:r>
              <a:rPr lang="en-US" sz="8000" dirty="0" err="1"/>
              <a:t>Vamos</a:t>
            </a:r>
            <a:r>
              <a:rPr lang="en-US" sz="8000" dirty="0"/>
              <a:t> a </a:t>
            </a:r>
            <a:r>
              <a:rPr lang="en-US" sz="8000" dirty="0" err="1"/>
              <a:t>viajar</a:t>
            </a:r>
            <a:endParaRPr lang="en-US" sz="8000" dirty="0"/>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err="1"/>
              <a:t>Clase</a:t>
            </a:r>
            <a:r>
              <a:rPr lang="en-US" sz="4400" b="1" dirty="0"/>
              <a:t> 4</a:t>
            </a:r>
          </a:p>
        </p:txBody>
      </p:sp>
    </p:spTree>
    <p:extLst>
      <p:ext uri="{BB962C8B-B14F-4D97-AF65-F5344CB8AC3E}">
        <p14:creationId xmlns:p14="http://schemas.microsoft.com/office/powerpoint/2010/main" val="37760038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El </a:t>
            </a:r>
            <a:r>
              <a:rPr lang="en-US" sz="3200" b="1" dirty="0" err="1"/>
              <a:t>supermercado</a:t>
            </a:r>
            <a:endParaRPr lang="en-US" sz="3200" b="1" dirty="0"/>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El </a:t>
            </a:r>
            <a:r>
              <a:rPr lang="en-US" sz="3200" b="1" dirty="0" err="1"/>
              <a:t>recuerdo</a:t>
            </a:r>
            <a:endParaRPr lang="en-US" sz="3200" b="1" dirty="0"/>
          </a:p>
        </p:txBody>
      </p:sp>
      <p:pic>
        <p:nvPicPr>
          <p:cNvPr id="10" name="Content Placeholder 9" descr="A picture containing text, indoor, marketplace, ceiling&#10;&#10;Description automatically generated">
            <a:extLst>
              <a:ext uri="{FF2B5EF4-FFF2-40B4-BE49-F238E27FC236}">
                <a16:creationId xmlns:a16="http://schemas.microsoft.com/office/drawing/2014/main" id="{BEF41939-9483-29E8-CA05-9F1DF364C1E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4388" y="2751138"/>
            <a:ext cx="4669537" cy="3109912"/>
          </a:xfrm>
        </p:spPr>
      </p:pic>
      <p:pic>
        <p:nvPicPr>
          <p:cNvPr id="22" name="Content Placeholder 21" descr="A picture containing indoor, store, colorful, decorated&#10;&#10;Description automatically generated">
            <a:extLst>
              <a:ext uri="{FF2B5EF4-FFF2-40B4-BE49-F238E27FC236}">
                <a16:creationId xmlns:a16="http://schemas.microsoft.com/office/drawing/2014/main" id="{1C6AC59E-7803-18FE-B8B9-5275A50B7EC2}"/>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1950" y="2751138"/>
            <a:ext cx="4146549" cy="3109912"/>
          </a:xfrm>
        </p:spPr>
      </p:pic>
    </p:spTree>
    <p:extLst>
      <p:ext uri="{BB962C8B-B14F-4D97-AF65-F5344CB8AC3E}">
        <p14:creationId xmlns:p14="http://schemas.microsoft.com/office/powerpoint/2010/main" val="2956425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814729" y="2174875"/>
            <a:ext cx="5189857" cy="576262"/>
          </a:xfrm>
        </p:spPr>
        <p:txBody>
          <a:bodyPr/>
          <a:lstStyle/>
          <a:p>
            <a:r>
              <a:rPr lang="en-US" sz="3200" b="1" dirty="0"/>
              <a:t>La </a:t>
            </a:r>
            <a:r>
              <a:rPr lang="en-US" sz="3200" b="1" dirty="0" err="1"/>
              <a:t>artesanía</a:t>
            </a:r>
            <a:endParaRPr lang="en-US" sz="3200" b="1" dirty="0"/>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a:t>
            </a:r>
            <a:r>
              <a:rPr lang="en-US" sz="3200" b="1" dirty="0" err="1"/>
              <a:t>Vamos</a:t>
            </a:r>
            <a:r>
              <a:rPr lang="en-US" sz="3200" b="1" dirty="0"/>
              <a:t> a </a:t>
            </a:r>
            <a:r>
              <a:rPr lang="en-US" sz="3200" b="1" dirty="0" err="1"/>
              <a:t>practicar</a:t>
            </a:r>
            <a:r>
              <a:rPr lang="en-US" sz="3200" b="1" dirty="0"/>
              <a:t>!</a:t>
            </a:r>
          </a:p>
        </p:txBody>
      </p:sp>
      <p:pic>
        <p:nvPicPr>
          <p:cNvPr id="12" name="Content Placeholder 13" descr="A picture containing text&#10;&#10;Description automatically generated">
            <a:extLst>
              <a:ext uri="{FF2B5EF4-FFF2-40B4-BE49-F238E27FC236}">
                <a16:creationId xmlns:a16="http://schemas.microsoft.com/office/drawing/2014/main" id="{7685BA0A-F754-277A-9082-7F2E612DC727}"/>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2421" y="2751138"/>
            <a:ext cx="4025608" cy="3109912"/>
          </a:xfrm>
        </p:spPr>
      </p:pic>
      <p:pic>
        <p:nvPicPr>
          <p:cNvPr id="8" name="Content Placeholder 7" descr="A picture containing indoor, shelf, colorful, decorated&#10;&#10;Description automatically generated">
            <a:extLst>
              <a:ext uri="{FF2B5EF4-FFF2-40B4-BE49-F238E27FC236}">
                <a16:creationId xmlns:a16="http://schemas.microsoft.com/office/drawing/2014/main" id="{4D5906BA-4D19-0354-A520-4DAF7097CCA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66241" y="2751137"/>
            <a:ext cx="3549098" cy="3549098"/>
          </a:xfrm>
        </p:spPr>
      </p:pic>
    </p:spTree>
    <p:extLst>
      <p:ext uri="{BB962C8B-B14F-4D97-AF65-F5344CB8AC3E}">
        <p14:creationId xmlns:p14="http://schemas.microsoft.com/office/powerpoint/2010/main" val="1471806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85EB-74BF-9DD8-FCCC-AC0AAE1B0C23}"/>
              </a:ext>
            </a:extLst>
          </p:cNvPr>
          <p:cNvSpPr>
            <a:spLocks noGrp="1"/>
          </p:cNvSpPr>
          <p:nvPr>
            <p:ph type="title"/>
          </p:nvPr>
        </p:nvSpPr>
        <p:spPr/>
        <p:txBody>
          <a:bodyPr/>
          <a:lstStyle/>
          <a:p>
            <a:r>
              <a:rPr lang="en-US" sz="5400" dirty="0" err="1"/>
              <a:t>Conversación</a:t>
            </a:r>
            <a:r>
              <a:rPr lang="en-US" sz="5400" dirty="0"/>
              <a:t>-bartering</a:t>
            </a:r>
          </a:p>
        </p:txBody>
      </p:sp>
      <p:sp>
        <p:nvSpPr>
          <p:cNvPr id="3" name="Text Placeholder 2">
            <a:extLst>
              <a:ext uri="{FF2B5EF4-FFF2-40B4-BE49-F238E27FC236}">
                <a16:creationId xmlns:a16="http://schemas.microsoft.com/office/drawing/2014/main" id="{2EBA33C0-69CA-3AAA-3E6C-BE3EC9F99C14}"/>
              </a:ext>
            </a:extLst>
          </p:cNvPr>
          <p:cNvSpPr>
            <a:spLocks noGrp="1"/>
          </p:cNvSpPr>
          <p:nvPr>
            <p:ph type="body" idx="1"/>
          </p:nvPr>
        </p:nvSpPr>
        <p:spPr/>
        <p:txBody>
          <a:bodyPr/>
          <a:lstStyle/>
          <a:p>
            <a:r>
              <a:rPr lang="en-US" sz="3200" b="1" dirty="0"/>
              <a:t>Persona 1</a:t>
            </a:r>
          </a:p>
        </p:txBody>
      </p:sp>
      <p:sp>
        <p:nvSpPr>
          <p:cNvPr id="4" name="Content Placeholder 3">
            <a:extLst>
              <a:ext uri="{FF2B5EF4-FFF2-40B4-BE49-F238E27FC236}">
                <a16:creationId xmlns:a16="http://schemas.microsoft.com/office/drawing/2014/main" id="{52F5A4A5-C4A5-32E7-4127-EB607B6F6C96}"/>
              </a:ext>
            </a:extLst>
          </p:cNvPr>
          <p:cNvSpPr>
            <a:spLocks noGrp="1"/>
          </p:cNvSpPr>
          <p:nvPr>
            <p:ph sz="half" idx="2"/>
          </p:nvPr>
        </p:nvSpPr>
        <p:spPr>
          <a:xfrm>
            <a:off x="814729" y="2751138"/>
            <a:ext cx="5189856" cy="3659674"/>
          </a:xfrm>
        </p:spPr>
        <p:txBody>
          <a:bodyPr>
            <a:noAutofit/>
          </a:bodyPr>
          <a:lstStyle/>
          <a:p>
            <a:r>
              <a:rPr lang="en-US" sz="2000" b="1" dirty="0" err="1"/>
              <a:t>Necesito</a:t>
            </a:r>
            <a:r>
              <a:rPr lang="en-US" sz="2000" b="1" dirty="0"/>
              <a:t> pesos para </a:t>
            </a:r>
            <a:r>
              <a:rPr lang="en-US" sz="2000" b="1" dirty="0" err="1"/>
              <a:t>comprar</a:t>
            </a:r>
            <a:r>
              <a:rPr lang="en-US" sz="2000" b="1" dirty="0"/>
              <a:t> </a:t>
            </a:r>
            <a:r>
              <a:rPr lang="en-US" sz="2000" b="1" dirty="0" err="1"/>
              <a:t>el</a:t>
            </a:r>
            <a:r>
              <a:rPr lang="en-US" sz="2000" b="1" dirty="0"/>
              <a:t> </a:t>
            </a:r>
            <a:r>
              <a:rPr lang="en-US" sz="2000" b="1" dirty="0" err="1"/>
              <a:t>recuerdo</a:t>
            </a:r>
            <a:endParaRPr lang="en-US" sz="2000" dirty="0"/>
          </a:p>
          <a:p>
            <a:r>
              <a:rPr lang="en-US" sz="2000" b="1" dirty="0" err="1"/>
              <a:t>Voy</a:t>
            </a:r>
            <a:r>
              <a:rPr lang="en-US" sz="2000" b="1" dirty="0"/>
              <a:t> a la casa de </a:t>
            </a:r>
            <a:r>
              <a:rPr lang="en-US" sz="2000" b="1" dirty="0" err="1"/>
              <a:t>cambio</a:t>
            </a:r>
            <a:r>
              <a:rPr lang="en-US" sz="2000" b="1" dirty="0"/>
              <a:t> y </a:t>
            </a:r>
            <a:r>
              <a:rPr lang="en-US" sz="2000" b="1" dirty="0" err="1"/>
              <a:t>después</a:t>
            </a:r>
            <a:r>
              <a:rPr lang="en-US" sz="2000" b="1" dirty="0"/>
              <a:t> a la tienda de </a:t>
            </a:r>
            <a:r>
              <a:rPr lang="en-US" sz="2000" b="1" dirty="0" err="1"/>
              <a:t>recuerdos</a:t>
            </a:r>
            <a:r>
              <a:rPr lang="en-US" sz="2000" b="1" dirty="0"/>
              <a:t>.</a:t>
            </a:r>
          </a:p>
          <a:p>
            <a:r>
              <a:rPr lang="en-US" sz="2000" b="1" dirty="0"/>
              <a:t>¿</a:t>
            </a:r>
            <a:r>
              <a:rPr lang="en-US" sz="2000" b="1" dirty="0" err="1"/>
              <a:t>Cuál</a:t>
            </a:r>
            <a:r>
              <a:rPr lang="en-US" sz="2000" b="1" dirty="0"/>
              <a:t> es </a:t>
            </a:r>
            <a:r>
              <a:rPr lang="en-US" sz="2000" b="1" dirty="0" err="1"/>
              <a:t>el</a:t>
            </a:r>
            <a:r>
              <a:rPr lang="en-US" sz="2000" b="1" dirty="0"/>
              <a:t> </a:t>
            </a:r>
            <a:r>
              <a:rPr lang="en-US" sz="2000" b="1" dirty="0" err="1"/>
              <a:t>precio</a:t>
            </a:r>
            <a:r>
              <a:rPr lang="en-US" sz="2000" b="1" dirty="0"/>
              <a:t> de la </a:t>
            </a:r>
            <a:r>
              <a:rPr lang="en-US" sz="2000" b="1" dirty="0" err="1"/>
              <a:t>artesanía</a:t>
            </a:r>
            <a:r>
              <a:rPr lang="en-US" sz="2000" b="1" dirty="0"/>
              <a:t>?</a:t>
            </a:r>
            <a:endParaRPr lang="en-US" sz="2000" dirty="0"/>
          </a:p>
          <a:p>
            <a:r>
              <a:rPr lang="en-US" sz="2000" b="1" dirty="0"/>
              <a:t>Lo </a:t>
            </a:r>
            <a:r>
              <a:rPr lang="en-US" sz="2000" b="1" dirty="0" err="1"/>
              <a:t>voy</a:t>
            </a:r>
            <a:r>
              <a:rPr lang="en-US" sz="2000" b="1" dirty="0"/>
              <a:t> </a:t>
            </a:r>
            <a:r>
              <a:rPr lang="en-US" sz="2000" b="1" dirty="0" err="1"/>
              <a:t>pensar</a:t>
            </a:r>
            <a:r>
              <a:rPr lang="en-US" sz="2000" b="1" dirty="0"/>
              <a:t>…..</a:t>
            </a:r>
          </a:p>
          <a:p>
            <a:r>
              <a:rPr lang="en-US" sz="2000" b="1" dirty="0"/>
              <a:t>¡Es </a:t>
            </a:r>
            <a:r>
              <a:rPr lang="en-US" sz="2000" b="1" dirty="0" err="1"/>
              <a:t>muy</a:t>
            </a:r>
            <a:r>
              <a:rPr lang="en-US" sz="2000" b="1" dirty="0"/>
              <a:t> </a:t>
            </a:r>
            <a:r>
              <a:rPr lang="en-US" sz="2000" b="1" dirty="0" err="1"/>
              <a:t>caro</a:t>
            </a:r>
            <a:r>
              <a:rPr lang="en-US" sz="2000" b="1" dirty="0"/>
              <a:t>!</a:t>
            </a:r>
            <a:endParaRPr lang="en-US" sz="2000" dirty="0"/>
          </a:p>
          <a:p>
            <a:r>
              <a:rPr lang="en-US" sz="2000" b="1" dirty="0"/>
              <a:t>Si lo </a:t>
            </a:r>
            <a:r>
              <a:rPr lang="en-US" sz="2000" b="1" dirty="0" err="1"/>
              <a:t>quiero</a:t>
            </a:r>
            <a:r>
              <a:rPr lang="en-US" sz="2000" b="1" dirty="0"/>
              <a:t>.</a:t>
            </a:r>
          </a:p>
          <a:p>
            <a:r>
              <a:rPr lang="en-US" sz="2000" b="1" dirty="0"/>
              <a:t>¡Gracias!</a:t>
            </a:r>
            <a:endParaRPr lang="en-US" sz="2000" dirty="0"/>
          </a:p>
        </p:txBody>
      </p:sp>
      <p:sp>
        <p:nvSpPr>
          <p:cNvPr id="5" name="Text Placeholder 4">
            <a:extLst>
              <a:ext uri="{FF2B5EF4-FFF2-40B4-BE49-F238E27FC236}">
                <a16:creationId xmlns:a16="http://schemas.microsoft.com/office/drawing/2014/main" id="{D935E0A2-E752-FA44-56FD-F8955C38598D}"/>
              </a:ext>
            </a:extLst>
          </p:cNvPr>
          <p:cNvSpPr>
            <a:spLocks noGrp="1"/>
          </p:cNvSpPr>
          <p:nvPr>
            <p:ph type="body" sz="quarter" idx="3"/>
          </p:nvPr>
        </p:nvSpPr>
        <p:spPr/>
        <p:txBody>
          <a:bodyPr/>
          <a:lstStyle/>
          <a:p>
            <a:r>
              <a:rPr lang="en-US" sz="3200" b="1" dirty="0"/>
              <a:t>Persona 2</a:t>
            </a:r>
          </a:p>
        </p:txBody>
      </p:sp>
      <p:sp>
        <p:nvSpPr>
          <p:cNvPr id="6" name="Content Placeholder 5">
            <a:extLst>
              <a:ext uri="{FF2B5EF4-FFF2-40B4-BE49-F238E27FC236}">
                <a16:creationId xmlns:a16="http://schemas.microsoft.com/office/drawing/2014/main" id="{879611D5-B1F8-98EC-58DD-62A009B6471E}"/>
              </a:ext>
            </a:extLst>
          </p:cNvPr>
          <p:cNvSpPr>
            <a:spLocks noGrp="1"/>
          </p:cNvSpPr>
          <p:nvPr>
            <p:ph sz="quarter" idx="4"/>
          </p:nvPr>
        </p:nvSpPr>
        <p:spPr>
          <a:xfrm>
            <a:off x="6187415" y="2751138"/>
            <a:ext cx="5194583" cy="3659674"/>
          </a:xfrm>
        </p:spPr>
        <p:txBody>
          <a:bodyPr>
            <a:normAutofit fontScale="92500" lnSpcReduction="10000"/>
          </a:bodyPr>
          <a:lstStyle/>
          <a:p>
            <a:r>
              <a:rPr lang="en-US" sz="2000" b="1" dirty="0" err="1"/>
              <a:t>Puedes</a:t>
            </a:r>
            <a:r>
              <a:rPr lang="en-US" sz="2000" b="1" dirty="0"/>
              <a:t> </a:t>
            </a:r>
            <a:r>
              <a:rPr lang="en-US" sz="2000" b="1" dirty="0" err="1"/>
              <a:t>ir</a:t>
            </a:r>
            <a:r>
              <a:rPr lang="en-US" sz="2000" b="1" dirty="0"/>
              <a:t> a la casa de </a:t>
            </a:r>
            <a:r>
              <a:rPr lang="en-US" sz="2000" b="1" dirty="0" err="1"/>
              <a:t>cambio</a:t>
            </a:r>
            <a:r>
              <a:rPr lang="en-US" sz="2000" b="1" dirty="0"/>
              <a:t>.</a:t>
            </a:r>
          </a:p>
          <a:p>
            <a:endParaRPr lang="en-US" sz="2000" b="1" dirty="0"/>
          </a:p>
          <a:p>
            <a:r>
              <a:rPr lang="en-US" sz="2000" b="1" dirty="0"/>
              <a:t>¡</a:t>
            </a:r>
            <a:r>
              <a:rPr lang="en-US" sz="2000" b="1" dirty="0" err="1"/>
              <a:t>Muy</a:t>
            </a:r>
            <a:r>
              <a:rPr lang="en-US" sz="2000" b="1" dirty="0"/>
              <a:t> bien!</a:t>
            </a:r>
          </a:p>
          <a:p>
            <a:endParaRPr lang="en-US" sz="2000" b="1" dirty="0"/>
          </a:p>
          <a:p>
            <a:r>
              <a:rPr lang="en-US" sz="2000" b="1" dirty="0"/>
              <a:t>$20 </a:t>
            </a:r>
            <a:r>
              <a:rPr lang="en-US" sz="2000" b="1" dirty="0" err="1"/>
              <a:t>dólares</a:t>
            </a:r>
            <a:r>
              <a:rPr lang="en-US" sz="2000" b="1" dirty="0"/>
              <a:t>.</a:t>
            </a:r>
          </a:p>
          <a:p>
            <a:r>
              <a:rPr lang="en-US" sz="2000" b="1" dirty="0"/>
              <a:t>Dame $18</a:t>
            </a:r>
          </a:p>
          <a:p>
            <a:r>
              <a:rPr lang="en-US" sz="2000" b="1" dirty="0"/>
              <a:t>¿</a:t>
            </a:r>
            <a:r>
              <a:rPr lang="en-US" sz="2000" b="1" dirty="0" err="1"/>
              <a:t>Está</a:t>
            </a:r>
            <a:r>
              <a:rPr lang="en-US" sz="2000" b="1" dirty="0"/>
              <a:t> bien $15?</a:t>
            </a:r>
          </a:p>
          <a:p>
            <a:r>
              <a:rPr lang="en-US" sz="2000" b="1" dirty="0" err="1"/>
              <a:t>Aquí</a:t>
            </a:r>
            <a:r>
              <a:rPr lang="en-US" sz="2000" b="1" dirty="0"/>
              <a:t> </a:t>
            </a:r>
            <a:r>
              <a:rPr lang="en-US" sz="2000" b="1" dirty="0" err="1"/>
              <a:t>tiene</a:t>
            </a:r>
            <a:r>
              <a:rPr lang="en-US" sz="2000" b="1" dirty="0"/>
              <a:t>.</a:t>
            </a:r>
          </a:p>
          <a:p>
            <a:r>
              <a:rPr lang="en-US" sz="2000" b="1" dirty="0"/>
              <a:t>¡De nada!</a:t>
            </a:r>
          </a:p>
        </p:txBody>
      </p:sp>
    </p:spTree>
    <p:extLst>
      <p:ext uri="{BB962C8B-B14F-4D97-AF65-F5344CB8AC3E}">
        <p14:creationId xmlns:p14="http://schemas.microsoft.com/office/powerpoint/2010/main" val="2605362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a:t>Los </a:t>
            </a:r>
            <a:r>
              <a:rPr lang="en-US" sz="5400" dirty="0" err="1"/>
              <a:t>números</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814729" y="2174875"/>
            <a:ext cx="5189857" cy="576262"/>
          </a:xfrm>
        </p:spPr>
        <p:txBody>
          <a:bodyPr/>
          <a:lstStyle/>
          <a:p>
            <a:r>
              <a:rPr lang="en-US" sz="3200" b="1" dirty="0"/>
              <a:t>Spelling</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number</a:t>
            </a:r>
          </a:p>
        </p:txBody>
      </p:sp>
      <p:sp>
        <p:nvSpPr>
          <p:cNvPr id="6" name="Content Placeholder 5">
            <a:extLst>
              <a:ext uri="{FF2B5EF4-FFF2-40B4-BE49-F238E27FC236}">
                <a16:creationId xmlns:a16="http://schemas.microsoft.com/office/drawing/2014/main" id="{332EA5AF-D8D6-F3BD-A1B5-764ABF72110A}"/>
              </a:ext>
            </a:extLst>
          </p:cNvPr>
          <p:cNvSpPr>
            <a:spLocks noGrp="1"/>
          </p:cNvSpPr>
          <p:nvPr>
            <p:ph sz="half" idx="2"/>
          </p:nvPr>
        </p:nvSpPr>
        <p:spPr/>
        <p:txBody>
          <a:bodyPr>
            <a:normAutofit/>
          </a:bodyPr>
          <a:lstStyle/>
          <a:p>
            <a:r>
              <a:rPr lang="en-US" sz="2400" b="1" dirty="0"/>
              <a:t>Diez</a:t>
            </a:r>
          </a:p>
          <a:p>
            <a:r>
              <a:rPr lang="en-US" sz="2400" b="1" dirty="0" err="1"/>
              <a:t>Veinte</a:t>
            </a:r>
            <a:endParaRPr lang="en-US" sz="2400" b="1" dirty="0"/>
          </a:p>
          <a:p>
            <a:r>
              <a:rPr lang="en-US" sz="2400" b="1" dirty="0"/>
              <a:t>Treinta</a:t>
            </a:r>
          </a:p>
          <a:p>
            <a:r>
              <a:rPr lang="en-US" sz="2400" b="1" dirty="0" err="1"/>
              <a:t>Cuarenta</a:t>
            </a:r>
            <a:endParaRPr lang="en-US" sz="2400" b="1" dirty="0"/>
          </a:p>
          <a:p>
            <a:r>
              <a:rPr lang="en-US" sz="2400" b="1" dirty="0" err="1"/>
              <a:t>Cincuenta</a:t>
            </a:r>
            <a:endParaRPr lang="en-US" sz="2400" b="1" dirty="0"/>
          </a:p>
          <a:p>
            <a:pPr marL="0" indent="0">
              <a:buNone/>
            </a:pPr>
            <a:endParaRPr lang="en-US" dirty="0"/>
          </a:p>
        </p:txBody>
      </p:sp>
      <p:sp>
        <p:nvSpPr>
          <p:cNvPr id="8" name="Content Placeholder 7">
            <a:extLst>
              <a:ext uri="{FF2B5EF4-FFF2-40B4-BE49-F238E27FC236}">
                <a16:creationId xmlns:a16="http://schemas.microsoft.com/office/drawing/2014/main" id="{65091806-F3E8-451C-9E81-EB0F6CD61ACD}"/>
              </a:ext>
            </a:extLst>
          </p:cNvPr>
          <p:cNvSpPr>
            <a:spLocks noGrp="1"/>
          </p:cNvSpPr>
          <p:nvPr>
            <p:ph sz="quarter" idx="4"/>
          </p:nvPr>
        </p:nvSpPr>
        <p:spPr/>
        <p:txBody>
          <a:bodyPr/>
          <a:lstStyle/>
          <a:p>
            <a:r>
              <a:rPr lang="en-US" sz="2400" b="1" dirty="0"/>
              <a:t>10</a:t>
            </a:r>
          </a:p>
          <a:p>
            <a:r>
              <a:rPr lang="en-US" sz="2400" b="1" dirty="0"/>
              <a:t>20</a:t>
            </a:r>
          </a:p>
          <a:p>
            <a:r>
              <a:rPr lang="en-US" sz="2400" b="1" dirty="0"/>
              <a:t>30</a:t>
            </a:r>
          </a:p>
          <a:p>
            <a:r>
              <a:rPr lang="en-US" sz="2400" b="1" dirty="0"/>
              <a:t>40</a:t>
            </a:r>
          </a:p>
          <a:p>
            <a:r>
              <a:rPr lang="en-US" sz="2400" b="1" dirty="0"/>
              <a:t>50</a:t>
            </a:r>
          </a:p>
          <a:p>
            <a:pPr marL="0" indent="0">
              <a:buNone/>
            </a:pPr>
            <a:endParaRPr lang="en-US" dirty="0"/>
          </a:p>
        </p:txBody>
      </p:sp>
    </p:spTree>
    <p:extLst>
      <p:ext uri="{BB962C8B-B14F-4D97-AF65-F5344CB8AC3E}">
        <p14:creationId xmlns:p14="http://schemas.microsoft.com/office/powerpoint/2010/main" val="158819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animEffect transition="in" filter="fade">
                                      <p:cBhvr>
                                        <p:cTn id="6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a:t>Los </a:t>
            </a:r>
            <a:r>
              <a:rPr lang="en-US" sz="5400" dirty="0" err="1"/>
              <a:t>números</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814729" y="2174875"/>
            <a:ext cx="5189857" cy="576262"/>
          </a:xfrm>
        </p:spPr>
        <p:txBody>
          <a:bodyPr/>
          <a:lstStyle/>
          <a:p>
            <a:r>
              <a:rPr lang="en-US" sz="3200" b="1" dirty="0"/>
              <a:t>Spelling</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number</a:t>
            </a:r>
          </a:p>
        </p:txBody>
      </p:sp>
      <p:sp>
        <p:nvSpPr>
          <p:cNvPr id="6" name="Content Placeholder 5">
            <a:extLst>
              <a:ext uri="{FF2B5EF4-FFF2-40B4-BE49-F238E27FC236}">
                <a16:creationId xmlns:a16="http://schemas.microsoft.com/office/drawing/2014/main" id="{332EA5AF-D8D6-F3BD-A1B5-764ABF72110A}"/>
              </a:ext>
            </a:extLst>
          </p:cNvPr>
          <p:cNvSpPr>
            <a:spLocks noGrp="1"/>
          </p:cNvSpPr>
          <p:nvPr>
            <p:ph sz="half" idx="2"/>
          </p:nvPr>
        </p:nvSpPr>
        <p:spPr/>
        <p:txBody>
          <a:bodyPr>
            <a:normAutofit/>
          </a:bodyPr>
          <a:lstStyle/>
          <a:p>
            <a:r>
              <a:rPr lang="en-US" sz="2400" b="1" dirty="0" err="1"/>
              <a:t>Sesenta</a:t>
            </a:r>
            <a:endParaRPr lang="en-US" sz="2400" b="1" dirty="0"/>
          </a:p>
          <a:p>
            <a:r>
              <a:rPr lang="en-US" sz="2400" b="1" dirty="0" err="1"/>
              <a:t>Setenta</a:t>
            </a:r>
            <a:endParaRPr lang="en-US" sz="2400" b="1" dirty="0"/>
          </a:p>
          <a:p>
            <a:r>
              <a:rPr lang="en-US" sz="2400" b="1" dirty="0" err="1"/>
              <a:t>Ochenta</a:t>
            </a:r>
            <a:endParaRPr lang="en-US" sz="2400" b="1" dirty="0"/>
          </a:p>
          <a:p>
            <a:r>
              <a:rPr lang="en-US" sz="2400" b="1" dirty="0" err="1"/>
              <a:t>Noventa</a:t>
            </a:r>
            <a:endParaRPr lang="en-US" sz="2400" b="1" dirty="0"/>
          </a:p>
          <a:p>
            <a:r>
              <a:rPr lang="en-US" sz="2400" b="1" dirty="0" err="1"/>
              <a:t>Cien</a:t>
            </a:r>
            <a:endParaRPr lang="en-US" sz="2400" b="1" dirty="0"/>
          </a:p>
          <a:p>
            <a:pPr marL="0" indent="0">
              <a:buNone/>
            </a:pPr>
            <a:endParaRPr lang="en-US" dirty="0"/>
          </a:p>
        </p:txBody>
      </p:sp>
      <p:sp>
        <p:nvSpPr>
          <p:cNvPr id="8" name="Content Placeholder 7">
            <a:extLst>
              <a:ext uri="{FF2B5EF4-FFF2-40B4-BE49-F238E27FC236}">
                <a16:creationId xmlns:a16="http://schemas.microsoft.com/office/drawing/2014/main" id="{65091806-F3E8-451C-9E81-EB0F6CD61ACD}"/>
              </a:ext>
            </a:extLst>
          </p:cNvPr>
          <p:cNvSpPr>
            <a:spLocks noGrp="1"/>
          </p:cNvSpPr>
          <p:nvPr>
            <p:ph sz="quarter" idx="4"/>
          </p:nvPr>
        </p:nvSpPr>
        <p:spPr/>
        <p:txBody>
          <a:bodyPr/>
          <a:lstStyle/>
          <a:p>
            <a:r>
              <a:rPr lang="en-US" sz="2400" b="1" dirty="0"/>
              <a:t>60</a:t>
            </a:r>
          </a:p>
          <a:p>
            <a:r>
              <a:rPr lang="en-US" sz="2400" b="1" dirty="0"/>
              <a:t>70</a:t>
            </a:r>
          </a:p>
          <a:p>
            <a:r>
              <a:rPr lang="en-US" sz="2400" b="1" dirty="0"/>
              <a:t>80</a:t>
            </a:r>
          </a:p>
          <a:p>
            <a:r>
              <a:rPr lang="en-US" sz="2400" b="1" dirty="0"/>
              <a:t>90</a:t>
            </a:r>
          </a:p>
          <a:p>
            <a:r>
              <a:rPr lang="en-US" sz="2400" b="1" dirty="0"/>
              <a:t>100</a:t>
            </a:r>
          </a:p>
          <a:p>
            <a:pPr marL="0" indent="0">
              <a:buNone/>
            </a:pPr>
            <a:endParaRPr lang="en-US" dirty="0"/>
          </a:p>
        </p:txBody>
      </p:sp>
    </p:spTree>
    <p:extLst>
      <p:ext uri="{BB962C8B-B14F-4D97-AF65-F5344CB8AC3E}">
        <p14:creationId xmlns:p14="http://schemas.microsoft.com/office/powerpoint/2010/main" val="277313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animEffect transition="in" filter="fade">
                                      <p:cBhvr>
                                        <p:cTn id="6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B039-F28C-4111-26A0-B75183C073B7}"/>
              </a:ext>
            </a:extLst>
          </p:cNvPr>
          <p:cNvSpPr>
            <a:spLocks noGrp="1"/>
          </p:cNvSpPr>
          <p:nvPr>
            <p:ph type="title"/>
          </p:nvPr>
        </p:nvSpPr>
        <p:spPr/>
        <p:txBody>
          <a:bodyPr/>
          <a:lstStyle/>
          <a:p>
            <a:r>
              <a:rPr lang="en-US" sz="5400" dirty="0" err="1"/>
              <a:t>Formando</a:t>
            </a:r>
            <a:r>
              <a:rPr lang="en-US" sz="5400" dirty="0"/>
              <a:t> </a:t>
            </a:r>
            <a:r>
              <a:rPr lang="en-US" sz="5400" dirty="0" err="1"/>
              <a:t>números</a:t>
            </a:r>
            <a:endParaRPr lang="en-US" sz="5400" dirty="0"/>
          </a:p>
        </p:txBody>
      </p:sp>
      <p:sp>
        <p:nvSpPr>
          <p:cNvPr id="3" name="Content Placeholder 2">
            <a:extLst>
              <a:ext uri="{FF2B5EF4-FFF2-40B4-BE49-F238E27FC236}">
                <a16:creationId xmlns:a16="http://schemas.microsoft.com/office/drawing/2014/main" id="{67D29D35-9F2B-DF35-BEF9-DAECE4B69952}"/>
              </a:ext>
            </a:extLst>
          </p:cNvPr>
          <p:cNvSpPr>
            <a:spLocks noGrp="1"/>
          </p:cNvSpPr>
          <p:nvPr>
            <p:ph idx="1"/>
          </p:nvPr>
        </p:nvSpPr>
        <p:spPr/>
        <p:txBody>
          <a:bodyPr>
            <a:normAutofit/>
          </a:bodyPr>
          <a:lstStyle/>
          <a:p>
            <a:r>
              <a:rPr lang="en-US" b="1" u="sng" dirty="0"/>
              <a:t>Numbers 13-19.</a:t>
            </a:r>
            <a:r>
              <a:rPr lang="en-US" dirty="0"/>
              <a:t>	In English, the “teens” (13-19) are a combination of ten and the other number: thirteen is a combination of three and ten, fourteen is four and ten, and so on. Spanish works much the same way, starting with number sixteen: </a:t>
            </a:r>
            <a:r>
              <a:rPr lang="en-US" dirty="0" err="1"/>
              <a:t>diez</a:t>
            </a:r>
            <a:r>
              <a:rPr lang="en-US" dirty="0"/>
              <a:t> y seis (ten and six), which can be combined to make </a:t>
            </a:r>
            <a:r>
              <a:rPr lang="en-US" dirty="0" err="1"/>
              <a:t>dieciséis</a:t>
            </a:r>
            <a:r>
              <a:rPr lang="en-US" dirty="0"/>
              <a:t>, (pronounced identically)</a:t>
            </a:r>
          </a:p>
          <a:p>
            <a:r>
              <a:rPr lang="en-US" b="1" u="sng" dirty="0"/>
              <a:t>Numbers 20-29.</a:t>
            </a:r>
            <a:r>
              <a:rPr lang="en-US" dirty="0"/>
              <a:t>	Twenty is </a:t>
            </a:r>
            <a:r>
              <a:rPr lang="en-US" dirty="0" err="1"/>
              <a:t>veinte</a:t>
            </a:r>
            <a:r>
              <a:rPr lang="en-US" dirty="0"/>
              <a:t>. Because it ends in an e, it easily slides into the same pattern that the teens did and you can write 21-29 as one word or three, just like the teens. In the twenties, we get twenty and one (</a:t>
            </a:r>
            <a:r>
              <a:rPr lang="en-US" dirty="0" err="1"/>
              <a:t>veinte</a:t>
            </a:r>
            <a:r>
              <a:rPr lang="en-US" dirty="0"/>
              <a:t> y uno or </a:t>
            </a:r>
            <a:r>
              <a:rPr lang="en-US" dirty="0" err="1"/>
              <a:t>veintiuno</a:t>
            </a:r>
            <a:r>
              <a:rPr lang="en-US" dirty="0"/>
              <a:t>), twenty and two (</a:t>
            </a:r>
            <a:r>
              <a:rPr lang="en-US" dirty="0" err="1"/>
              <a:t>veinte</a:t>
            </a:r>
            <a:r>
              <a:rPr lang="en-US" dirty="0"/>
              <a:t> y dos or </a:t>
            </a:r>
            <a:r>
              <a:rPr lang="en-US" dirty="0" err="1"/>
              <a:t>veintidós</a:t>
            </a:r>
            <a:r>
              <a:rPr lang="en-US" dirty="0"/>
              <a:t>), and so on. </a:t>
            </a:r>
          </a:p>
          <a:p>
            <a:endParaRPr lang="en-US" dirty="0"/>
          </a:p>
        </p:txBody>
      </p:sp>
    </p:spTree>
    <p:extLst>
      <p:ext uri="{BB962C8B-B14F-4D97-AF65-F5344CB8AC3E}">
        <p14:creationId xmlns:p14="http://schemas.microsoft.com/office/powerpoint/2010/main" val="3327991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B039-F28C-4111-26A0-B75183C073B7}"/>
              </a:ext>
            </a:extLst>
          </p:cNvPr>
          <p:cNvSpPr>
            <a:spLocks noGrp="1"/>
          </p:cNvSpPr>
          <p:nvPr>
            <p:ph type="title"/>
          </p:nvPr>
        </p:nvSpPr>
        <p:spPr/>
        <p:txBody>
          <a:bodyPr/>
          <a:lstStyle/>
          <a:p>
            <a:r>
              <a:rPr lang="en-US" sz="5400" dirty="0" err="1"/>
              <a:t>Formando</a:t>
            </a:r>
            <a:r>
              <a:rPr lang="en-US" sz="5400" dirty="0"/>
              <a:t> </a:t>
            </a:r>
            <a:r>
              <a:rPr lang="en-US" sz="5400" dirty="0" err="1"/>
              <a:t>números</a:t>
            </a:r>
            <a:endParaRPr lang="en-US" sz="5400" dirty="0"/>
          </a:p>
        </p:txBody>
      </p:sp>
      <p:sp>
        <p:nvSpPr>
          <p:cNvPr id="3" name="Content Placeholder 2">
            <a:extLst>
              <a:ext uri="{FF2B5EF4-FFF2-40B4-BE49-F238E27FC236}">
                <a16:creationId xmlns:a16="http://schemas.microsoft.com/office/drawing/2014/main" id="{67D29D35-9F2B-DF35-BEF9-DAECE4B69952}"/>
              </a:ext>
            </a:extLst>
          </p:cNvPr>
          <p:cNvSpPr>
            <a:spLocks noGrp="1"/>
          </p:cNvSpPr>
          <p:nvPr>
            <p:ph idx="1"/>
          </p:nvPr>
        </p:nvSpPr>
        <p:spPr/>
        <p:txBody>
          <a:bodyPr>
            <a:normAutofit/>
          </a:bodyPr>
          <a:lstStyle/>
          <a:p>
            <a:r>
              <a:rPr lang="en-US" b="1" u="sng" dirty="0"/>
              <a:t>Numbers 30-99.</a:t>
            </a:r>
            <a:r>
              <a:rPr lang="en-US" dirty="0"/>
              <a:t>	After thirty, everything gets very simple. We keep following the pattern we’ve seen, but we don’t have any accents or spelling changes to worry about. All of these numbers stay as three separate words. No shortcuts exist. It’s just thirty, thirty and one, thirty and two, thirty and three, and on and on. </a:t>
            </a:r>
          </a:p>
          <a:p>
            <a:r>
              <a:rPr lang="en-US" dirty="0"/>
              <a:t>100 is </a:t>
            </a:r>
            <a:r>
              <a:rPr lang="en-US" dirty="0" err="1"/>
              <a:t>cien</a:t>
            </a:r>
            <a:r>
              <a:rPr lang="en-US" dirty="0"/>
              <a:t> when it’s 100 even, but it’s </a:t>
            </a:r>
            <a:r>
              <a:rPr lang="en-US" dirty="0" err="1"/>
              <a:t>ciento</a:t>
            </a:r>
            <a:r>
              <a:rPr lang="en-US" dirty="0"/>
              <a:t> when it’s more than 100:</a:t>
            </a:r>
          </a:p>
        </p:txBody>
      </p:sp>
    </p:spTree>
    <p:extLst>
      <p:ext uri="{BB962C8B-B14F-4D97-AF65-F5344CB8AC3E}">
        <p14:creationId xmlns:p14="http://schemas.microsoft.com/office/powerpoint/2010/main" val="2776661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85EB-74BF-9DD8-FCCC-AC0AAE1B0C23}"/>
              </a:ext>
            </a:extLst>
          </p:cNvPr>
          <p:cNvSpPr>
            <a:spLocks noGrp="1"/>
          </p:cNvSpPr>
          <p:nvPr>
            <p:ph type="title"/>
          </p:nvPr>
        </p:nvSpPr>
        <p:spPr/>
        <p:txBody>
          <a:bodyPr/>
          <a:lstStyle/>
          <a:p>
            <a:r>
              <a:rPr lang="en-US" sz="5400" dirty="0" err="1"/>
              <a:t>Practicando</a:t>
            </a:r>
            <a:r>
              <a:rPr lang="en-US" sz="5400" dirty="0"/>
              <a:t> </a:t>
            </a:r>
            <a:r>
              <a:rPr lang="en-US" sz="5400" dirty="0" err="1"/>
              <a:t>números</a:t>
            </a:r>
            <a:endParaRPr lang="en-US" sz="5400" dirty="0"/>
          </a:p>
        </p:txBody>
      </p:sp>
      <p:sp>
        <p:nvSpPr>
          <p:cNvPr id="3" name="Text Placeholder 2">
            <a:extLst>
              <a:ext uri="{FF2B5EF4-FFF2-40B4-BE49-F238E27FC236}">
                <a16:creationId xmlns:a16="http://schemas.microsoft.com/office/drawing/2014/main" id="{2EBA33C0-69CA-3AAA-3E6C-BE3EC9F99C14}"/>
              </a:ext>
            </a:extLst>
          </p:cNvPr>
          <p:cNvSpPr>
            <a:spLocks noGrp="1"/>
          </p:cNvSpPr>
          <p:nvPr>
            <p:ph type="body" idx="1"/>
          </p:nvPr>
        </p:nvSpPr>
        <p:spPr/>
        <p:txBody>
          <a:bodyPr/>
          <a:lstStyle/>
          <a:p>
            <a:r>
              <a:rPr lang="en-US" sz="3200" b="1" dirty="0" err="1"/>
              <a:t>Inglés</a:t>
            </a:r>
            <a:endParaRPr lang="en-US" sz="3200" b="1" dirty="0"/>
          </a:p>
        </p:txBody>
      </p:sp>
      <p:sp>
        <p:nvSpPr>
          <p:cNvPr id="4" name="Content Placeholder 3">
            <a:extLst>
              <a:ext uri="{FF2B5EF4-FFF2-40B4-BE49-F238E27FC236}">
                <a16:creationId xmlns:a16="http://schemas.microsoft.com/office/drawing/2014/main" id="{52F5A4A5-C4A5-32E7-4127-EB607B6F6C96}"/>
              </a:ext>
            </a:extLst>
          </p:cNvPr>
          <p:cNvSpPr>
            <a:spLocks noGrp="1"/>
          </p:cNvSpPr>
          <p:nvPr>
            <p:ph sz="half" idx="2"/>
          </p:nvPr>
        </p:nvSpPr>
        <p:spPr>
          <a:xfrm>
            <a:off x="814729" y="2751138"/>
            <a:ext cx="5189856" cy="3768932"/>
          </a:xfrm>
        </p:spPr>
        <p:txBody>
          <a:bodyPr>
            <a:noAutofit/>
          </a:bodyPr>
          <a:lstStyle/>
          <a:p>
            <a:r>
              <a:rPr lang="en-US" sz="2000" b="1" dirty="0"/>
              <a:t>31</a:t>
            </a:r>
          </a:p>
          <a:p>
            <a:r>
              <a:rPr lang="en-US" sz="2000" b="1" dirty="0"/>
              <a:t>85</a:t>
            </a:r>
          </a:p>
          <a:p>
            <a:r>
              <a:rPr lang="en-US" sz="2000" b="1" dirty="0"/>
              <a:t>54</a:t>
            </a:r>
          </a:p>
          <a:p>
            <a:r>
              <a:rPr lang="en-US" sz="2000" b="1" dirty="0"/>
              <a:t>69</a:t>
            </a:r>
          </a:p>
          <a:p>
            <a:r>
              <a:rPr lang="en-US" sz="2000" b="1" dirty="0"/>
              <a:t>93</a:t>
            </a:r>
          </a:p>
          <a:p>
            <a:r>
              <a:rPr lang="en-US" sz="2000" b="1" dirty="0"/>
              <a:t>106</a:t>
            </a:r>
          </a:p>
          <a:p>
            <a:endParaRPr lang="en-US" sz="2400" b="1" dirty="0"/>
          </a:p>
        </p:txBody>
      </p:sp>
      <p:sp>
        <p:nvSpPr>
          <p:cNvPr id="5" name="Text Placeholder 4">
            <a:extLst>
              <a:ext uri="{FF2B5EF4-FFF2-40B4-BE49-F238E27FC236}">
                <a16:creationId xmlns:a16="http://schemas.microsoft.com/office/drawing/2014/main" id="{D935E0A2-E752-FA44-56FD-F8955C38598D}"/>
              </a:ext>
            </a:extLst>
          </p:cNvPr>
          <p:cNvSpPr>
            <a:spLocks noGrp="1"/>
          </p:cNvSpPr>
          <p:nvPr>
            <p:ph type="body" sz="quarter" idx="3"/>
          </p:nvPr>
        </p:nvSpPr>
        <p:spPr/>
        <p:txBody>
          <a:bodyPr/>
          <a:lstStyle/>
          <a:p>
            <a:r>
              <a:rPr lang="en-US" sz="3200" b="1" dirty="0" err="1"/>
              <a:t>Español</a:t>
            </a:r>
            <a:endParaRPr lang="en-US" sz="3200" b="1" dirty="0"/>
          </a:p>
        </p:txBody>
      </p:sp>
      <p:sp>
        <p:nvSpPr>
          <p:cNvPr id="6" name="Content Placeholder 5">
            <a:extLst>
              <a:ext uri="{FF2B5EF4-FFF2-40B4-BE49-F238E27FC236}">
                <a16:creationId xmlns:a16="http://schemas.microsoft.com/office/drawing/2014/main" id="{879611D5-B1F8-98EC-58DD-62A009B6471E}"/>
              </a:ext>
            </a:extLst>
          </p:cNvPr>
          <p:cNvSpPr>
            <a:spLocks noGrp="1"/>
          </p:cNvSpPr>
          <p:nvPr>
            <p:ph sz="quarter" idx="4"/>
          </p:nvPr>
        </p:nvSpPr>
        <p:spPr>
          <a:xfrm>
            <a:off x="6187415" y="2751138"/>
            <a:ext cx="5194583" cy="3659674"/>
          </a:xfrm>
        </p:spPr>
        <p:txBody>
          <a:bodyPr>
            <a:normAutofit/>
          </a:bodyPr>
          <a:lstStyle/>
          <a:p>
            <a:r>
              <a:rPr lang="en-US" sz="2000" b="1" dirty="0"/>
              <a:t>Treinta y uno</a:t>
            </a:r>
          </a:p>
          <a:p>
            <a:r>
              <a:rPr lang="en-US" sz="2000" b="1" dirty="0" err="1"/>
              <a:t>Ocenta</a:t>
            </a:r>
            <a:r>
              <a:rPr lang="en-US" sz="2000" b="1" dirty="0"/>
              <a:t> y </a:t>
            </a:r>
            <a:r>
              <a:rPr lang="en-US" sz="2000" b="1" dirty="0" err="1"/>
              <a:t>cinco</a:t>
            </a:r>
            <a:endParaRPr lang="en-US" sz="2000" b="1" dirty="0"/>
          </a:p>
          <a:p>
            <a:r>
              <a:rPr lang="en-US" sz="2000" b="1" dirty="0" err="1"/>
              <a:t>Cincuenta</a:t>
            </a:r>
            <a:r>
              <a:rPr lang="en-US" sz="2000" b="1" dirty="0"/>
              <a:t> y cuatro</a:t>
            </a:r>
          </a:p>
          <a:p>
            <a:r>
              <a:rPr lang="en-US" sz="2000" b="1" dirty="0" err="1"/>
              <a:t>Sesenta</a:t>
            </a:r>
            <a:r>
              <a:rPr lang="en-US" sz="2000" b="1" dirty="0"/>
              <a:t> y </a:t>
            </a:r>
            <a:r>
              <a:rPr lang="en-US" sz="2000" b="1" dirty="0" err="1"/>
              <a:t>nueve</a:t>
            </a:r>
            <a:endParaRPr lang="en-US" sz="2000" b="1" dirty="0"/>
          </a:p>
          <a:p>
            <a:r>
              <a:rPr lang="en-US" sz="2000" b="1" dirty="0" err="1"/>
              <a:t>Noventa</a:t>
            </a:r>
            <a:r>
              <a:rPr lang="en-US" sz="2000" b="1" dirty="0"/>
              <a:t> y </a:t>
            </a:r>
            <a:r>
              <a:rPr lang="en-US" sz="2000" b="1" dirty="0" err="1"/>
              <a:t>tres</a:t>
            </a:r>
            <a:endParaRPr lang="en-US" sz="2000" b="1" dirty="0"/>
          </a:p>
          <a:p>
            <a:r>
              <a:rPr lang="en-US" sz="2000" b="1" dirty="0" err="1"/>
              <a:t>Ciento</a:t>
            </a:r>
            <a:r>
              <a:rPr lang="en-US" sz="2000" b="1" dirty="0"/>
              <a:t> seis</a:t>
            </a:r>
          </a:p>
          <a:p>
            <a:endParaRPr lang="en-US" sz="2000" b="1" dirty="0"/>
          </a:p>
        </p:txBody>
      </p:sp>
    </p:spTree>
    <p:extLst>
      <p:ext uri="{BB962C8B-B14F-4D97-AF65-F5344CB8AC3E}">
        <p14:creationId xmlns:p14="http://schemas.microsoft.com/office/powerpoint/2010/main" val="2346831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85EB-74BF-9DD8-FCCC-AC0AAE1B0C23}"/>
              </a:ext>
            </a:extLst>
          </p:cNvPr>
          <p:cNvSpPr>
            <a:spLocks noGrp="1"/>
          </p:cNvSpPr>
          <p:nvPr>
            <p:ph type="title"/>
          </p:nvPr>
        </p:nvSpPr>
        <p:spPr/>
        <p:txBody>
          <a:bodyPr/>
          <a:lstStyle/>
          <a:p>
            <a:r>
              <a:rPr lang="en-US" sz="5400" dirty="0"/>
              <a:t>Exchanging money…..</a:t>
            </a:r>
          </a:p>
        </p:txBody>
      </p:sp>
      <p:sp>
        <p:nvSpPr>
          <p:cNvPr id="3" name="Text Placeholder 2">
            <a:extLst>
              <a:ext uri="{FF2B5EF4-FFF2-40B4-BE49-F238E27FC236}">
                <a16:creationId xmlns:a16="http://schemas.microsoft.com/office/drawing/2014/main" id="{2EBA33C0-69CA-3AAA-3E6C-BE3EC9F99C14}"/>
              </a:ext>
            </a:extLst>
          </p:cNvPr>
          <p:cNvSpPr>
            <a:spLocks noGrp="1"/>
          </p:cNvSpPr>
          <p:nvPr>
            <p:ph type="body" idx="1"/>
          </p:nvPr>
        </p:nvSpPr>
        <p:spPr/>
        <p:txBody>
          <a:bodyPr/>
          <a:lstStyle/>
          <a:p>
            <a:r>
              <a:rPr lang="en-US" sz="3200" b="1" dirty="0" err="1"/>
              <a:t>Inglés</a:t>
            </a:r>
            <a:endParaRPr lang="en-US" sz="3200" b="1" dirty="0"/>
          </a:p>
        </p:txBody>
      </p:sp>
      <p:sp>
        <p:nvSpPr>
          <p:cNvPr id="4" name="Content Placeholder 3">
            <a:extLst>
              <a:ext uri="{FF2B5EF4-FFF2-40B4-BE49-F238E27FC236}">
                <a16:creationId xmlns:a16="http://schemas.microsoft.com/office/drawing/2014/main" id="{52F5A4A5-C4A5-32E7-4127-EB607B6F6C96}"/>
              </a:ext>
            </a:extLst>
          </p:cNvPr>
          <p:cNvSpPr>
            <a:spLocks noGrp="1"/>
          </p:cNvSpPr>
          <p:nvPr>
            <p:ph sz="half" idx="2"/>
          </p:nvPr>
        </p:nvSpPr>
        <p:spPr>
          <a:xfrm>
            <a:off x="814729" y="2751138"/>
            <a:ext cx="5189856" cy="3768932"/>
          </a:xfrm>
        </p:spPr>
        <p:txBody>
          <a:bodyPr>
            <a:noAutofit/>
          </a:bodyPr>
          <a:lstStyle/>
          <a:p>
            <a:r>
              <a:rPr lang="en-US" sz="2000" b="1" dirty="0"/>
              <a:t>E- Good afternoon, how are you?</a:t>
            </a:r>
          </a:p>
          <a:p>
            <a:r>
              <a:rPr lang="en-US" sz="2000" b="1" dirty="0"/>
              <a:t>G- Good, how are you?</a:t>
            </a:r>
          </a:p>
          <a:p>
            <a:r>
              <a:rPr lang="en-US" sz="2000" b="1" dirty="0"/>
              <a:t>E- Great, thank you!</a:t>
            </a:r>
          </a:p>
          <a:p>
            <a:r>
              <a:rPr lang="en-US" sz="2000" b="1" dirty="0"/>
              <a:t>G- Could I exchange $60 US dollars?</a:t>
            </a:r>
          </a:p>
          <a:p>
            <a:r>
              <a:rPr lang="en-US" sz="2000" b="1" dirty="0"/>
              <a:t>E- Sure, 60 </a:t>
            </a:r>
            <a:r>
              <a:rPr lang="en-US" sz="2000" b="1" dirty="0" err="1"/>
              <a:t>usd</a:t>
            </a:r>
            <a:r>
              <a:rPr lang="en-US" sz="2000" b="1" dirty="0"/>
              <a:t> is 100 pesos!</a:t>
            </a:r>
          </a:p>
          <a:p>
            <a:r>
              <a:rPr lang="en-US" sz="2000" b="1" dirty="0"/>
              <a:t>G- Thank you, where is the souvenir store?</a:t>
            </a:r>
          </a:p>
          <a:p>
            <a:r>
              <a:rPr lang="en-US" sz="2000" b="1" dirty="0"/>
              <a:t>E- It is at the corner of Street 5 and Street 6.</a:t>
            </a:r>
          </a:p>
          <a:p>
            <a:endParaRPr lang="en-US" sz="2400" b="1" dirty="0"/>
          </a:p>
        </p:txBody>
      </p:sp>
      <p:sp>
        <p:nvSpPr>
          <p:cNvPr id="5" name="Text Placeholder 4">
            <a:extLst>
              <a:ext uri="{FF2B5EF4-FFF2-40B4-BE49-F238E27FC236}">
                <a16:creationId xmlns:a16="http://schemas.microsoft.com/office/drawing/2014/main" id="{D935E0A2-E752-FA44-56FD-F8955C38598D}"/>
              </a:ext>
            </a:extLst>
          </p:cNvPr>
          <p:cNvSpPr>
            <a:spLocks noGrp="1"/>
          </p:cNvSpPr>
          <p:nvPr>
            <p:ph type="body" sz="quarter" idx="3"/>
          </p:nvPr>
        </p:nvSpPr>
        <p:spPr/>
        <p:txBody>
          <a:bodyPr/>
          <a:lstStyle/>
          <a:p>
            <a:r>
              <a:rPr lang="en-US" sz="3200" b="1" dirty="0" err="1"/>
              <a:t>Español</a:t>
            </a:r>
            <a:endParaRPr lang="en-US" sz="3200" b="1" dirty="0"/>
          </a:p>
        </p:txBody>
      </p:sp>
      <p:sp>
        <p:nvSpPr>
          <p:cNvPr id="6" name="Content Placeholder 5">
            <a:extLst>
              <a:ext uri="{FF2B5EF4-FFF2-40B4-BE49-F238E27FC236}">
                <a16:creationId xmlns:a16="http://schemas.microsoft.com/office/drawing/2014/main" id="{879611D5-B1F8-98EC-58DD-62A009B6471E}"/>
              </a:ext>
            </a:extLst>
          </p:cNvPr>
          <p:cNvSpPr>
            <a:spLocks noGrp="1"/>
          </p:cNvSpPr>
          <p:nvPr>
            <p:ph sz="quarter" idx="4"/>
          </p:nvPr>
        </p:nvSpPr>
        <p:spPr>
          <a:xfrm>
            <a:off x="6187415" y="2751138"/>
            <a:ext cx="5194583" cy="3659674"/>
          </a:xfrm>
        </p:spPr>
        <p:txBody>
          <a:bodyPr>
            <a:normAutofit/>
          </a:bodyPr>
          <a:lstStyle/>
          <a:p>
            <a:r>
              <a:rPr lang="en-US" sz="2000" b="1" dirty="0"/>
              <a:t>E- </a:t>
            </a:r>
            <a:r>
              <a:rPr lang="en-US" sz="2000" b="1" dirty="0" err="1"/>
              <a:t>Buenas</a:t>
            </a:r>
            <a:r>
              <a:rPr lang="en-US" sz="2000" b="1" dirty="0"/>
              <a:t> </a:t>
            </a:r>
            <a:r>
              <a:rPr lang="en-US" sz="2000" b="1" dirty="0" err="1"/>
              <a:t>tardes</a:t>
            </a:r>
            <a:r>
              <a:rPr lang="en-US" sz="2000" b="1" dirty="0"/>
              <a:t>, </a:t>
            </a:r>
            <a:r>
              <a:rPr lang="en-US" sz="2000" b="1" dirty="0" err="1"/>
              <a:t>cómo</a:t>
            </a:r>
            <a:r>
              <a:rPr lang="en-US" sz="2000" b="1" dirty="0"/>
              <a:t> </a:t>
            </a:r>
            <a:r>
              <a:rPr lang="en-US" sz="2000" b="1" dirty="0" err="1"/>
              <a:t>estás</a:t>
            </a:r>
            <a:r>
              <a:rPr lang="en-US" sz="2000" b="1" dirty="0"/>
              <a:t>?</a:t>
            </a:r>
          </a:p>
          <a:p>
            <a:r>
              <a:rPr lang="en-US" sz="2000" b="1" dirty="0"/>
              <a:t>G- Bien, ¿</a:t>
            </a:r>
            <a:r>
              <a:rPr lang="en-US" sz="2000" b="1" dirty="0" err="1"/>
              <a:t>Cómo</a:t>
            </a:r>
            <a:r>
              <a:rPr lang="en-US" sz="2000" b="1" dirty="0"/>
              <a:t> </a:t>
            </a:r>
            <a:r>
              <a:rPr lang="en-US" sz="2000" b="1" dirty="0" err="1"/>
              <a:t>estás</a:t>
            </a:r>
            <a:r>
              <a:rPr lang="en-US" sz="2000" b="1" dirty="0"/>
              <a:t> </a:t>
            </a:r>
            <a:r>
              <a:rPr lang="en-US" sz="2000" b="1" dirty="0" err="1"/>
              <a:t>tú</a:t>
            </a:r>
            <a:r>
              <a:rPr lang="en-US" sz="2000" b="1" dirty="0"/>
              <a:t>?</a:t>
            </a:r>
          </a:p>
          <a:p>
            <a:r>
              <a:rPr lang="en-US" sz="2000" b="1" dirty="0"/>
              <a:t>E – ¡</a:t>
            </a:r>
            <a:r>
              <a:rPr lang="en-US" sz="2000" b="1" dirty="0" err="1"/>
              <a:t>Estupendo</a:t>
            </a:r>
            <a:r>
              <a:rPr lang="en-US" sz="2000" b="1" dirty="0"/>
              <a:t>, gracias!</a:t>
            </a:r>
          </a:p>
          <a:p>
            <a:r>
              <a:rPr lang="en-US" sz="2000" b="1" dirty="0"/>
              <a:t>G- ¿</a:t>
            </a:r>
            <a:r>
              <a:rPr lang="en-US" sz="2000" b="1" dirty="0" err="1"/>
              <a:t>Podría</a:t>
            </a:r>
            <a:r>
              <a:rPr lang="en-US" sz="2000" b="1" dirty="0"/>
              <a:t> </a:t>
            </a:r>
            <a:r>
              <a:rPr lang="en-US" sz="2000" b="1" dirty="0" err="1"/>
              <a:t>cambiar</a:t>
            </a:r>
            <a:r>
              <a:rPr lang="en-US" sz="2000" b="1" dirty="0"/>
              <a:t> $60 </a:t>
            </a:r>
            <a:r>
              <a:rPr lang="en-US" sz="2000" b="1" dirty="0" err="1"/>
              <a:t>dólares</a:t>
            </a:r>
            <a:r>
              <a:rPr lang="en-US" sz="2000" b="1" dirty="0"/>
              <a:t>?</a:t>
            </a:r>
          </a:p>
          <a:p>
            <a:r>
              <a:rPr lang="en-US" sz="2000" b="1" dirty="0"/>
              <a:t>E- ¡Claro, $60 </a:t>
            </a:r>
            <a:r>
              <a:rPr lang="en-US" sz="2000" b="1" dirty="0" err="1"/>
              <a:t>dólares</a:t>
            </a:r>
            <a:r>
              <a:rPr lang="en-US" sz="2000" b="1" dirty="0"/>
              <a:t> son 100 pesos!</a:t>
            </a:r>
          </a:p>
          <a:p>
            <a:r>
              <a:rPr lang="en-US" sz="2000" b="1" dirty="0"/>
              <a:t>G- Gracias, ¿</a:t>
            </a:r>
            <a:r>
              <a:rPr lang="en-US" sz="2000" b="1" dirty="0" err="1"/>
              <a:t>dónde</a:t>
            </a:r>
            <a:r>
              <a:rPr lang="en-US" sz="2000" b="1" dirty="0"/>
              <a:t> </a:t>
            </a:r>
            <a:r>
              <a:rPr lang="en-US" sz="2000" b="1" dirty="0" err="1"/>
              <a:t>está</a:t>
            </a:r>
            <a:r>
              <a:rPr lang="en-US" sz="2000" b="1" dirty="0"/>
              <a:t> la tienda de </a:t>
            </a:r>
            <a:r>
              <a:rPr lang="en-US" sz="2000" b="1" dirty="0" err="1"/>
              <a:t>recuerdos</a:t>
            </a:r>
            <a:r>
              <a:rPr lang="en-US" sz="2000" b="1" dirty="0"/>
              <a:t>?</a:t>
            </a:r>
          </a:p>
          <a:p>
            <a:r>
              <a:rPr lang="en-US" sz="2000" b="1" dirty="0"/>
              <a:t>E- </a:t>
            </a:r>
            <a:r>
              <a:rPr lang="en-US" sz="2000" b="1" dirty="0" err="1"/>
              <a:t>Está</a:t>
            </a:r>
            <a:r>
              <a:rPr lang="en-US" sz="2000" b="1" dirty="0"/>
              <a:t> </a:t>
            </a:r>
            <a:r>
              <a:rPr lang="en-US" sz="2000" b="1" dirty="0" err="1"/>
              <a:t>en</a:t>
            </a:r>
            <a:r>
              <a:rPr lang="en-US" sz="2000" b="1" dirty="0"/>
              <a:t> la </a:t>
            </a:r>
            <a:r>
              <a:rPr lang="en-US" sz="2000" b="1" dirty="0" err="1"/>
              <a:t>esquina</a:t>
            </a:r>
            <a:r>
              <a:rPr lang="en-US" sz="2000" b="1" dirty="0"/>
              <a:t> de </a:t>
            </a:r>
            <a:r>
              <a:rPr lang="en-US" sz="2000" b="1" dirty="0" err="1"/>
              <a:t>calle</a:t>
            </a:r>
            <a:r>
              <a:rPr lang="en-US" sz="2000" b="1" dirty="0"/>
              <a:t> 5 y </a:t>
            </a:r>
            <a:r>
              <a:rPr lang="en-US" sz="2000" b="1" dirty="0" err="1"/>
              <a:t>calle</a:t>
            </a:r>
            <a:r>
              <a:rPr lang="en-US" sz="2000" b="1" dirty="0"/>
              <a:t> 6</a:t>
            </a:r>
          </a:p>
        </p:txBody>
      </p:sp>
    </p:spTree>
    <p:extLst>
      <p:ext uri="{BB962C8B-B14F-4D97-AF65-F5344CB8AC3E}">
        <p14:creationId xmlns:p14="http://schemas.microsoft.com/office/powerpoint/2010/main" val="3400335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85EB-74BF-9DD8-FCCC-AC0AAE1B0C23}"/>
              </a:ext>
            </a:extLst>
          </p:cNvPr>
          <p:cNvSpPr>
            <a:spLocks noGrp="1"/>
          </p:cNvSpPr>
          <p:nvPr>
            <p:ph type="title"/>
          </p:nvPr>
        </p:nvSpPr>
        <p:spPr/>
        <p:txBody>
          <a:bodyPr/>
          <a:lstStyle/>
          <a:p>
            <a:r>
              <a:rPr lang="en-US" sz="5400" dirty="0"/>
              <a:t>More practice…..</a:t>
            </a:r>
          </a:p>
        </p:txBody>
      </p:sp>
      <p:sp>
        <p:nvSpPr>
          <p:cNvPr id="3" name="Text Placeholder 2">
            <a:extLst>
              <a:ext uri="{FF2B5EF4-FFF2-40B4-BE49-F238E27FC236}">
                <a16:creationId xmlns:a16="http://schemas.microsoft.com/office/drawing/2014/main" id="{2EBA33C0-69CA-3AAA-3E6C-BE3EC9F99C14}"/>
              </a:ext>
            </a:extLst>
          </p:cNvPr>
          <p:cNvSpPr>
            <a:spLocks noGrp="1"/>
          </p:cNvSpPr>
          <p:nvPr>
            <p:ph type="body" idx="1"/>
          </p:nvPr>
        </p:nvSpPr>
        <p:spPr/>
        <p:txBody>
          <a:bodyPr/>
          <a:lstStyle/>
          <a:p>
            <a:r>
              <a:rPr lang="en-US" sz="3200" b="1" dirty="0" err="1"/>
              <a:t>Inglés</a:t>
            </a:r>
            <a:endParaRPr lang="en-US" sz="3200" b="1" dirty="0"/>
          </a:p>
        </p:txBody>
      </p:sp>
      <p:sp>
        <p:nvSpPr>
          <p:cNvPr id="4" name="Content Placeholder 3">
            <a:extLst>
              <a:ext uri="{FF2B5EF4-FFF2-40B4-BE49-F238E27FC236}">
                <a16:creationId xmlns:a16="http://schemas.microsoft.com/office/drawing/2014/main" id="{52F5A4A5-C4A5-32E7-4127-EB607B6F6C96}"/>
              </a:ext>
            </a:extLst>
          </p:cNvPr>
          <p:cNvSpPr>
            <a:spLocks noGrp="1"/>
          </p:cNvSpPr>
          <p:nvPr>
            <p:ph sz="half" idx="2"/>
          </p:nvPr>
        </p:nvSpPr>
        <p:spPr>
          <a:xfrm>
            <a:off x="814729" y="2751137"/>
            <a:ext cx="5189856" cy="3901453"/>
          </a:xfrm>
        </p:spPr>
        <p:txBody>
          <a:bodyPr>
            <a:noAutofit/>
          </a:bodyPr>
          <a:lstStyle/>
          <a:p>
            <a:r>
              <a:rPr lang="en-US" sz="2000" b="1" dirty="0"/>
              <a:t>1- Excuse me, how much does it cost to get to the city by taxi?</a:t>
            </a:r>
          </a:p>
          <a:p>
            <a:r>
              <a:rPr lang="en-US" sz="2000" b="1" dirty="0"/>
              <a:t>2- It cost $40 </a:t>
            </a:r>
            <a:r>
              <a:rPr lang="en-US" sz="2000" b="1" dirty="0" err="1"/>
              <a:t>usd</a:t>
            </a:r>
            <a:r>
              <a:rPr lang="en-US" sz="2000" b="1" dirty="0"/>
              <a:t> dollars</a:t>
            </a:r>
          </a:p>
          <a:p>
            <a:r>
              <a:rPr lang="en-US" sz="2000" b="1" dirty="0"/>
              <a:t>1- Do I need my passport to travel?</a:t>
            </a:r>
          </a:p>
          <a:p>
            <a:r>
              <a:rPr lang="en-US" sz="2000" b="1" dirty="0"/>
              <a:t>2- Yes, you need it.</a:t>
            </a:r>
          </a:p>
          <a:p>
            <a:r>
              <a:rPr lang="en-US" sz="2000" b="1" dirty="0"/>
              <a:t>1- I would like a beer, please.</a:t>
            </a:r>
          </a:p>
          <a:p>
            <a:r>
              <a:rPr lang="en-US" sz="2000" b="1" dirty="0"/>
              <a:t>2- Son $5 </a:t>
            </a:r>
            <a:r>
              <a:rPr lang="en-US" sz="2000" b="1" dirty="0" err="1"/>
              <a:t>usd</a:t>
            </a:r>
            <a:r>
              <a:rPr lang="en-US" sz="2000" b="1" dirty="0"/>
              <a:t> dollars.</a:t>
            </a:r>
          </a:p>
          <a:p>
            <a:r>
              <a:rPr lang="en-US" sz="2000" b="1" dirty="0"/>
              <a:t>1- What time is it?</a:t>
            </a:r>
          </a:p>
          <a:p>
            <a:r>
              <a:rPr lang="en-US" sz="2000" b="1" dirty="0"/>
              <a:t>2- It is 6:20 pm.</a:t>
            </a:r>
          </a:p>
          <a:p>
            <a:endParaRPr lang="en-US" sz="2400" b="1" dirty="0"/>
          </a:p>
        </p:txBody>
      </p:sp>
      <p:sp>
        <p:nvSpPr>
          <p:cNvPr id="5" name="Text Placeholder 4">
            <a:extLst>
              <a:ext uri="{FF2B5EF4-FFF2-40B4-BE49-F238E27FC236}">
                <a16:creationId xmlns:a16="http://schemas.microsoft.com/office/drawing/2014/main" id="{D935E0A2-E752-FA44-56FD-F8955C38598D}"/>
              </a:ext>
            </a:extLst>
          </p:cNvPr>
          <p:cNvSpPr>
            <a:spLocks noGrp="1"/>
          </p:cNvSpPr>
          <p:nvPr>
            <p:ph type="body" sz="quarter" idx="3"/>
          </p:nvPr>
        </p:nvSpPr>
        <p:spPr/>
        <p:txBody>
          <a:bodyPr/>
          <a:lstStyle/>
          <a:p>
            <a:r>
              <a:rPr lang="en-US" sz="3200" b="1" dirty="0" err="1"/>
              <a:t>Español</a:t>
            </a:r>
            <a:endParaRPr lang="en-US" sz="3200" b="1" dirty="0"/>
          </a:p>
        </p:txBody>
      </p:sp>
      <p:sp>
        <p:nvSpPr>
          <p:cNvPr id="6" name="Content Placeholder 5">
            <a:extLst>
              <a:ext uri="{FF2B5EF4-FFF2-40B4-BE49-F238E27FC236}">
                <a16:creationId xmlns:a16="http://schemas.microsoft.com/office/drawing/2014/main" id="{879611D5-B1F8-98EC-58DD-62A009B6471E}"/>
              </a:ext>
            </a:extLst>
          </p:cNvPr>
          <p:cNvSpPr>
            <a:spLocks noGrp="1"/>
          </p:cNvSpPr>
          <p:nvPr>
            <p:ph sz="quarter" idx="4"/>
          </p:nvPr>
        </p:nvSpPr>
        <p:spPr>
          <a:xfrm>
            <a:off x="6187415" y="2751138"/>
            <a:ext cx="5194583" cy="3901452"/>
          </a:xfrm>
        </p:spPr>
        <p:txBody>
          <a:bodyPr>
            <a:noAutofit/>
          </a:bodyPr>
          <a:lstStyle/>
          <a:p>
            <a:r>
              <a:rPr lang="en-US" sz="1900" b="1" dirty="0"/>
              <a:t>1- </a:t>
            </a:r>
            <a:r>
              <a:rPr lang="en-US" sz="1900" b="1" dirty="0" err="1"/>
              <a:t>Disculpe</a:t>
            </a:r>
            <a:r>
              <a:rPr lang="en-US" sz="1900" b="1" dirty="0"/>
              <a:t>, ¿</a:t>
            </a:r>
            <a:r>
              <a:rPr lang="en-US" sz="1900" b="1" dirty="0" err="1"/>
              <a:t>cuánto</a:t>
            </a:r>
            <a:r>
              <a:rPr lang="en-US" sz="1900" b="1" dirty="0"/>
              <a:t> cuesta </a:t>
            </a:r>
            <a:r>
              <a:rPr lang="en-US" sz="1900" b="1" dirty="0" err="1"/>
              <a:t>ir</a:t>
            </a:r>
            <a:r>
              <a:rPr lang="en-US" sz="1900" b="1" dirty="0"/>
              <a:t> a la ciudad </a:t>
            </a:r>
            <a:r>
              <a:rPr lang="en-US" sz="1900" b="1" dirty="0" err="1"/>
              <a:t>en</a:t>
            </a:r>
            <a:r>
              <a:rPr lang="en-US" sz="1900" b="1" dirty="0"/>
              <a:t> taxi?</a:t>
            </a:r>
          </a:p>
          <a:p>
            <a:r>
              <a:rPr lang="en-US" sz="1900" b="1" dirty="0"/>
              <a:t>2- Cuesta $40 </a:t>
            </a:r>
            <a:r>
              <a:rPr lang="en-US" sz="1900" b="1" dirty="0" err="1"/>
              <a:t>dólares</a:t>
            </a:r>
            <a:r>
              <a:rPr lang="en-US" sz="1900" b="1" dirty="0"/>
              <a:t>.</a:t>
            </a:r>
          </a:p>
          <a:p>
            <a:r>
              <a:rPr lang="en-US" sz="1900" b="1" dirty="0"/>
              <a:t>1- ¿</a:t>
            </a:r>
            <a:r>
              <a:rPr lang="en-US" sz="1900" b="1" dirty="0" err="1"/>
              <a:t>Necesito</a:t>
            </a:r>
            <a:r>
              <a:rPr lang="en-US" sz="1900" b="1" dirty="0"/>
              <a:t> mi </a:t>
            </a:r>
            <a:r>
              <a:rPr lang="en-US" sz="1900" b="1" dirty="0" err="1"/>
              <a:t>pasaporte</a:t>
            </a:r>
            <a:r>
              <a:rPr lang="en-US" sz="1900" b="1" dirty="0"/>
              <a:t> para </a:t>
            </a:r>
            <a:r>
              <a:rPr lang="en-US" sz="1900" b="1" dirty="0" err="1"/>
              <a:t>viajar</a:t>
            </a:r>
            <a:r>
              <a:rPr lang="en-US" sz="1900" b="1" dirty="0"/>
              <a:t>?</a:t>
            </a:r>
          </a:p>
          <a:p>
            <a:r>
              <a:rPr lang="en-US" sz="1900" b="1" dirty="0"/>
              <a:t>2- </a:t>
            </a:r>
            <a:r>
              <a:rPr lang="en-US" sz="1900" b="1" dirty="0" err="1"/>
              <a:t>Sí</a:t>
            </a:r>
            <a:r>
              <a:rPr lang="en-US" sz="1900" b="1" dirty="0"/>
              <a:t>, lo </a:t>
            </a:r>
            <a:r>
              <a:rPr lang="en-US" sz="1900" b="1" dirty="0" err="1"/>
              <a:t>necesitas</a:t>
            </a:r>
            <a:r>
              <a:rPr lang="en-US" sz="1900" b="1" dirty="0"/>
              <a:t>.</a:t>
            </a:r>
          </a:p>
          <a:p>
            <a:r>
              <a:rPr lang="en-US" sz="1900" b="1" dirty="0"/>
              <a:t>1- Me </a:t>
            </a:r>
            <a:r>
              <a:rPr lang="en-US" sz="1900" b="1" dirty="0" err="1"/>
              <a:t>gustaría</a:t>
            </a:r>
            <a:r>
              <a:rPr lang="en-US" sz="1900" b="1" dirty="0"/>
              <a:t> </a:t>
            </a:r>
            <a:r>
              <a:rPr lang="en-US" sz="1900" b="1" dirty="0" err="1"/>
              <a:t>una</a:t>
            </a:r>
            <a:r>
              <a:rPr lang="en-US" sz="1900" b="1" dirty="0"/>
              <a:t> cerveza, </a:t>
            </a:r>
            <a:r>
              <a:rPr lang="en-US" sz="1900" b="1" dirty="0" err="1"/>
              <a:t>por</a:t>
            </a:r>
            <a:r>
              <a:rPr lang="en-US" sz="1900" b="1" dirty="0"/>
              <a:t> favor.</a:t>
            </a:r>
          </a:p>
          <a:p>
            <a:r>
              <a:rPr lang="en-US" sz="1900" b="1" dirty="0"/>
              <a:t>2- Son $5 </a:t>
            </a:r>
            <a:r>
              <a:rPr lang="en-US" sz="1900" b="1" dirty="0" err="1"/>
              <a:t>dólares</a:t>
            </a:r>
            <a:r>
              <a:rPr lang="en-US" sz="1900" b="1" dirty="0"/>
              <a:t>.</a:t>
            </a:r>
          </a:p>
          <a:p>
            <a:r>
              <a:rPr lang="en-US" sz="1900" b="1" dirty="0"/>
              <a:t>1- ¿</a:t>
            </a:r>
            <a:r>
              <a:rPr lang="en-US" sz="1900" b="1" dirty="0" err="1"/>
              <a:t>Qué</a:t>
            </a:r>
            <a:r>
              <a:rPr lang="en-US" sz="1900" b="1" dirty="0"/>
              <a:t> hora es?</a:t>
            </a:r>
          </a:p>
          <a:p>
            <a:r>
              <a:rPr lang="en-US" sz="1900" b="1" dirty="0"/>
              <a:t>2- Son las 6:20 de la </a:t>
            </a:r>
            <a:r>
              <a:rPr lang="en-US" sz="1900" b="1" dirty="0" err="1"/>
              <a:t>tarde</a:t>
            </a:r>
            <a:r>
              <a:rPr lang="en-US" sz="1900" b="1" dirty="0"/>
              <a:t>.</a:t>
            </a:r>
          </a:p>
        </p:txBody>
      </p:sp>
    </p:spTree>
    <p:extLst>
      <p:ext uri="{BB962C8B-B14F-4D97-AF65-F5344CB8AC3E}">
        <p14:creationId xmlns:p14="http://schemas.microsoft.com/office/powerpoint/2010/main" val="3548130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1110-AE72-1475-E643-EE1152E5A85B}"/>
              </a:ext>
            </a:extLst>
          </p:cNvPr>
          <p:cNvSpPr>
            <a:spLocks noGrp="1"/>
          </p:cNvSpPr>
          <p:nvPr>
            <p:ph type="title"/>
          </p:nvPr>
        </p:nvSpPr>
        <p:spPr/>
        <p:txBody>
          <a:bodyPr/>
          <a:lstStyle/>
          <a:p>
            <a:r>
              <a:rPr lang="en-US" dirty="0" err="1"/>
              <a:t>Repaso</a:t>
            </a:r>
            <a:endParaRPr lang="en-US" dirty="0"/>
          </a:p>
        </p:txBody>
      </p:sp>
      <p:sp>
        <p:nvSpPr>
          <p:cNvPr id="3" name="Text Placeholder 2">
            <a:extLst>
              <a:ext uri="{FF2B5EF4-FFF2-40B4-BE49-F238E27FC236}">
                <a16:creationId xmlns:a16="http://schemas.microsoft.com/office/drawing/2014/main" id="{90577137-43C7-AEE5-A7A0-C135BE4A4027}"/>
              </a:ext>
            </a:extLst>
          </p:cNvPr>
          <p:cNvSpPr>
            <a:spLocks noGrp="1"/>
          </p:cNvSpPr>
          <p:nvPr>
            <p:ph type="body" idx="1"/>
          </p:nvPr>
        </p:nvSpPr>
        <p:spPr/>
        <p:txBody>
          <a:bodyPr/>
          <a:lstStyle/>
          <a:p>
            <a:r>
              <a:rPr lang="en-US" sz="3200" b="1" dirty="0" err="1"/>
              <a:t>Español</a:t>
            </a:r>
            <a:endParaRPr lang="en-US" sz="3200" b="1" dirty="0"/>
          </a:p>
        </p:txBody>
      </p:sp>
      <p:sp>
        <p:nvSpPr>
          <p:cNvPr id="4" name="Content Placeholder 3">
            <a:extLst>
              <a:ext uri="{FF2B5EF4-FFF2-40B4-BE49-F238E27FC236}">
                <a16:creationId xmlns:a16="http://schemas.microsoft.com/office/drawing/2014/main" id="{266526F2-79A2-8031-1D04-DAE2B94939F1}"/>
              </a:ext>
            </a:extLst>
          </p:cNvPr>
          <p:cNvSpPr>
            <a:spLocks noGrp="1"/>
          </p:cNvSpPr>
          <p:nvPr>
            <p:ph sz="half" idx="2"/>
          </p:nvPr>
        </p:nvSpPr>
        <p:spPr/>
        <p:txBody>
          <a:bodyPr>
            <a:normAutofit lnSpcReduction="10000"/>
          </a:bodyPr>
          <a:lstStyle/>
          <a:p>
            <a:pPr marL="0" marR="0">
              <a:spcBef>
                <a:spcPts val="600"/>
              </a:spcBef>
            </a:pPr>
            <a:r>
              <a:rPr lang="es-CO" sz="2400" b="1" dirty="0">
                <a:effectLst/>
                <a:ea typeface="Calibri" panose="020F0502020204030204" pitchFamily="34" charset="0"/>
                <a:cs typeface="Times New Roman" panose="02020603050405020304" pitchFamily="18" charset="0"/>
              </a:rPr>
              <a:t>el </a:t>
            </a:r>
            <a:r>
              <a:rPr lang="es-CO" sz="2400" b="1" dirty="0">
                <a:ea typeface="Calibri" panose="020F0502020204030204" pitchFamily="34" charset="0"/>
                <a:cs typeface="Times New Roman" panose="02020603050405020304" pitchFamily="18" charset="0"/>
              </a:rPr>
              <a:t>mesero</a:t>
            </a:r>
            <a:endParaRPr lang="en-US" sz="2400" b="1" dirty="0">
              <a:effectLst/>
              <a:ea typeface="Times New Roman" panose="02020603050405020304" pitchFamily="18" charset="0"/>
            </a:endParaRPr>
          </a:p>
          <a:p>
            <a:pPr marL="0" marR="0">
              <a:spcBef>
                <a:spcPts val="600"/>
              </a:spcBef>
            </a:pPr>
            <a:r>
              <a:rPr lang="es-CO" sz="2400" b="1" dirty="0">
                <a:ea typeface="Calibri" panose="020F0502020204030204" pitchFamily="34" charset="0"/>
                <a:cs typeface="Times New Roman" panose="02020603050405020304" pitchFamily="18" charset="0"/>
              </a:rPr>
              <a:t>la cuenta</a:t>
            </a:r>
            <a:endParaRPr lang="es-CO" sz="2400" b="1" dirty="0">
              <a:effectLst/>
              <a:ea typeface="Calibri" panose="020F0502020204030204" pitchFamily="34" charset="0"/>
              <a:cs typeface="Times New Roman" panose="02020603050405020304" pitchFamily="18" charset="0"/>
            </a:endParaRPr>
          </a:p>
          <a:p>
            <a:pPr marL="0" marR="0">
              <a:spcBef>
                <a:spcPts val="600"/>
              </a:spcBef>
            </a:pPr>
            <a:r>
              <a:rPr lang="es-CO" sz="2400" b="1" dirty="0">
                <a:ea typeface="Times New Roman" panose="02020603050405020304" pitchFamily="18" charset="0"/>
                <a:cs typeface="Times New Roman" panose="02020603050405020304" pitchFamily="18" charset="0"/>
              </a:rPr>
              <a:t>la comida</a:t>
            </a:r>
            <a:endParaRPr lang="en-US" sz="2400" b="1" dirty="0">
              <a:effectLst/>
              <a:ea typeface="Times New Roman" panose="02020603050405020304" pitchFamily="18" charset="0"/>
            </a:endParaRPr>
          </a:p>
          <a:p>
            <a:pPr marL="0" marR="0">
              <a:spcBef>
                <a:spcPts val="600"/>
              </a:spcBef>
            </a:pPr>
            <a:r>
              <a:rPr lang="en-US" sz="2400" b="1" dirty="0" err="1">
                <a:ea typeface="Calibri" panose="020F0502020204030204" pitchFamily="34" charset="0"/>
                <a:cs typeface="Times New Roman" panose="02020603050405020304" pitchFamily="18" charset="0"/>
              </a:rPr>
              <a:t>e</a:t>
            </a:r>
            <a:r>
              <a:rPr lang="en-US" sz="2400" b="1" dirty="0" err="1">
                <a:effectLst/>
                <a:ea typeface="Calibri" panose="020F0502020204030204" pitchFamily="34" charset="0"/>
                <a:cs typeface="Times New Roman" panose="02020603050405020304" pitchFamily="18" charset="0"/>
              </a:rPr>
              <a:t>l</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menú</a:t>
            </a:r>
            <a:endParaRPr lang="en-US" sz="2400" b="1" dirty="0">
              <a:ea typeface="Calibri" panose="020F0502020204030204" pitchFamily="34" charset="0"/>
            </a:endParaRPr>
          </a:p>
          <a:p>
            <a:pPr marL="0" marR="0">
              <a:spcBef>
                <a:spcPts val="600"/>
              </a:spcBef>
            </a:pPr>
            <a:r>
              <a:rPr lang="es-CO" sz="2400" b="1" dirty="0">
                <a:ea typeface="Times New Roman" panose="02020603050405020304" pitchFamily="18" charset="0"/>
                <a:cs typeface="Times New Roman" panose="02020603050405020304" pitchFamily="18" charset="0"/>
              </a:rPr>
              <a:t>¿podría tener?</a:t>
            </a:r>
            <a:endParaRPr lang="en-US" sz="2400" b="1" dirty="0">
              <a:effectLst/>
              <a:ea typeface="Times New Roman" panose="02020603050405020304" pitchFamily="18" charset="0"/>
            </a:endParaRPr>
          </a:p>
          <a:p>
            <a:pPr marL="0" marR="0">
              <a:spcBef>
                <a:spcPts val="600"/>
              </a:spcBef>
            </a:pPr>
            <a:r>
              <a:rPr lang="en-US" sz="2400" b="1" dirty="0">
                <a:effectLst/>
                <a:ea typeface="Times New Roman" panose="02020603050405020304" pitchFamily="18" charset="0"/>
              </a:rPr>
              <a:t>¡</a:t>
            </a:r>
            <a:r>
              <a:rPr lang="en-US" sz="2400" b="1" dirty="0" err="1">
                <a:ea typeface="Times New Roman" panose="02020603050405020304" pitchFamily="18" charset="0"/>
              </a:rPr>
              <a:t>s</a:t>
            </a:r>
            <a:r>
              <a:rPr lang="en-US" sz="2400" b="1" dirty="0" err="1">
                <a:effectLst/>
                <a:ea typeface="Times New Roman" panose="02020603050405020304" pitchFamily="18" charset="0"/>
              </a:rPr>
              <a:t>alud</a:t>
            </a:r>
            <a:r>
              <a:rPr lang="en-US" sz="2400" b="1" dirty="0">
                <a:effectLst/>
                <a:ea typeface="Times New Roman" panose="02020603050405020304" pitchFamily="18" charset="0"/>
              </a:rPr>
              <a:t>!</a:t>
            </a:r>
          </a:p>
          <a:p>
            <a:endParaRPr lang="en-US" dirty="0"/>
          </a:p>
        </p:txBody>
      </p:sp>
      <p:sp>
        <p:nvSpPr>
          <p:cNvPr id="5" name="Text Placeholder 4">
            <a:extLst>
              <a:ext uri="{FF2B5EF4-FFF2-40B4-BE49-F238E27FC236}">
                <a16:creationId xmlns:a16="http://schemas.microsoft.com/office/drawing/2014/main" id="{63BE4F7B-6948-0D81-8C3F-9B0A8FDCB92B}"/>
              </a:ext>
            </a:extLst>
          </p:cNvPr>
          <p:cNvSpPr>
            <a:spLocks noGrp="1"/>
          </p:cNvSpPr>
          <p:nvPr>
            <p:ph type="body" sz="quarter" idx="3"/>
          </p:nvPr>
        </p:nvSpPr>
        <p:spPr/>
        <p:txBody>
          <a:bodyPr/>
          <a:lstStyle/>
          <a:p>
            <a:r>
              <a:rPr lang="en-US" sz="3200" b="1" dirty="0" err="1"/>
              <a:t>Inglés</a:t>
            </a:r>
            <a:endParaRPr lang="en-US" sz="3200" b="1" dirty="0"/>
          </a:p>
        </p:txBody>
      </p:sp>
      <p:sp>
        <p:nvSpPr>
          <p:cNvPr id="6" name="Content Placeholder 5">
            <a:extLst>
              <a:ext uri="{FF2B5EF4-FFF2-40B4-BE49-F238E27FC236}">
                <a16:creationId xmlns:a16="http://schemas.microsoft.com/office/drawing/2014/main" id="{21F26567-327C-5AF8-2EE4-D176BBB667D4}"/>
              </a:ext>
            </a:extLst>
          </p:cNvPr>
          <p:cNvSpPr>
            <a:spLocks noGrp="1"/>
          </p:cNvSpPr>
          <p:nvPr>
            <p:ph sz="quarter" idx="4"/>
          </p:nvPr>
        </p:nvSpPr>
        <p:spPr/>
        <p:txBody>
          <a:bodyPr>
            <a:normAutofit lnSpcReduction="10000"/>
          </a:bodyPr>
          <a:lstStyle/>
          <a:p>
            <a:pPr>
              <a:spcBef>
                <a:spcPts val="600"/>
              </a:spcBef>
            </a:pPr>
            <a:r>
              <a:rPr lang="en-US" sz="2400" b="1" dirty="0"/>
              <a:t>the server</a:t>
            </a:r>
          </a:p>
          <a:p>
            <a:pPr>
              <a:spcBef>
                <a:spcPts val="600"/>
              </a:spcBef>
            </a:pPr>
            <a:r>
              <a:rPr lang="en-US" sz="2400" b="1" dirty="0"/>
              <a:t>the check</a:t>
            </a:r>
          </a:p>
          <a:p>
            <a:pPr>
              <a:spcBef>
                <a:spcPts val="600"/>
              </a:spcBef>
            </a:pPr>
            <a:r>
              <a:rPr lang="en-US" sz="2400" b="1" dirty="0"/>
              <a:t>the food</a:t>
            </a:r>
          </a:p>
          <a:p>
            <a:pPr>
              <a:spcBef>
                <a:spcPts val="600"/>
              </a:spcBef>
            </a:pPr>
            <a:r>
              <a:rPr lang="en-US" sz="2400" b="1" dirty="0"/>
              <a:t>the menu</a:t>
            </a:r>
          </a:p>
          <a:p>
            <a:pPr>
              <a:spcBef>
                <a:spcPts val="600"/>
              </a:spcBef>
            </a:pPr>
            <a:r>
              <a:rPr lang="en-US" sz="2400" b="1" dirty="0"/>
              <a:t>Could I have?</a:t>
            </a:r>
          </a:p>
          <a:p>
            <a:pPr>
              <a:spcBef>
                <a:spcPts val="600"/>
              </a:spcBef>
            </a:pPr>
            <a:r>
              <a:rPr lang="en-US" sz="2400" b="1" dirty="0"/>
              <a:t>Cheers!</a:t>
            </a:r>
          </a:p>
        </p:txBody>
      </p:sp>
    </p:spTree>
    <p:extLst>
      <p:ext uri="{BB962C8B-B14F-4D97-AF65-F5344CB8AC3E}">
        <p14:creationId xmlns:p14="http://schemas.microsoft.com/office/powerpoint/2010/main" val="4163855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B8EC-340C-A6BE-A196-93BCAD2B0090}"/>
              </a:ext>
            </a:extLst>
          </p:cNvPr>
          <p:cNvSpPr>
            <a:spLocks noGrp="1"/>
          </p:cNvSpPr>
          <p:nvPr>
            <p:ph type="title"/>
          </p:nvPr>
        </p:nvSpPr>
        <p:spPr/>
        <p:txBody>
          <a:bodyPr/>
          <a:lstStyle/>
          <a:p>
            <a:r>
              <a:rPr lang="en-US" sz="5400" dirty="0"/>
              <a:t>¡Hasta la </a:t>
            </a:r>
            <a:r>
              <a:rPr lang="en-US" sz="5400" dirty="0" err="1"/>
              <a:t>próxima</a:t>
            </a:r>
            <a:r>
              <a:rPr lang="en-US" sz="5400" dirty="0"/>
              <a:t> </a:t>
            </a:r>
            <a:r>
              <a:rPr lang="en-US" sz="5400" dirty="0" err="1"/>
              <a:t>semana</a:t>
            </a:r>
            <a:r>
              <a:rPr lang="en-US" sz="5400" dirty="0"/>
              <a:t>!</a:t>
            </a:r>
          </a:p>
        </p:txBody>
      </p:sp>
      <p:sp>
        <p:nvSpPr>
          <p:cNvPr id="4" name="Teardrop 3">
            <a:extLst>
              <a:ext uri="{FF2B5EF4-FFF2-40B4-BE49-F238E27FC236}">
                <a16:creationId xmlns:a16="http://schemas.microsoft.com/office/drawing/2014/main" id="{AF4F936C-65F0-75EB-4EE7-4E86E8771FA4}"/>
              </a:ext>
            </a:extLst>
          </p:cNvPr>
          <p:cNvSpPr/>
          <p:nvPr/>
        </p:nvSpPr>
        <p:spPr>
          <a:xfrm>
            <a:off x="1219200" y="2809461"/>
            <a:ext cx="1789044" cy="18553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753FF6-55C5-BCF8-FDB9-3FA4B21F5A07}"/>
              </a:ext>
            </a:extLst>
          </p:cNvPr>
          <p:cNvSpPr txBox="1"/>
          <p:nvPr/>
        </p:nvSpPr>
        <p:spPr>
          <a:xfrm>
            <a:off x="1464365" y="3506280"/>
            <a:ext cx="1298713" cy="461665"/>
          </a:xfrm>
          <a:prstGeom prst="rect">
            <a:avLst/>
          </a:prstGeom>
          <a:noFill/>
        </p:spPr>
        <p:txBody>
          <a:bodyPr wrap="square" rtlCol="0">
            <a:spAutoFit/>
          </a:bodyPr>
          <a:lstStyle/>
          <a:p>
            <a:r>
              <a:rPr lang="en-US" sz="2400" b="1" dirty="0"/>
              <a:t>¡</a:t>
            </a:r>
            <a:r>
              <a:rPr lang="en-US" sz="2400" b="1" dirty="0" err="1"/>
              <a:t>Adiós</a:t>
            </a:r>
            <a:r>
              <a:rPr lang="en-US" sz="2400" b="1" dirty="0"/>
              <a:t>!</a:t>
            </a:r>
          </a:p>
        </p:txBody>
      </p:sp>
      <p:sp>
        <p:nvSpPr>
          <p:cNvPr id="9" name="Teardrop 8">
            <a:extLst>
              <a:ext uri="{FF2B5EF4-FFF2-40B4-BE49-F238E27FC236}">
                <a16:creationId xmlns:a16="http://schemas.microsoft.com/office/drawing/2014/main" id="{4FC964C6-A797-0B8F-CC4D-12AC7CF8F96C}"/>
              </a:ext>
            </a:extLst>
          </p:cNvPr>
          <p:cNvSpPr/>
          <p:nvPr/>
        </p:nvSpPr>
        <p:spPr>
          <a:xfrm>
            <a:off x="2758764" y="4530453"/>
            <a:ext cx="2882347" cy="196706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a:extLst>
              <a:ext uri="{FF2B5EF4-FFF2-40B4-BE49-F238E27FC236}">
                <a16:creationId xmlns:a16="http://schemas.microsoft.com/office/drawing/2014/main" id="{45D7D71B-8728-1FA1-B18E-8C766FEA2ABD}"/>
              </a:ext>
            </a:extLst>
          </p:cNvPr>
          <p:cNvSpPr/>
          <p:nvPr/>
        </p:nvSpPr>
        <p:spPr>
          <a:xfrm>
            <a:off x="4396407" y="2248108"/>
            <a:ext cx="2546422" cy="20077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669818BD-D92F-95AA-E0AE-33B8EAF11D65}"/>
              </a:ext>
            </a:extLst>
          </p:cNvPr>
          <p:cNvSpPr/>
          <p:nvPr/>
        </p:nvSpPr>
        <p:spPr>
          <a:xfrm>
            <a:off x="8273980" y="2352261"/>
            <a:ext cx="2546422" cy="25908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6E0E4A-0168-E032-E74D-528000C17481}"/>
              </a:ext>
            </a:extLst>
          </p:cNvPr>
          <p:cNvSpPr txBox="1"/>
          <p:nvPr/>
        </p:nvSpPr>
        <p:spPr>
          <a:xfrm>
            <a:off x="4600505" y="2967335"/>
            <a:ext cx="2418521" cy="461665"/>
          </a:xfrm>
          <a:prstGeom prst="rect">
            <a:avLst/>
          </a:prstGeom>
          <a:noFill/>
        </p:spPr>
        <p:txBody>
          <a:bodyPr wrap="square" rtlCol="0">
            <a:spAutoFit/>
          </a:bodyPr>
          <a:lstStyle/>
          <a:p>
            <a:r>
              <a:rPr lang="en-US" sz="2400" b="1" dirty="0"/>
              <a:t>¡Hasta pronto!</a:t>
            </a:r>
          </a:p>
        </p:txBody>
      </p:sp>
      <p:sp>
        <p:nvSpPr>
          <p:cNvPr id="13" name="TextBox 12">
            <a:extLst>
              <a:ext uri="{FF2B5EF4-FFF2-40B4-BE49-F238E27FC236}">
                <a16:creationId xmlns:a16="http://schemas.microsoft.com/office/drawing/2014/main" id="{EC179241-5962-82A0-358B-3A5558DF6417}"/>
              </a:ext>
            </a:extLst>
          </p:cNvPr>
          <p:cNvSpPr txBox="1"/>
          <p:nvPr/>
        </p:nvSpPr>
        <p:spPr>
          <a:xfrm>
            <a:off x="8426379" y="3416828"/>
            <a:ext cx="2546421" cy="461665"/>
          </a:xfrm>
          <a:prstGeom prst="rect">
            <a:avLst/>
          </a:prstGeom>
          <a:noFill/>
        </p:spPr>
        <p:txBody>
          <a:bodyPr wrap="square" rtlCol="0">
            <a:spAutoFit/>
          </a:bodyPr>
          <a:lstStyle/>
          <a:p>
            <a:r>
              <a:rPr lang="en-US" sz="2400" b="1" dirty="0"/>
              <a:t>¡Hasta la vista!</a:t>
            </a:r>
          </a:p>
        </p:txBody>
      </p:sp>
      <p:sp>
        <p:nvSpPr>
          <p:cNvPr id="14" name="TextBox 13">
            <a:extLst>
              <a:ext uri="{FF2B5EF4-FFF2-40B4-BE49-F238E27FC236}">
                <a16:creationId xmlns:a16="http://schemas.microsoft.com/office/drawing/2014/main" id="{E57927CB-0F75-4832-D33B-5B9D3FE4DBC0}"/>
              </a:ext>
            </a:extLst>
          </p:cNvPr>
          <p:cNvSpPr txBox="1"/>
          <p:nvPr/>
        </p:nvSpPr>
        <p:spPr>
          <a:xfrm>
            <a:off x="3169580" y="5200692"/>
            <a:ext cx="2060713" cy="461665"/>
          </a:xfrm>
          <a:prstGeom prst="rect">
            <a:avLst/>
          </a:prstGeom>
          <a:noFill/>
        </p:spPr>
        <p:txBody>
          <a:bodyPr wrap="square" rtlCol="0">
            <a:spAutoFit/>
          </a:bodyPr>
          <a:lstStyle/>
          <a:p>
            <a:r>
              <a:rPr lang="en-US" sz="2400" b="1" dirty="0" err="1"/>
              <a:t>Buen</a:t>
            </a:r>
            <a:r>
              <a:rPr lang="en-US" sz="2400" b="1" dirty="0"/>
              <a:t> </a:t>
            </a:r>
            <a:r>
              <a:rPr lang="en-US" sz="2400" b="1" dirty="0" err="1"/>
              <a:t>viaje</a:t>
            </a:r>
            <a:r>
              <a:rPr lang="en-US" sz="2400" b="1" dirty="0"/>
              <a:t>!</a:t>
            </a:r>
          </a:p>
        </p:txBody>
      </p:sp>
    </p:spTree>
    <p:extLst>
      <p:ext uri="{BB962C8B-B14F-4D97-AF65-F5344CB8AC3E}">
        <p14:creationId xmlns:p14="http://schemas.microsoft.com/office/powerpoint/2010/main" val="404410175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1110-AE72-1475-E643-EE1152E5A85B}"/>
              </a:ext>
            </a:extLst>
          </p:cNvPr>
          <p:cNvSpPr>
            <a:spLocks noGrp="1"/>
          </p:cNvSpPr>
          <p:nvPr>
            <p:ph type="title"/>
          </p:nvPr>
        </p:nvSpPr>
        <p:spPr/>
        <p:txBody>
          <a:bodyPr/>
          <a:lstStyle/>
          <a:p>
            <a:r>
              <a:rPr lang="en-US" dirty="0" err="1"/>
              <a:t>Repaso</a:t>
            </a:r>
            <a:endParaRPr lang="en-US" dirty="0"/>
          </a:p>
        </p:txBody>
      </p:sp>
      <p:sp>
        <p:nvSpPr>
          <p:cNvPr id="3" name="Text Placeholder 2">
            <a:extLst>
              <a:ext uri="{FF2B5EF4-FFF2-40B4-BE49-F238E27FC236}">
                <a16:creationId xmlns:a16="http://schemas.microsoft.com/office/drawing/2014/main" id="{90577137-43C7-AEE5-A7A0-C135BE4A4027}"/>
              </a:ext>
            </a:extLst>
          </p:cNvPr>
          <p:cNvSpPr>
            <a:spLocks noGrp="1"/>
          </p:cNvSpPr>
          <p:nvPr>
            <p:ph type="body" idx="1"/>
          </p:nvPr>
        </p:nvSpPr>
        <p:spPr/>
        <p:txBody>
          <a:bodyPr/>
          <a:lstStyle/>
          <a:p>
            <a:r>
              <a:rPr lang="en-US" sz="3200" b="1" dirty="0" err="1"/>
              <a:t>Inglés</a:t>
            </a:r>
            <a:endParaRPr lang="en-US" sz="3200" b="1" dirty="0"/>
          </a:p>
        </p:txBody>
      </p:sp>
      <p:sp>
        <p:nvSpPr>
          <p:cNvPr id="4" name="Content Placeholder 3">
            <a:extLst>
              <a:ext uri="{FF2B5EF4-FFF2-40B4-BE49-F238E27FC236}">
                <a16:creationId xmlns:a16="http://schemas.microsoft.com/office/drawing/2014/main" id="{266526F2-79A2-8031-1D04-DAE2B94939F1}"/>
              </a:ext>
            </a:extLst>
          </p:cNvPr>
          <p:cNvSpPr>
            <a:spLocks noGrp="1"/>
          </p:cNvSpPr>
          <p:nvPr>
            <p:ph sz="half" idx="2"/>
          </p:nvPr>
        </p:nvSpPr>
        <p:spPr/>
        <p:txBody>
          <a:bodyPr>
            <a:normAutofit lnSpcReduction="10000"/>
          </a:bodyPr>
          <a:lstStyle/>
          <a:p>
            <a:pPr marL="0" marR="0">
              <a:spcBef>
                <a:spcPts val="600"/>
              </a:spcBef>
            </a:pPr>
            <a:r>
              <a:rPr lang="en-US" sz="2400" b="1" dirty="0">
                <a:effectLst/>
                <a:ea typeface="Calibri" panose="020F0502020204030204" pitchFamily="34" charset="0"/>
                <a:cs typeface="Times New Roman" panose="02020603050405020304" pitchFamily="18" charset="0"/>
              </a:rPr>
              <a:t>Enjoy your meal</a:t>
            </a:r>
            <a:endParaRPr lang="en-US" sz="2400" b="1" dirty="0">
              <a:effectLst/>
              <a:ea typeface="Times New Roman" panose="02020603050405020304" pitchFamily="18" charset="0"/>
            </a:endParaRPr>
          </a:p>
          <a:p>
            <a:pPr marL="0" marR="0">
              <a:spcBef>
                <a:spcPts val="600"/>
              </a:spcBef>
            </a:pPr>
            <a:r>
              <a:rPr lang="es-CO" sz="2400" b="1" dirty="0">
                <a:ea typeface="Calibri" panose="020F0502020204030204" pitchFamily="34" charset="0"/>
                <a:cs typeface="Times New Roman" panose="02020603050405020304" pitchFamily="18" charset="0"/>
              </a:rPr>
              <a:t>wine</a:t>
            </a:r>
            <a:endParaRPr lang="es-CO" sz="2400" b="1" dirty="0">
              <a:effectLst/>
              <a:ea typeface="Calibri" panose="020F0502020204030204" pitchFamily="34" charset="0"/>
              <a:cs typeface="Times New Roman" panose="02020603050405020304" pitchFamily="18" charset="0"/>
            </a:endParaRPr>
          </a:p>
          <a:p>
            <a:pPr marL="0" marR="0">
              <a:spcBef>
                <a:spcPts val="600"/>
              </a:spcBef>
            </a:pPr>
            <a:r>
              <a:rPr lang="es-CO" sz="2400" b="1" dirty="0">
                <a:ea typeface="Times New Roman" panose="02020603050405020304" pitchFamily="18" charset="0"/>
                <a:cs typeface="Times New Roman" panose="02020603050405020304" pitchFamily="18" charset="0"/>
              </a:rPr>
              <a:t>soda</a:t>
            </a:r>
            <a:endParaRPr lang="en-US" sz="2400" b="1" dirty="0">
              <a:effectLst/>
              <a:ea typeface="Times New Roman" panose="02020603050405020304" pitchFamily="18" charset="0"/>
            </a:endParaRPr>
          </a:p>
          <a:p>
            <a:pPr marL="0" marR="0">
              <a:spcBef>
                <a:spcPts val="600"/>
              </a:spcBef>
            </a:pPr>
            <a:r>
              <a:rPr lang="es-CO" sz="2400" b="1" dirty="0">
                <a:ea typeface="Calibri" panose="020F0502020204030204" pitchFamily="34" charset="0"/>
                <a:cs typeface="Times New Roman" panose="02020603050405020304" pitchFamily="18" charset="0"/>
              </a:rPr>
              <a:t>breakfast</a:t>
            </a:r>
            <a:endParaRPr lang="en-US" sz="2400" b="1" dirty="0">
              <a:ea typeface="Calibri" panose="020F0502020204030204" pitchFamily="34" charset="0"/>
            </a:endParaRPr>
          </a:p>
          <a:p>
            <a:pPr marL="0" marR="0">
              <a:spcBef>
                <a:spcPts val="600"/>
              </a:spcBef>
            </a:pPr>
            <a:r>
              <a:rPr lang="es-CO" sz="2400" b="1" dirty="0">
                <a:ea typeface="Times New Roman" panose="02020603050405020304" pitchFamily="18" charset="0"/>
                <a:cs typeface="Times New Roman" panose="02020603050405020304" pitchFamily="18" charset="0"/>
              </a:rPr>
              <a:t>chicken</a:t>
            </a:r>
            <a:endParaRPr lang="en-US" sz="2400" b="1" dirty="0">
              <a:effectLst/>
              <a:ea typeface="Times New Roman" panose="02020603050405020304" pitchFamily="18" charset="0"/>
            </a:endParaRPr>
          </a:p>
          <a:p>
            <a:pPr marL="0" marR="0">
              <a:spcBef>
                <a:spcPts val="600"/>
              </a:spcBef>
            </a:pPr>
            <a:r>
              <a:rPr lang="en-US" sz="2400" b="1" dirty="0">
                <a:effectLst/>
                <a:ea typeface="Times New Roman" panose="02020603050405020304" pitchFamily="18" charset="0"/>
              </a:rPr>
              <a:t>dinner</a:t>
            </a:r>
          </a:p>
          <a:p>
            <a:endParaRPr lang="en-US" dirty="0"/>
          </a:p>
        </p:txBody>
      </p:sp>
      <p:sp>
        <p:nvSpPr>
          <p:cNvPr id="5" name="Text Placeholder 4">
            <a:extLst>
              <a:ext uri="{FF2B5EF4-FFF2-40B4-BE49-F238E27FC236}">
                <a16:creationId xmlns:a16="http://schemas.microsoft.com/office/drawing/2014/main" id="{63BE4F7B-6948-0D81-8C3F-9B0A8FDCB92B}"/>
              </a:ext>
            </a:extLst>
          </p:cNvPr>
          <p:cNvSpPr>
            <a:spLocks noGrp="1"/>
          </p:cNvSpPr>
          <p:nvPr>
            <p:ph type="body" sz="quarter" idx="3"/>
          </p:nvPr>
        </p:nvSpPr>
        <p:spPr/>
        <p:txBody>
          <a:bodyPr/>
          <a:lstStyle/>
          <a:p>
            <a:r>
              <a:rPr lang="en-US" sz="3200" b="1" dirty="0" err="1"/>
              <a:t>Español</a:t>
            </a:r>
            <a:endParaRPr lang="en-US" sz="3200" b="1" dirty="0"/>
          </a:p>
        </p:txBody>
      </p:sp>
      <p:sp>
        <p:nvSpPr>
          <p:cNvPr id="6" name="Content Placeholder 5">
            <a:extLst>
              <a:ext uri="{FF2B5EF4-FFF2-40B4-BE49-F238E27FC236}">
                <a16:creationId xmlns:a16="http://schemas.microsoft.com/office/drawing/2014/main" id="{21F26567-327C-5AF8-2EE4-D176BBB667D4}"/>
              </a:ext>
            </a:extLst>
          </p:cNvPr>
          <p:cNvSpPr>
            <a:spLocks noGrp="1"/>
          </p:cNvSpPr>
          <p:nvPr>
            <p:ph sz="quarter" idx="4"/>
          </p:nvPr>
        </p:nvSpPr>
        <p:spPr/>
        <p:txBody>
          <a:bodyPr>
            <a:normAutofit lnSpcReduction="10000"/>
          </a:bodyPr>
          <a:lstStyle/>
          <a:p>
            <a:pPr>
              <a:spcBef>
                <a:spcPts val="600"/>
              </a:spcBef>
            </a:pPr>
            <a:r>
              <a:rPr lang="en-US" sz="2400" b="1" dirty="0" err="1"/>
              <a:t>Provecho</a:t>
            </a:r>
            <a:endParaRPr lang="en-US" sz="2400" b="1" dirty="0"/>
          </a:p>
          <a:p>
            <a:pPr>
              <a:spcBef>
                <a:spcPts val="600"/>
              </a:spcBef>
            </a:pPr>
            <a:r>
              <a:rPr lang="en-US" sz="2400" b="1" dirty="0"/>
              <a:t>vino</a:t>
            </a:r>
          </a:p>
          <a:p>
            <a:pPr>
              <a:spcBef>
                <a:spcPts val="600"/>
              </a:spcBef>
            </a:pPr>
            <a:r>
              <a:rPr lang="en-US" sz="2400" b="1" dirty="0" err="1"/>
              <a:t>refresco</a:t>
            </a:r>
            <a:endParaRPr lang="en-US" sz="2400" b="1" dirty="0"/>
          </a:p>
          <a:p>
            <a:pPr>
              <a:spcBef>
                <a:spcPts val="600"/>
              </a:spcBef>
            </a:pPr>
            <a:r>
              <a:rPr lang="en-US" sz="2400" b="1" dirty="0" err="1"/>
              <a:t>desayuno</a:t>
            </a:r>
            <a:endParaRPr lang="en-US" sz="2400" b="1" dirty="0"/>
          </a:p>
          <a:p>
            <a:pPr>
              <a:spcBef>
                <a:spcPts val="600"/>
              </a:spcBef>
            </a:pPr>
            <a:r>
              <a:rPr lang="en-US" sz="2400" b="1" dirty="0"/>
              <a:t>pollo</a:t>
            </a:r>
          </a:p>
          <a:p>
            <a:pPr>
              <a:spcBef>
                <a:spcPts val="600"/>
              </a:spcBef>
            </a:pPr>
            <a:r>
              <a:rPr lang="en-US" sz="2400" b="1" dirty="0" err="1"/>
              <a:t>cena</a:t>
            </a:r>
            <a:endParaRPr lang="en-US" sz="2400" b="1" dirty="0"/>
          </a:p>
        </p:txBody>
      </p:sp>
    </p:spTree>
    <p:extLst>
      <p:ext uri="{BB962C8B-B14F-4D97-AF65-F5344CB8AC3E}">
        <p14:creationId xmlns:p14="http://schemas.microsoft.com/office/powerpoint/2010/main" val="3830831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a:t>
            </a:r>
            <a:r>
              <a:rPr lang="en-US" sz="3200" b="1" dirty="0" err="1"/>
              <a:t>Cuánto</a:t>
            </a:r>
            <a:r>
              <a:rPr lang="en-US" sz="3200" b="1" dirty="0"/>
              <a:t> cuesta?</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Quiero</a:t>
            </a:r>
            <a:endParaRPr lang="en-US" sz="3200" b="1" dirty="0"/>
          </a:p>
        </p:txBody>
      </p:sp>
      <p:pic>
        <p:nvPicPr>
          <p:cNvPr id="8" name="Content Placeholder 7" descr="Text, whiteboard&#10;&#10;Description automatically generated">
            <a:extLst>
              <a:ext uri="{FF2B5EF4-FFF2-40B4-BE49-F238E27FC236}">
                <a16:creationId xmlns:a16="http://schemas.microsoft.com/office/drawing/2014/main" id="{616F05EC-CECE-C96F-16D7-24923B3D33D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35882" y="2751137"/>
            <a:ext cx="4415561" cy="3311671"/>
          </a:xfrm>
        </p:spPr>
      </p:pic>
      <p:pic>
        <p:nvPicPr>
          <p:cNvPr id="15" name="Content Placeholder 14" descr="Close up of a keyboard&#10;&#10;Description automatically generated with medium confidence">
            <a:extLst>
              <a:ext uri="{FF2B5EF4-FFF2-40B4-BE49-F238E27FC236}">
                <a16:creationId xmlns:a16="http://schemas.microsoft.com/office/drawing/2014/main" id="{A3E326EE-891C-85FF-2067-833C6987F290}"/>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17410" y="2751138"/>
            <a:ext cx="3938708" cy="3278974"/>
          </a:xfrm>
        </p:spPr>
      </p:pic>
    </p:spTree>
    <p:extLst>
      <p:ext uri="{BB962C8B-B14F-4D97-AF65-F5344CB8AC3E}">
        <p14:creationId xmlns:p14="http://schemas.microsoft.com/office/powerpoint/2010/main" val="59106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a:t>
            </a:r>
            <a:r>
              <a:rPr lang="en-US" sz="3200" b="1" dirty="0" err="1"/>
              <a:t>Tienes</a:t>
            </a:r>
            <a:r>
              <a:rPr lang="en-US" sz="3200" b="1" dirty="0"/>
              <a:t>…?</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Necesito</a:t>
            </a:r>
            <a:endParaRPr lang="en-US" sz="3200" b="1" dirty="0"/>
          </a:p>
        </p:txBody>
      </p:sp>
      <p:pic>
        <p:nvPicPr>
          <p:cNvPr id="8" name="Content Placeholder 7" descr="Diagram&#10;&#10;Description automatically generated">
            <a:extLst>
              <a:ext uri="{FF2B5EF4-FFF2-40B4-BE49-F238E27FC236}">
                <a16:creationId xmlns:a16="http://schemas.microsoft.com/office/drawing/2014/main" id="{F2356CEF-CF08-C71A-14BC-FFBDA28B1DE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5397" y="3074505"/>
            <a:ext cx="3752220" cy="3283192"/>
          </a:xfrm>
        </p:spPr>
      </p:pic>
      <p:pic>
        <p:nvPicPr>
          <p:cNvPr id="14" name="Content Placeholder 14" descr="Close up of a keyboard&#10;&#10;Description automatically generated with medium confidence">
            <a:extLst>
              <a:ext uri="{FF2B5EF4-FFF2-40B4-BE49-F238E27FC236}">
                <a16:creationId xmlns:a16="http://schemas.microsoft.com/office/drawing/2014/main" id="{154F4C1B-1779-E16C-0D6F-4EA4C692B7C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96913" y="2751138"/>
            <a:ext cx="4090357" cy="3405222"/>
          </a:xfrm>
        </p:spPr>
      </p:pic>
    </p:spTree>
    <p:extLst>
      <p:ext uri="{BB962C8B-B14F-4D97-AF65-F5344CB8AC3E}">
        <p14:creationId xmlns:p14="http://schemas.microsoft.com/office/powerpoint/2010/main" val="1384363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Los </a:t>
            </a:r>
            <a:r>
              <a:rPr lang="en-US" sz="3200" b="1" dirty="0" err="1"/>
              <a:t>dólares</a:t>
            </a:r>
            <a:endParaRPr lang="en-US" sz="3200" b="1" dirty="0"/>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Los centavos</a:t>
            </a:r>
          </a:p>
        </p:txBody>
      </p:sp>
      <p:pic>
        <p:nvPicPr>
          <p:cNvPr id="10" name="Content Placeholder 9" descr="Calendar&#10;&#10;Description automatically generated">
            <a:extLst>
              <a:ext uri="{FF2B5EF4-FFF2-40B4-BE49-F238E27FC236}">
                <a16:creationId xmlns:a16="http://schemas.microsoft.com/office/drawing/2014/main" id="{20513C7B-4B72-3FB8-2F56-6BAAEB1863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388" y="3004655"/>
            <a:ext cx="5189537" cy="2602877"/>
          </a:xfrm>
        </p:spPr>
      </p:pic>
      <p:pic>
        <p:nvPicPr>
          <p:cNvPr id="14" name="Content Placeholder 13" descr="A pile of coins&#10;&#10;Description automatically generated with low confidence">
            <a:extLst>
              <a:ext uri="{FF2B5EF4-FFF2-40B4-BE49-F238E27FC236}">
                <a16:creationId xmlns:a16="http://schemas.microsoft.com/office/drawing/2014/main" id="{EDCD334C-AE5E-3912-F201-320302A750F5}"/>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657" y="2751138"/>
            <a:ext cx="4163135" cy="3109912"/>
          </a:xfrm>
        </p:spPr>
      </p:pic>
    </p:spTree>
    <p:extLst>
      <p:ext uri="{BB962C8B-B14F-4D97-AF65-F5344CB8AC3E}">
        <p14:creationId xmlns:p14="http://schemas.microsoft.com/office/powerpoint/2010/main" val="1721735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El banco</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casa de </a:t>
            </a:r>
            <a:r>
              <a:rPr lang="en-US" sz="3200" b="1" dirty="0" err="1"/>
              <a:t>cambio</a:t>
            </a:r>
            <a:endParaRPr lang="en-US" sz="3200" b="1" dirty="0"/>
          </a:p>
        </p:txBody>
      </p:sp>
      <p:pic>
        <p:nvPicPr>
          <p:cNvPr id="8" name="Content Placeholder 7" descr="A picture containing building, outdoor, city, stone&#10;&#10;Description automatically generated">
            <a:extLst>
              <a:ext uri="{FF2B5EF4-FFF2-40B4-BE49-F238E27FC236}">
                <a16:creationId xmlns:a16="http://schemas.microsoft.com/office/drawing/2014/main" id="{6B84A369-7C1F-D610-2C4D-391989D8673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5811" y="2751138"/>
            <a:ext cx="4666690" cy="3109912"/>
          </a:xfrm>
        </p:spPr>
      </p:pic>
      <p:pic>
        <p:nvPicPr>
          <p:cNvPr id="20" name="Content Placeholder 19" descr="A store front with a red car parked in front&#10;&#10;Description automatically generated with low confidence">
            <a:extLst>
              <a:ext uri="{FF2B5EF4-FFF2-40B4-BE49-F238E27FC236}">
                <a16:creationId xmlns:a16="http://schemas.microsoft.com/office/drawing/2014/main" id="{18BE140F-9477-C2A3-DFEF-84B8F0AF7F55}"/>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3632" y="2751138"/>
            <a:ext cx="5183186" cy="3109912"/>
          </a:xfrm>
        </p:spPr>
      </p:pic>
    </p:spTree>
    <p:extLst>
      <p:ext uri="{BB962C8B-B14F-4D97-AF65-F5344CB8AC3E}">
        <p14:creationId xmlns:p14="http://schemas.microsoft.com/office/powerpoint/2010/main" val="953412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Cambiar</a:t>
            </a:r>
            <a:r>
              <a:rPr lang="en-US" sz="3200" b="1" dirty="0"/>
              <a:t> ($)</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El </a:t>
            </a:r>
            <a:r>
              <a:rPr lang="en-US" sz="3200" b="1" dirty="0" err="1"/>
              <a:t>precio</a:t>
            </a:r>
            <a:endParaRPr lang="en-US" sz="3200" b="1" dirty="0"/>
          </a:p>
        </p:txBody>
      </p:sp>
      <p:pic>
        <p:nvPicPr>
          <p:cNvPr id="11" name="Content Placeholder 10" descr="Text&#10;&#10;Description automatically generated">
            <a:extLst>
              <a:ext uri="{FF2B5EF4-FFF2-40B4-BE49-F238E27FC236}">
                <a16:creationId xmlns:a16="http://schemas.microsoft.com/office/drawing/2014/main" id="{B4036F19-F323-FAE2-4CF4-FEFD6BDF7015}"/>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06073" y="2751138"/>
            <a:ext cx="3110136" cy="3269526"/>
          </a:xfrm>
        </p:spPr>
      </p:pic>
      <p:pic>
        <p:nvPicPr>
          <p:cNvPr id="8" name="Content Placeholder 7" descr="A picture containing text&#10;&#10;Description automatically generated">
            <a:extLst>
              <a:ext uri="{FF2B5EF4-FFF2-40B4-BE49-F238E27FC236}">
                <a16:creationId xmlns:a16="http://schemas.microsoft.com/office/drawing/2014/main" id="{4C1F00F1-A574-BE48-5FAE-6D4CCFE012AF}"/>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7861" y="2751138"/>
            <a:ext cx="4662591" cy="3109912"/>
          </a:xfrm>
        </p:spPr>
      </p:pic>
    </p:spTree>
    <p:extLst>
      <p:ext uri="{BB962C8B-B14F-4D97-AF65-F5344CB8AC3E}">
        <p14:creationId xmlns:p14="http://schemas.microsoft.com/office/powerpoint/2010/main" val="205032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a:t>
            </a:r>
            <a:r>
              <a:rPr lang="en-US" sz="5400" dirty="0" err="1"/>
              <a:t>clase</a:t>
            </a:r>
            <a:r>
              <a:rPr lang="en-US" sz="5400" dirty="0"/>
              <a:t> 4</a:t>
            </a:r>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El mercado</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tienda</a:t>
            </a:r>
          </a:p>
        </p:txBody>
      </p:sp>
      <p:pic>
        <p:nvPicPr>
          <p:cNvPr id="15" name="Content Placeholder 14" descr="A picture containing text, indoor, ceiling, floor&#10;&#10;Description automatically generated">
            <a:extLst>
              <a:ext uri="{FF2B5EF4-FFF2-40B4-BE49-F238E27FC236}">
                <a16:creationId xmlns:a16="http://schemas.microsoft.com/office/drawing/2014/main" id="{D2430635-9B4C-DB6C-D8B6-B997CC71243F}"/>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1950" y="2751138"/>
            <a:ext cx="4146549" cy="3109912"/>
          </a:xfrm>
        </p:spPr>
      </p:pic>
      <p:pic>
        <p:nvPicPr>
          <p:cNvPr id="19" name="Content Placeholder 14" descr="A picture containing ground, outdoor, marketplace, colorful&#10;&#10;Description automatically generated">
            <a:extLst>
              <a:ext uri="{FF2B5EF4-FFF2-40B4-BE49-F238E27FC236}">
                <a16:creationId xmlns:a16="http://schemas.microsoft.com/office/drawing/2014/main" id="{3EC9D476-9A0B-FECC-F72F-F71C8952582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335" y="2751138"/>
            <a:ext cx="4929643" cy="3109912"/>
          </a:xfrm>
        </p:spPr>
      </p:pic>
    </p:spTree>
    <p:extLst>
      <p:ext uri="{BB962C8B-B14F-4D97-AF65-F5344CB8AC3E}">
        <p14:creationId xmlns:p14="http://schemas.microsoft.com/office/powerpoint/2010/main" val="1321115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Quotable</Template>
  <TotalTime>9182</TotalTime>
  <Words>775</Words>
  <Application>Microsoft Office PowerPoint</Application>
  <PresentationFormat>Widescreen</PresentationFormat>
  <Paragraphs>163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2</vt:lpstr>
      <vt:lpstr>Quotable</vt:lpstr>
      <vt:lpstr>Vamos a viajar</vt:lpstr>
      <vt:lpstr>Repaso</vt:lpstr>
      <vt:lpstr>Repaso</vt:lpstr>
      <vt:lpstr>Vocabulario clase 4</vt:lpstr>
      <vt:lpstr>Vocabulario clase 4</vt:lpstr>
      <vt:lpstr>Vocabulario clase 4</vt:lpstr>
      <vt:lpstr>Vocabulario clase 4</vt:lpstr>
      <vt:lpstr>Vocabulario clase 4</vt:lpstr>
      <vt:lpstr>Vocabulario clase 4</vt:lpstr>
      <vt:lpstr>Vocabulario clase 4</vt:lpstr>
      <vt:lpstr>Vocabulario clase 4</vt:lpstr>
      <vt:lpstr>Conversación-bartering</vt:lpstr>
      <vt:lpstr>Los números</vt:lpstr>
      <vt:lpstr>Los números</vt:lpstr>
      <vt:lpstr>Formando números</vt:lpstr>
      <vt:lpstr>Formando números</vt:lpstr>
      <vt:lpstr>Practicando números</vt:lpstr>
      <vt:lpstr>Exchanging money…..</vt:lpstr>
      <vt:lpstr>More practice…..</vt:lpstr>
      <vt:lpstr>¡Hasta la próxima semana!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a viajar</dc:title>
  <dc:creator>Emma Garcia</dc:creator>
  <cp:lastModifiedBy>Futura Employee</cp:lastModifiedBy>
  <cp:revision>91</cp:revision>
  <dcterms:created xsi:type="dcterms:W3CDTF">2022-06-07T13:31:42Z</dcterms:created>
  <dcterms:modified xsi:type="dcterms:W3CDTF">2022-09-09T19:37:33Z</dcterms:modified>
</cp:coreProperties>
</file>