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rchitects Daughter" panose="020B0604020202020204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9" d="100"/>
          <a:sy n="199" d="100"/>
        </p:scale>
        <p:origin x="68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d5b3a990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d5b3a990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d5b3a990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2d5b3a990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d5b3a990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d5b3a990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d5b3a990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d5b3a990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d5b3a990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d5b3a990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2d5b3a990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2d5b3a990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d5b3a990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d5b3a990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d75ff67f1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d75ff67f1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d5b3a990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d5b3a990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d75ff67f1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2d75ff67f1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d5b3a99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2d5b3a99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d5b3a990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2d5b3a990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203000" y="1059375"/>
            <a:ext cx="673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latin typeface="Architects Daughter"/>
                <a:ea typeface="Architects Daughter"/>
                <a:cs typeface="Architects Daughter"/>
                <a:sym typeface="Architects Daughter"/>
              </a:rPr>
              <a:t>Mi Libro De Vocabulario</a:t>
            </a:r>
            <a:endParaRPr sz="46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780850" y="3706775"/>
            <a:ext cx="358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Nombre: _______________________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891750" y="416275"/>
            <a:ext cx="736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Classes in School  |  Clases en la Escuela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 rotWithShape="1">
          <a:blip r:embed="rId3">
            <a:alphaModFix/>
          </a:blip>
          <a:srcRect l="10091" t="6046" r="10512" b="5167"/>
          <a:stretch/>
        </p:blipFill>
        <p:spPr>
          <a:xfrm>
            <a:off x="373550" y="1661450"/>
            <a:ext cx="3430299" cy="26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4">
            <a:alphaModFix/>
          </a:blip>
          <a:srcRect l="8192" t="6052" r="8376" b="1397"/>
          <a:stretch/>
        </p:blipFill>
        <p:spPr>
          <a:xfrm>
            <a:off x="4942375" y="1670731"/>
            <a:ext cx="3430300" cy="2620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245250" y="126925"/>
            <a:ext cx="8653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Comic Sans MS"/>
                <a:ea typeface="Comic Sans MS"/>
                <a:cs typeface="Comic Sans MS"/>
                <a:sym typeface="Comic Sans MS"/>
              </a:rPr>
              <a:t>Musical Instruments  |  Instrumentos Musicales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l="12388" t="17882" r="14522" b="5955"/>
          <a:stretch/>
        </p:blipFill>
        <p:spPr>
          <a:xfrm>
            <a:off x="2495525" y="1348800"/>
            <a:ext cx="1986589" cy="13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4">
            <a:alphaModFix/>
          </a:blip>
          <a:srcRect l="12682" t="6944" r="13282" b="2981"/>
          <a:stretch/>
        </p:blipFill>
        <p:spPr>
          <a:xfrm>
            <a:off x="4735775" y="1249449"/>
            <a:ext cx="2019416" cy="163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5">
            <a:alphaModFix/>
          </a:blip>
          <a:srcRect l="21053" t="7534" r="18274" b="6554"/>
          <a:stretch/>
        </p:blipFill>
        <p:spPr>
          <a:xfrm>
            <a:off x="311700" y="1086676"/>
            <a:ext cx="1930170" cy="188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6">
            <a:alphaModFix/>
          </a:blip>
          <a:srcRect l="20269" t="2392" r="25462" b="3781"/>
          <a:stretch/>
        </p:blipFill>
        <p:spPr>
          <a:xfrm>
            <a:off x="503425" y="2973399"/>
            <a:ext cx="1546724" cy="19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7">
            <a:alphaModFix/>
          </a:blip>
          <a:srcRect l="20633" t="10111" r="16744" b="9321"/>
          <a:stretch/>
        </p:blipFill>
        <p:spPr>
          <a:xfrm>
            <a:off x="7008850" y="1211125"/>
            <a:ext cx="1857296" cy="1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8">
            <a:alphaModFix/>
          </a:blip>
          <a:srcRect l="8390" t="4372" r="7540" b="3376"/>
          <a:stretch/>
        </p:blipFill>
        <p:spPr>
          <a:xfrm>
            <a:off x="3292025" y="3333249"/>
            <a:ext cx="2221289" cy="16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9">
            <a:alphaModFix/>
          </a:blip>
          <a:srcRect l="16392" t="4371" r="17986" b="4371"/>
          <a:stretch/>
        </p:blipFill>
        <p:spPr>
          <a:xfrm>
            <a:off x="6755200" y="3437088"/>
            <a:ext cx="1546700" cy="163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1883100" y="170100"/>
            <a:ext cx="537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Miscellaneous  |  Misceláneas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l="18058" t="5097" r="24831" b="8947"/>
          <a:stretch/>
        </p:blipFill>
        <p:spPr>
          <a:xfrm>
            <a:off x="3768075" y="3475650"/>
            <a:ext cx="1607849" cy="14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 rotWithShape="1">
          <a:blip r:embed="rId4">
            <a:alphaModFix/>
          </a:blip>
          <a:srcRect l="17650" r="19468" b="3781"/>
          <a:stretch/>
        </p:blipFill>
        <p:spPr>
          <a:xfrm>
            <a:off x="763088" y="3211450"/>
            <a:ext cx="1607846" cy="179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 rotWithShape="1">
          <a:blip r:embed="rId5">
            <a:alphaModFix/>
          </a:blip>
          <a:srcRect l="21627" t="8330" r="23951" b="3981"/>
          <a:stretch/>
        </p:blipFill>
        <p:spPr>
          <a:xfrm>
            <a:off x="3729450" y="1086613"/>
            <a:ext cx="1685099" cy="204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6">
            <a:alphaModFix/>
          </a:blip>
          <a:srcRect l="15363" t="2791" r="16595" b="2592"/>
          <a:stretch/>
        </p:blipFill>
        <p:spPr>
          <a:xfrm>
            <a:off x="700625" y="1244975"/>
            <a:ext cx="1732781" cy="17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7">
            <a:alphaModFix/>
          </a:blip>
          <a:srcRect l="20491" t="6948" r="18740" b="9432"/>
          <a:stretch/>
        </p:blipFill>
        <p:spPr>
          <a:xfrm>
            <a:off x="6710600" y="1133498"/>
            <a:ext cx="1937990" cy="19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8">
            <a:alphaModFix/>
          </a:blip>
          <a:srcRect l="23159" t="10159" r="16700" b="9783"/>
          <a:stretch/>
        </p:blipFill>
        <p:spPr>
          <a:xfrm>
            <a:off x="6773075" y="3135537"/>
            <a:ext cx="1938000" cy="1948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064250" y="339675"/>
            <a:ext cx="701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Types of People  |  Tipos de Personas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17214" t="7949" r="15172" b="6755"/>
          <a:stretch/>
        </p:blipFill>
        <p:spPr>
          <a:xfrm>
            <a:off x="311700" y="1178138"/>
            <a:ext cx="2429699" cy="19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17388" t="12050" r="16921" b="11050"/>
          <a:stretch/>
        </p:blipFill>
        <p:spPr>
          <a:xfrm>
            <a:off x="3357150" y="3224675"/>
            <a:ext cx="2429699" cy="1615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l="13021" t="7339" r="14028" b="4024"/>
          <a:stretch/>
        </p:blipFill>
        <p:spPr>
          <a:xfrm>
            <a:off x="6288500" y="1246163"/>
            <a:ext cx="2429699" cy="185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76650" y="100200"/>
            <a:ext cx="476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Directions  |  Direcciones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15852" t="6075" r="7419" b="9898"/>
          <a:stretch/>
        </p:blipFill>
        <p:spPr>
          <a:xfrm>
            <a:off x="2481725" y="855025"/>
            <a:ext cx="1292150" cy="191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11307" t="8416" r="20034" b="9231"/>
          <a:stretch/>
        </p:blipFill>
        <p:spPr>
          <a:xfrm>
            <a:off x="288350" y="874225"/>
            <a:ext cx="1292143" cy="18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l="17436" t="8726" r="18531" b="9713"/>
          <a:stretch/>
        </p:blipFill>
        <p:spPr>
          <a:xfrm>
            <a:off x="6173050" y="2753725"/>
            <a:ext cx="2165051" cy="197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l="20007" t="11891" r="18957" b="15062"/>
          <a:stretch/>
        </p:blipFill>
        <p:spPr>
          <a:xfrm>
            <a:off x="6173054" y="282550"/>
            <a:ext cx="2165048" cy="19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1725" y="3173000"/>
            <a:ext cx="2746734" cy="18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8">
            <a:alphaModFix/>
          </a:blip>
          <a:srcRect l="22797" t="8727" r="21895" b="3383"/>
          <a:stretch/>
        </p:blipFill>
        <p:spPr>
          <a:xfrm>
            <a:off x="288350" y="3173000"/>
            <a:ext cx="1562013" cy="18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84600" y="279550"/>
            <a:ext cx="899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Music Related Words  |  Palabras Relacionadas con la Música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15285" t="6052" r="13882" b="2789"/>
          <a:stretch/>
        </p:blipFill>
        <p:spPr>
          <a:xfrm>
            <a:off x="311703" y="1203275"/>
            <a:ext cx="2219547" cy="17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19148" t="6743" r="18316" b="7345"/>
          <a:stretch/>
        </p:blipFill>
        <p:spPr>
          <a:xfrm>
            <a:off x="3670638" y="3235750"/>
            <a:ext cx="1802724" cy="173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l="19915" t="6050" r="19030" b="4965"/>
          <a:stretch/>
        </p:blipFill>
        <p:spPr>
          <a:xfrm>
            <a:off x="6522463" y="3124274"/>
            <a:ext cx="1990224" cy="195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6">
            <a:alphaModFix/>
          </a:blip>
          <a:srcRect l="14770" t="11495" r="13281" b="3981"/>
          <a:stretch/>
        </p:blipFill>
        <p:spPr>
          <a:xfrm>
            <a:off x="3474413" y="1285600"/>
            <a:ext cx="1990224" cy="157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7">
            <a:alphaModFix/>
          </a:blip>
          <a:srcRect l="8402" t="7740" r="9136" b="6156"/>
          <a:stretch/>
        </p:blipFill>
        <p:spPr>
          <a:xfrm>
            <a:off x="6407800" y="1252775"/>
            <a:ext cx="2219549" cy="163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8">
            <a:alphaModFix/>
          </a:blip>
          <a:srcRect l="9113" r="11224" b="6550"/>
          <a:stretch/>
        </p:blipFill>
        <p:spPr>
          <a:xfrm>
            <a:off x="311700" y="3289749"/>
            <a:ext cx="2219551" cy="1734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831750" y="339675"/>
            <a:ext cx="748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Days of the Week  |   Días de la Semana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239450" y="1391925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Sunday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Domingo</a:t>
            </a:r>
            <a:endParaRPr/>
          </a:p>
        </p:txBody>
      </p:sp>
      <p:sp>
        <p:nvSpPr>
          <p:cNvPr id="92" name="Google Shape;92;p17"/>
          <p:cNvSpPr/>
          <p:nvPr/>
        </p:nvSpPr>
        <p:spPr>
          <a:xfrm>
            <a:off x="6216800" y="3273000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Saturday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Sabado</a:t>
            </a:r>
            <a:endParaRPr/>
          </a:p>
        </p:txBody>
      </p:sp>
      <p:sp>
        <p:nvSpPr>
          <p:cNvPr id="93" name="Google Shape;93;p17"/>
          <p:cNvSpPr/>
          <p:nvPr/>
        </p:nvSpPr>
        <p:spPr>
          <a:xfrm>
            <a:off x="3781800" y="3273000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Viernes</a:t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1346800" y="3273000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Thursday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Jueves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2555238" y="1391925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Lunes</a:t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4871050" y="1391925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Tuesday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Martes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7186850" y="1391925"/>
            <a:ext cx="1580400" cy="1280400"/>
          </a:xfrm>
          <a:prstGeom prst="snip1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Wednesday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Miercoles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744200" y="425875"/>
            <a:ext cx="565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Performances  |  Actuaciones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l="7894" t="6050" r="6481" b="4965"/>
          <a:stretch/>
        </p:blipFill>
        <p:spPr>
          <a:xfrm>
            <a:off x="158425" y="1527350"/>
            <a:ext cx="3735875" cy="2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4">
            <a:alphaModFix/>
          </a:blip>
          <a:srcRect l="7998" t="5756" r="11369" b="6354"/>
          <a:stretch/>
        </p:blipFill>
        <p:spPr>
          <a:xfrm>
            <a:off x="5420995" y="1527356"/>
            <a:ext cx="3157000" cy="2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311700" y="186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Celebration Words  |  Palabras de celebración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l="9112" t="7802" r="10817" b="4723"/>
          <a:stretch/>
        </p:blipFill>
        <p:spPr>
          <a:xfrm>
            <a:off x="311700" y="1063750"/>
            <a:ext cx="2561615" cy="183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l="14500" t="4105" r="15349" b="5059"/>
          <a:stretch/>
        </p:blipFill>
        <p:spPr>
          <a:xfrm>
            <a:off x="6270675" y="1063750"/>
            <a:ext cx="1869150" cy="18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5">
            <a:alphaModFix/>
          </a:blip>
          <a:srcRect l="20996" r="18961" b="8441"/>
          <a:stretch/>
        </p:blipFill>
        <p:spPr>
          <a:xfrm>
            <a:off x="6502662" y="3387050"/>
            <a:ext cx="1405181" cy="15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 l="7900" t="3333" r="7689" b="881"/>
          <a:stretch/>
        </p:blipFill>
        <p:spPr>
          <a:xfrm>
            <a:off x="3307675" y="1063750"/>
            <a:ext cx="2528650" cy="183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7">
            <a:alphaModFix/>
          </a:blip>
          <a:srcRect l="6471" t="8882" r="5840" b="3865"/>
          <a:stretch/>
        </p:blipFill>
        <p:spPr>
          <a:xfrm>
            <a:off x="512775" y="3387050"/>
            <a:ext cx="2159474" cy="15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 rotWithShape="1">
          <a:blip r:embed="rId8">
            <a:alphaModFix/>
          </a:blip>
          <a:srcRect l="3346" t="4079" r="7184" b="7424"/>
          <a:stretch/>
        </p:blipFill>
        <p:spPr>
          <a:xfrm>
            <a:off x="2980425" y="3206225"/>
            <a:ext cx="3183151" cy="18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212925" y="73900"/>
            <a:ext cx="623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Body Parts  |  Partes del Cuerpo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 rotWithShape="1">
          <a:blip r:embed="rId3">
            <a:alphaModFix/>
          </a:blip>
          <a:srcRect l="19012" t="2149" r="13688" b="3971"/>
          <a:stretch/>
        </p:blipFill>
        <p:spPr>
          <a:xfrm>
            <a:off x="168275" y="2760325"/>
            <a:ext cx="1900599" cy="20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4">
            <a:alphaModFix/>
          </a:blip>
          <a:srcRect l="6412" t="7150" r="3391" b="8125"/>
          <a:stretch/>
        </p:blipFill>
        <p:spPr>
          <a:xfrm>
            <a:off x="3903675" y="2737862"/>
            <a:ext cx="3605876" cy="21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5">
            <a:alphaModFix/>
          </a:blip>
          <a:srcRect l="7679" t="6347" r="10272" b="4383"/>
          <a:stretch/>
        </p:blipFill>
        <p:spPr>
          <a:xfrm>
            <a:off x="1327100" y="797538"/>
            <a:ext cx="2748975" cy="19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6">
            <a:alphaModFix/>
          </a:blip>
          <a:srcRect l="26749" t="5561" r="16348" b="6153"/>
          <a:stretch/>
        </p:blipFill>
        <p:spPr>
          <a:xfrm>
            <a:off x="7011100" y="534888"/>
            <a:ext cx="2049851" cy="220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311700" y="273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School Necessities  |  Necesidades Escolares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l="16538" t="5167" r="1588" b="10115"/>
          <a:stretch/>
        </p:blipFill>
        <p:spPr>
          <a:xfrm>
            <a:off x="274000" y="1178945"/>
            <a:ext cx="1400026" cy="175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l="4425" t="6050" b="1995"/>
          <a:stretch/>
        </p:blipFill>
        <p:spPr>
          <a:xfrm>
            <a:off x="2220925" y="1150601"/>
            <a:ext cx="1400025" cy="180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 rotWithShape="1">
          <a:blip r:embed="rId5">
            <a:alphaModFix/>
          </a:blip>
          <a:srcRect l="17452" t="7437" r="19586" b="4958"/>
          <a:stretch/>
        </p:blipFill>
        <p:spPr>
          <a:xfrm>
            <a:off x="6791775" y="3160824"/>
            <a:ext cx="1884674" cy="195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6">
            <a:alphaModFix/>
          </a:blip>
          <a:srcRect l="23573" t="7431" r="20972" b="9718"/>
          <a:stretch/>
        </p:blipFill>
        <p:spPr>
          <a:xfrm>
            <a:off x="4758425" y="3160825"/>
            <a:ext cx="1561378" cy="185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 rotWithShape="1">
          <a:blip r:embed="rId7">
            <a:alphaModFix/>
          </a:blip>
          <a:srcRect l="22115" t="8680" r="29224" b="6552"/>
          <a:stretch/>
        </p:blipFill>
        <p:spPr>
          <a:xfrm>
            <a:off x="2630662" y="3160825"/>
            <a:ext cx="1655782" cy="18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8">
            <a:alphaModFix/>
          </a:blip>
          <a:srcRect l="17229" t="10313" r="17653" b="3383"/>
          <a:stretch/>
        </p:blipFill>
        <p:spPr>
          <a:xfrm>
            <a:off x="274000" y="3263712"/>
            <a:ext cx="1884675" cy="17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 rotWithShape="1">
          <a:blip r:embed="rId9">
            <a:alphaModFix/>
          </a:blip>
          <a:srcRect l="11333" t="8681" r="9963" b="5958"/>
          <a:stretch/>
        </p:blipFill>
        <p:spPr>
          <a:xfrm>
            <a:off x="6866700" y="1279094"/>
            <a:ext cx="2151951" cy="155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10">
            <a:alphaModFix/>
          </a:blip>
          <a:srcRect l="10033" t="9519" r="7519" b="7341"/>
          <a:stretch/>
        </p:blipFill>
        <p:spPr>
          <a:xfrm>
            <a:off x="4167850" y="1311828"/>
            <a:ext cx="2151949" cy="148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Office PowerPoint</Application>
  <PresentationFormat>On-screen Show (16:9)</PresentationFormat>
  <Paragraphs>47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Comic Sans MS</vt:lpstr>
      <vt:lpstr>Architects Daughter</vt:lpstr>
      <vt:lpstr>Arial</vt:lpstr>
      <vt:lpstr>Simple Light</vt:lpstr>
      <vt:lpstr>Mi Libro De Vocabulario</vt:lpstr>
      <vt:lpstr>Types of People  |  Tipos de Personas</vt:lpstr>
      <vt:lpstr>Directions  |  Direcciones</vt:lpstr>
      <vt:lpstr>Music Related Words  |  Palabras Relacionadas con la Música</vt:lpstr>
      <vt:lpstr>Days of the Week  |   Días de la Semana </vt:lpstr>
      <vt:lpstr>Performances  |  Actuaciones</vt:lpstr>
      <vt:lpstr>Celebration Words  |  Palabras de celebración </vt:lpstr>
      <vt:lpstr>Body Parts  |  Partes del Cuerpo </vt:lpstr>
      <vt:lpstr>School Necessities  |  Necesidades Escolares </vt:lpstr>
      <vt:lpstr>Classes in School  |  Clases en la Escuela</vt:lpstr>
      <vt:lpstr>Musical Instruments  |  Instrumentos Musicales</vt:lpstr>
      <vt:lpstr>Miscellaneous  |  Misceláneas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Libro De Vocabulario</dc:title>
  <dc:creator>Futura Employee</dc:creator>
  <cp:lastModifiedBy>Futura Employee</cp:lastModifiedBy>
  <cp:revision>1</cp:revision>
  <dcterms:modified xsi:type="dcterms:W3CDTF">2023-05-02T19:32:26Z</dcterms:modified>
</cp:coreProperties>
</file>