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6" r:id="rId3"/>
    <p:sldId id="274" r:id="rId4"/>
    <p:sldId id="272" r:id="rId5"/>
    <p:sldId id="273" r:id="rId6"/>
    <p:sldId id="271" r:id="rId7"/>
    <p:sldId id="264" r:id="rId8"/>
    <p:sldId id="266" r:id="rId9"/>
    <p:sldId id="267" r:id="rId10"/>
    <p:sldId id="259" r:id="rId11"/>
    <p:sldId id="260" r:id="rId12"/>
    <p:sldId id="261" r:id="rId13"/>
    <p:sldId id="277" r:id="rId14"/>
    <p:sldId id="278" r:id="rId15"/>
    <p:sldId id="279" r:id="rId16"/>
    <p:sldId id="280" r:id="rId17"/>
    <p:sldId id="281" r:id="rId18"/>
    <p:sldId id="282" r:id="rId19"/>
    <p:sldId id="283" r:id="rId20"/>
    <p:sldId id="2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64DD8B3F-4475-4903-B21B-0FD871DC6B3A}" type="datetimeFigureOut">
              <a:rPr lang="en-US" smtClean="0"/>
              <a:t>6/11/2023</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028EE093-10F5-4C89-AA2A-7629FBDE6100}" type="slidenum">
              <a:rPr lang="en-US" smtClean="0"/>
              <a:t>‹#›</a:t>
            </a:fld>
            <a:endParaRPr lang="en-US"/>
          </a:p>
        </p:txBody>
      </p:sp>
    </p:spTree>
    <p:extLst>
      <p:ext uri="{BB962C8B-B14F-4D97-AF65-F5344CB8AC3E}">
        <p14:creationId xmlns:p14="http://schemas.microsoft.com/office/powerpoint/2010/main" val="114994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D8B3F-4475-4903-B21B-0FD871DC6B3A}"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8810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4DD8B3F-4475-4903-B21B-0FD871DC6B3A}"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3436146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4DD8B3F-4475-4903-B21B-0FD871DC6B3A}"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84930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D8B3F-4475-4903-B21B-0FD871DC6B3A}"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1685950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4DD8B3F-4475-4903-B21B-0FD871DC6B3A}" type="datetimeFigureOut">
              <a:rPr lang="en-US" smtClean="0"/>
              <a:t>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2732254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4DD8B3F-4475-4903-B21B-0FD871DC6B3A}" type="datetimeFigureOut">
              <a:rPr lang="en-US" smtClean="0"/>
              <a:t>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1152745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D8B3F-4475-4903-B21B-0FD871DC6B3A}"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3211425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D8B3F-4475-4903-B21B-0FD871DC6B3A}"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900537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D8B3F-4475-4903-B21B-0FD871DC6B3A}"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172427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D8B3F-4475-4903-B21B-0FD871DC6B3A}"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4073360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DD8B3F-4475-4903-B21B-0FD871DC6B3A}"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3618808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DD8B3F-4475-4903-B21B-0FD871DC6B3A}" type="datetimeFigureOut">
              <a:rPr lang="en-US" smtClean="0"/>
              <a:t>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2987438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DD8B3F-4475-4903-B21B-0FD871DC6B3A}" type="datetimeFigureOut">
              <a:rPr lang="en-US" smtClean="0"/>
              <a:t>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234434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D8B3F-4475-4903-B21B-0FD871DC6B3A}" type="datetimeFigureOut">
              <a:rPr lang="en-US" smtClean="0"/>
              <a:t>6/11/2023</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132476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D8B3F-4475-4903-B21B-0FD871DC6B3A}"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1770251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D8B3F-4475-4903-B21B-0FD871DC6B3A}"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28EE093-10F5-4C89-AA2A-7629FBDE6100}" type="slidenum">
              <a:rPr lang="en-US" smtClean="0"/>
              <a:t>‹#›</a:t>
            </a:fld>
            <a:endParaRPr lang="en-US"/>
          </a:p>
        </p:txBody>
      </p:sp>
    </p:spTree>
    <p:extLst>
      <p:ext uri="{BB962C8B-B14F-4D97-AF65-F5344CB8AC3E}">
        <p14:creationId xmlns:p14="http://schemas.microsoft.com/office/powerpoint/2010/main" val="1390888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4DD8B3F-4475-4903-B21B-0FD871DC6B3A}" type="datetimeFigureOut">
              <a:rPr lang="en-US" smtClean="0"/>
              <a:t>6/11/2023</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28EE093-10F5-4C89-AA2A-7629FBDE6100}" type="slidenum">
              <a:rPr lang="en-US" smtClean="0"/>
              <a:t>‹#›</a:t>
            </a:fld>
            <a:endParaRPr lang="en-US"/>
          </a:p>
        </p:txBody>
      </p:sp>
    </p:spTree>
    <p:extLst>
      <p:ext uri="{BB962C8B-B14F-4D97-AF65-F5344CB8AC3E}">
        <p14:creationId xmlns:p14="http://schemas.microsoft.com/office/powerpoint/2010/main" val="3069699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5.jpeg"/><Relationship Id="rId11" Type="http://schemas.openxmlformats.org/officeDocument/2006/relationships/image" Target="../media/image13.jpeg"/><Relationship Id="rId5" Type="http://schemas.openxmlformats.org/officeDocument/2006/relationships/image" Target="../media/image11.jpeg"/><Relationship Id="rId10" Type="http://schemas.openxmlformats.org/officeDocument/2006/relationships/image" Target="../media/image14.jpeg"/><Relationship Id="rId4" Type="http://schemas.openxmlformats.org/officeDocument/2006/relationships/image" Target="../media/image10.jpe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mexico.gr/2015/01/mundo-maya.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antrophistoria.com/2017/02/descubre-que-era-para-los-olmecas-estar.html" TargetMode="External"/><Relationship Id="rId5" Type="http://schemas.openxmlformats.org/officeDocument/2006/relationships/image" Target="../media/image19.jpg"/><Relationship Id="rId4" Type="http://schemas.openxmlformats.org/officeDocument/2006/relationships/hyperlink" Target="https://intercontinentalcry.org/the-genocidal-biofuel-agend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ubunturamade.blogspot.com/2016/05/quetzal-y-turpial.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wallpaperflare.com/jaguars-in-zoo-teeth-panther-wild-cats-black-jaguar-steam-wallpaper-tbirv" TargetMode="External"/><Relationship Id="rId3" Type="http://schemas.openxmlformats.org/officeDocument/2006/relationships/image" Target="../media/image21.jpg"/><Relationship Id="rId7"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flickr.com/photos/i_amici/3693280084" TargetMode="External"/><Relationship Id="rId5" Type="http://schemas.openxmlformats.org/officeDocument/2006/relationships/image" Target="../media/image22.jpg"/><Relationship Id="rId4" Type="http://schemas.openxmlformats.org/officeDocument/2006/relationships/hyperlink" Target="https://www.publicdomainpictures.net/en/view-image.php?image=175359&amp;picture=jaguar-resti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glishmilagrosa.blogspot.com/p/pre-primary-from-3-to-5-years-old.html" TargetMode="External"/><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iling-soul-sowmya.blogspot.com/2015/10/say-good-bye.html"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lcodigok.blogspot.com/2013/11/el-regreso.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de/illustrations/smili-smiley-smiliy-daumen-runter-3898008/" TargetMode="External"/><Relationship Id="rId7" Type="http://schemas.openxmlformats.org/officeDocument/2006/relationships/hyperlink" Target="https://pixabay.com/en/smile-smiley-wink-ok-correctly-235247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pixabay.com/en/boredom-animated-smiley-cool-1977519/"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hyperlink" Target="https://iltempiodeigiochi.blogspot.com/2013/02/my-free-zoo-un-mmo-gratuito-per-gestir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A3A7-D1F7-4678-A898-493BE0C7967A}"/>
              </a:ext>
            </a:extLst>
          </p:cNvPr>
          <p:cNvSpPr>
            <a:spLocks noGrp="1"/>
          </p:cNvSpPr>
          <p:nvPr>
            <p:ph type="ctrTitle"/>
          </p:nvPr>
        </p:nvSpPr>
        <p:spPr/>
        <p:txBody>
          <a:bodyPr/>
          <a:lstStyle/>
          <a:p>
            <a:r>
              <a:rPr lang="en-US" sz="8000" b="1" dirty="0"/>
              <a:t>Summer Zoo </a:t>
            </a:r>
          </a:p>
        </p:txBody>
      </p:sp>
      <p:sp>
        <p:nvSpPr>
          <p:cNvPr id="3" name="Subtitle 2">
            <a:extLst>
              <a:ext uri="{FF2B5EF4-FFF2-40B4-BE49-F238E27FC236}">
                <a16:creationId xmlns:a16="http://schemas.microsoft.com/office/drawing/2014/main" id="{9992ACF4-F338-414E-8FA9-5A619EA598FE}"/>
              </a:ext>
            </a:extLst>
          </p:cNvPr>
          <p:cNvSpPr>
            <a:spLocks noGrp="1"/>
          </p:cNvSpPr>
          <p:nvPr>
            <p:ph type="subTitle" idx="1"/>
          </p:nvPr>
        </p:nvSpPr>
        <p:spPr/>
        <p:txBody>
          <a:bodyPr>
            <a:normAutofit/>
          </a:bodyPr>
          <a:lstStyle/>
          <a:p>
            <a:pPr algn="r"/>
            <a:r>
              <a:rPr lang="en-US" sz="3600" b="1" dirty="0"/>
              <a:t>Week 1</a:t>
            </a:r>
          </a:p>
        </p:txBody>
      </p:sp>
    </p:spTree>
    <p:extLst>
      <p:ext uri="{BB962C8B-B14F-4D97-AF65-F5344CB8AC3E}">
        <p14:creationId xmlns:p14="http://schemas.microsoft.com/office/powerpoint/2010/main" val="1286511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1D68-7DF2-4C3A-8FD0-E9C47AD562FD}"/>
              </a:ext>
            </a:extLst>
          </p:cNvPr>
          <p:cNvSpPr>
            <a:spLocks noGrp="1"/>
          </p:cNvSpPr>
          <p:nvPr>
            <p:ph type="title"/>
          </p:nvPr>
        </p:nvSpPr>
        <p:spPr/>
        <p:txBody>
          <a:bodyPr/>
          <a:lstStyle/>
          <a:p>
            <a:r>
              <a:rPr lang="en-US" sz="6000" b="1" dirty="0"/>
              <a:t>Los </a:t>
            </a:r>
            <a:r>
              <a:rPr lang="en-US" sz="6000" b="1" dirty="0" err="1"/>
              <a:t>animales</a:t>
            </a:r>
            <a:endParaRPr lang="en-US" sz="6000" b="1" dirty="0"/>
          </a:p>
        </p:txBody>
      </p:sp>
      <p:sp>
        <p:nvSpPr>
          <p:cNvPr id="3" name="Text Placeholder 2">
            <a:extLst>
              <a:ext uri="{FF2B5EF4-FFF2-40B4-BE49-F238E27FC236}">
                <a16:creationId xmlns:a16="http://schemas.microsoft.com/office/drawing/2014/main" id="{CBF6D1D6-946E-437A-AE75-0105ACED5659}"/>
              </a:ext>
            </a:extLst>
          </p:cNvPr>
          <p:cNvSpPr>
            <a:spLocks noGrp="1"/>
          </p:cNvSpPr>
          <p:nvPr>
            <p:ph type="body" idx="1"/>
          </p:nvPr>
        </p:nvSpPr>
        <p:spPr/>
        <p:txBody>
          <a:bodyPr/>
          <a:lstStyle/>
          <a:p>
            <a:pPr algn="ctr"/>
            <a:r>
              <a:rPr lang="en-US" sz="3200" b="1" dirty="0"/>
              <a:t>la </a:t>
            </a:r>
            <a:r>
              <a:rPr lang="en-US" sz="3200" b="1" dirty="0" err="1"/>
              <a:t>cebra</a:t>
            </a:r>
            <a:endParaRPr lang="en-US" sz="3200" b="1" dirty="0"/>
          </a:p>
        </p:txBody>
      </p:sp>
      <p:sp>
        <p:nvSpPr>
          <p:cNvPr id="5" name="Text Placeholder 4">
            <a:extLst>
              <a:ext uri="{FF2B5EF4-FFF2-40B4-BE49-F238E27FC236}">
                <a16:creationId xmlns:a16="http://schemas.microsoft.com/office/drawing/2014/main" id="{85BD1012-AD84-44B7-8E8A-4F762F3155B6}"/>
              </a:ext>
            </a:extLst>
          </p:cNvPr>
          <p:cNvSpPr>
            <a:spLocks noGrp="1"/>
          </p:cNvSpPr>
          <p:nvPr>
            <p:ph type="body" sz="quarter" idx="3"/>
          </p:nvPr>
        </p:nvSpPr>
        <p:spPr/>
        <p:txBody>
          <a:bodyPr/>
          <a:lstStyle/>
          <a:p>
            <a:pPr algn="ctr"/>
            <a:r>
              <a:rPr lang="en-US" sz="3200" b="1" dirty="0" err="1"/>
              <a:t>el</a:t>
            </a:r>
            <a:r>
              <a:rPr lang="en-US" sz="3200" b="1" dirty="0"/>
              <a:t> </a:t>
            </a:r>
            <a:r>
              <a:rPr lang="en-US" sz="3200" b="1" dirty="0" err="1"/>
              <a:t>canguro</a:t>
            </a:r>
            <a:endParaRPr lang="en-US" sz="3200" b="1" dirty="0"/>
          </a:p>
        </p:txBody>
      </p:sp>
      <p:pic>
        <p:nvPicPr>
          <p:cNvPr id="9" name="Content Placeholder 8" descr="kangaroo-facts-for-kids">
            <a:extLst>
              <a:ext uri="{FF2B5EF4-FFF2-40B4-BE49-F238E27FC236}">
                <a16:creationId xmlns:a16="http://schemas.microsoft.com/office/drawing/2014/main" id="{69741DF9-DBFB-6885-DE18-C8ED5A49A8BA}"/>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l="3258" r="10135"/>
          <a:stretch>
            <a:fillRect/>
          </a:stretch>
        </p:blipFill>
        <p:spPr bwMode="auto">
          <a:xfrm>
            <a:off x="7080245" y="3282254"/>
            <a:ext cx="3657600" cy="3167409"/>
          </a:xfrm>
          <a:prstGeom prst="rect">
            <a:avLst/>
          </a:prstGeom>
          <a:noFill/>
          <a:ln>
            <a:noFill/>
          </a:ln>
        </p:spPr>
      </p:pic>
      <p:pic>
        <p:nvPicPr>
          <p:cNvPr id="11" name="Content Placeholder 10" descr="Zebra">
            <a:extLst>
              <a:ext uri="{FF2B5EF4-FFF2-40B4-BE49-F238E27FC236}">
                <a16:creationId xmlns:a16="http://schemas.microsoft.com/office/drawing/2014/main" id="{072E12D2-66B4-C61E-5B9E-BC3FF59F59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756"/>
          <a:stretch>
            <a:fillRect/>
          </a:stretch>
        </p:blipFill>
        <p:spPr bwMode="auto">
          <a:xfrm>
            <a:off x="1796405" y="3213098"/>
            <a:ext cx="4023360" cy="3187231"/>
          </a:xfrm>
          <a:prstGeom prst="rect">
            <a:avLst/>
          </a:prstGeom>
          <a:noFill/>
          <a:ln>
            <a:noFill/>
          </a:ln>
        </p:spPr>
      </p:pic>
    </p:spTree>
    <p:extLst>
      <p:ext uri="{BB962C8B-B14F-4D97-AF65-F5344CB8AC3E}">
        <p14:creationId xmlns:p14="http://schemas.microsoft.com/office/powerpoint/2010/main" val="1556510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1D68-7DF2-4C3A-8FD0-E9C47AD562FD}"/>
              </a:ext>
            </a:extLst>
          </p:cNvPr>
          <p:cNvSpPr>
            <a:spLocks noGrp="1"/>
          </p:cNvSpPr>
          <p:nvPr>
            <p:ph type="title"/>
          </p:nvPr>
        </p:nvSpPr>
        <p:spPr/>
        <p:txBody>
          <a:bodyPr/>
          <a:lstStyle/>
          <a:p>
            <a:r>
              <a:rPr lang="en-US" sz="6000" b="1" dirty="0"/>
              <a:t>El </a:t>
            </a:r>
            <a:r>
              <a:rPr lang="en-US" sz="6000" b="1" dirty="0" err="1"/>
              <a:t>zoológico</a:t>
            </a:r>
            <a:endParaRPr lang="en-US" sz="6000" b="1" dirty="0"/>
          </a:p>
        </p:txBody>
      </p:sp>
      <p:sp>
        <p:nvSpPr>
          <p:cNvPr id="3" name="Text Placeholder 2">
            <a:extLst>
              <a:ext uri="{FF2B5EF4-FFF2-40B4-BE49-F238E27FC236}">
                <a16:creationId xmlns:a16="http://schemas.microsoft.com/office/drawing/2014/main" id="{CBF6D1D6-946E-437A-AE75-0105ACED5659}"/>
              </a:ext>
            </a:extLst>
          </p:cNvPr>
          <p:cNvSpPr>
            <a:spLocks noGrp="1"/>
          </p:cNvSpPr>
          <p:nvPr>
            <p:ph type="body" idx="1"/>
          </p:nvPr>
        </p:nvSpPr>
        <p:spPr/>
        <p:txBody>
          <a:bodyPr/>
          <a:lstStyle/>
          <a:p>
            <a:pPr algn="ctr"/>
            <a:r>
              <a:rPr lang="en-US" sz="3200" b="1" dirty="0" err="1"/>
              <a:t>el</a:t>
            </a:r>
            <a:r>
              <a:rPr lang="en-US" sz="3200" b="1" dirty="0"/>
              <a:t> </a:t>
            </a:r>
            <a:r>
              <a:rPr lang="en-US" sz="3200" b="1" dirty="0" err="1"/>
              <a:t>oso</a:t>
            </a:r>
            <a:endParaRPr lang="en-US" sz="3200" b="1" dirty="0"/>
          </a:p>
        </p:txBody>
      </p:sp>
      <p:sp>
        <p:nvSpPr>
          <p:cNvPr id="5" name="Text Placeholder 4">
            <a:extLst>
              <a:ext uri="{FF2B5EF4-FFF2-40B4-BE49-F238E27FC236}">
                <a16:creationId xmlns:a16="http://schemas.microsoft.com/office/drawing/2014/main" id="{85BD1012-AD84-44B7-8E8A-4F762F3155B6}"/>
              </a:ext>
            </a:extLst>
          </p:cNvPr>
          <p:cNvSpPr>
            <a:spLocks noGrp="1"/>
          </p:cNvSpPr>
          <p:nvPr>
            <p:ph type="body" sz="quarter" idx="3"/>
          </p:nvPr>
        </p:nvSpPr>
        <p:spPr/>
        <p:txBody>
          <a:bodyPr/>
          <a:lstStyle/>
          <a:p>
            <a:pPr algn="ctr"/>
            <a:r>
              <a:rPr lang="en-US" sz="3200" b="1" dirty="0" err="1"/>
              <a:t>el</a:t>
            </a:r>
            <a:r>
              <a:rPr lang="en-US" sz="3200" b="1" dirty="0"/>
              <a:t> </a:t>
            </a:r>
            <a:r>
              <a:rPr lang="en-US" sz="3200" b="1" dirty="0" err="1"/>
              <a:t>gorila</a:t>
            </a:r>
            <a:endParaRPr lang="en-US" sz="3200" b="1" dirty="0"/>
          </a:p>
        </p:txBody>
      </p:sp>
      <p:pic>
        <p:nvPicPr>
          <p:cNvPr id="9" name="Content Placeholder 8" descr="article-2604010-1D117C4D00000578-291_634x782">
            <a:extLst>
              <a:ext uri="{FF2B5EF4-FFF2-40B4-BE49-F238E27FC236}">
                <a16:creationId xmlns:a16="http://schemas.microsoft.com/office/drawing/2014/main" id="{1ACC0C46-DE8A-C7EE-1DA9-17E8EFD715A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3355" r="3622"/>
          <a:stretch>
            <a:fillRect/>
          </a:stretch>
        </p:blipFill>
        <p:spPr bwMode="auto">
          <a:xfrm>
            <a:off x="7356047" y="3212324"/>
            <a:ext cx="2560320" cy="3394857"/>
          </a:xfrm>
          <a:prstGeom prst="rect">
            <a:avLst/>
          </a:prstGeom>
          <a:noFill/>
          <a:ln>
            <a:noFill/>
          </a:ln>
        </p:spPr>
      </p:pic>
      <p:pic>
        <p:nvPicPr>
          <p:cNvPr id="10" name="Picture 9">
            <a:extLst>
              <a:ext uri="{FF2B5EF4-FFF2-40B4-BE49-F238E27FC236}">
                <a16:creationId xmlns:a16="http://schemas.microsoft.com/office/drawing/2014/main" id="{D2397E8F-43B9-1F24-FD23-A6CA080D4B3E}"/>
              </a:ext>
            </a:extLst>
          </p:cNvPr>
          <p:cNvPicPr>
            <a:picLocks noChangeAspect="1"/>
          </p:cNvPicPr>
          <p:nvPr/>
        </p:nvPicPr>
        <p:blipFill>
          <a:blip r:embed="rId3">
            <a:extLst>
              <a:ext uri="{28A0092B-C50C-407E-A947-70E740481C1C}">
                <a14:useLocalDpi xmlns:a14="http://schemas.microsoft.com/office/drawing/2010/main" val="0"/>
              </a:ext>
            </a:extLst>
          </a:blip>
          <a:srcRect l="14444"/>
          <a:stretch>
            <a:fillRect/>
          </a:stretch>
        </p:blipFill>
        <p:spPr bwMode="auto">
          <a:xfrm>
            <a:off x="1867638" y="3409450"/>
            <a:ext cx="3931920" cy="2892023"/>
          </a:xfrm>
          <a:prstGeom prst="rect">
            <a:avLst/>
          </a:prstGeom>
          <a:noFill/>
          <a:ln>
            <a:noFill/>
          </a:ln>
          <a:effectLst/>
        </p:spPr>
      </p:pic>
    </p:spTree>
    <p:extLst>
      <p:ext uri="{BB962C8B-B14F-4D97-AF65-F5344CB8AC3E}">
        <p14:creationId xmlns:p14="http://schemas.microsoft.com/office/powerpoint/2010/main" val="185231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1D68-7DF2-4C3A-8FD0-E9C47AD562FD}"/>
              </a:ext>
            </a:extLst>
          </p:cNvPr>
          <p:cNvSpPr>
            <a:spLocks noGrp="1"/>
          </p:cNvSpPr>
          <p:nvPr>
            <p:ph type="title"/>
          </p:nvPr>
        </p:nvSpPr>
        <p:spPr/>
        <p:txBody>
          <a:bodyPr/>
          <a:lstStyle/>
          <a:p>
            <a:r>
              <a:rPr lang="en-US" sz="6000" b="1" dirty="0"/>
              <a:t>La Aventura….</a:t>
            </a:r>
          </a:p>
        </p:txBody>
      </p:sp>
      <p:sp>
        <p:nvSpPr>
          <p:cNvPr id="3" name="Text Placeholder 2">
            <a:extLst>
              <a:ext uri="{FF2B5EF4-FFF2-40B4-BE49-F238E27FC236}">
                <a16:creationId xmlns:a16="http://schemas.microsoft.com/office/drawing/2014/main" id="{CBF6D1D6-946E-437A-AE75-0105ACED5659}"/>
              </a:ext>
            </a:extLst>
          </p:cNvPr>
          <p:cNvSpPr>
            <a:spLocks noGrp="1"/>
          </p:cNvSpPr>
          <p:nvPr>
            <p:ph type="body" idx="1"/>
          </p:nvPr>
        </p:nvSpPr>
        <p:spPr/>
        <p:txBody>
          <a:bodyPr/>
          <a:lstStyle/>
          <a:p>
            <a:pPr algn="ctr"/>
            <a:r>
              <a:rPr lang="en-US" sz="3200" b="1" dirty="0" err="1"/>
              <a:t>Español</a:t>
            </a:r>
            <a:endParaRPr lang="en-US" sz="3200" b="1" dirty="0"/>
          </a:p>
        </p:txBody>
      </p:sp>
      <p:sp>
        <p:nvSpPr>
          <p:cNvPr id="5" name="Text Placeholder 4">
            <a:extLst>
              <a:ext uri="{FF2B5EF4-FFF2-40B4-BE49-F238E27FC236}">
                <a16:creationId xmlns:a16="http://schemas.microsoft.com/office/drawing/2014/main" id="{85BD1012-AD84-44B7-8E8A-4F762F3155B6}"/>
              </a:ext>
            </a:extLst>
          </p:cNvPr>
          <p:cNvSpPr>
            <a:spLocks noGrp="1"/>
          </p:cNvSpPr>
          <p:nvPr>
            <p:ph type="body" sz="quarter" idx="3"/>
          </p:nvPr>
        </p:nvSpPr>
        <p:spPr/>
        <p:txBody>
          <a:bodyPr/>
          <a:lstStyle/>
          <a:p>
            <a:pPr algn="ctr"/>
            <a:r>
              <a:rPr lang="en-US" sz="3200" b="1" dirty="0" err="1"/>
              <a:t>Inglés</a:t>
            </a:r>
            <a:endParaRPr lang="en-US" sz="3200" b="1" dirty="0"/>
          </a:p>
        </p:txBody>
      </p:sp>
      <p:sp>
        <p:nvSpPr>
          <p:cNvPr id="6" name="Content Placeholder 5">
            <a:extLst>
              <a:ext uri="{FF2B5EF4-FFF2-40B4-BE49-F238E27FC236}">
                <a16:creationId xmlns:a16="http://schemas.microsoft.com/office/drawing/2014/main" id="{328127DE-4262-902C-9271-520EF88D4F38}"/>
              </a:ext>
            </a:extLst>
          </p:cNvPr>
          <p:cNvSpPr>
            <a:spLocks noGrp="1"/>
          </p:cNvSpPr>
          <p:nvPr>
            <p:ph sz="half" idx="2"/>
          </p:nvPr>
        </p:nvSpPr>
        <p:spPr>
          <a:xfrm>
            <a:off x="608012" y="3212326"/>
            <a:ext cx="5486400" cy="2807476"/>
          </a:xfrm>
        </p:spPr>
        <p:txBody>
          <a:bodyPr>
            <a:normAutofit lnSpcReduction="10000"/>
          </a:bodyPr>
          <a:lstStyle/>
          <a:p>
            <a:r>
              <a:rPr lang="en-US" sz="2400" b="1" dirty="0" err="1"/>
              <a:t>Beto</a:t>
            </a:r>
            <a:r>
              <a:rPr lang="en-US" sz="2400" b="1" dirty="0"/>
              <a:t>: ¿</a:t>
            </a:r>
            <a:r>
              <a:rPr lang="en-US" sz="2400" b="1" dirty="0" err="1"/>
              <a:t>Qué</a:t>
            </a:r>
            <a:r>
              <a:rPr lang="en-US" sz="2400" b="1" dirty="0"/>
              <a:t> </a:t>
            </a:r>
            <a:r>
              <a:rPr lang="en-US" sz="2400" b="1" dirty="0" err="1"/>
              <a:t>vamos</a:t>
            </a:r>
            <a:r>
              <a:rPr lang="en-US" sz="2400" b="1" dirty="0"/>
              <a:t> a </a:t>
            </a:r>
            <a:r>
              <a:rPr lang="en-US" sz="2400" b="1" dirty="0" err="1"/>
              <a:t>hacer</a:t>
            </a:r>
            <a:r>
              <a:rPr lang="en-US" sz="2400" b="1" dirty="0"/>
              <a:t> hoy, Dani?</a:t>
            </a:r>
          </a:p>
          <a:p>
            <a:r>
              <a:rPr lang="en-US" sz="2400" b="1" dirty="0"/>
              <a:t> Dani: Hmm... ¿</a:t>
            </a:r>
            <a:r>
              <a:rPr lang="en-US" sz="2400" b="1" dirty="0" err="1"/>
              <a:t>Quieres</a:t>
            </a:r>
            <a:r>
              <a:rPr lang="en-US" sz="2400" b="1" dirty="0"/>
              <a:t> </a:t>
            </a:r>
            <a:r>
              <a:rPr lang="en-US" sz="2400" b="1" dirty="0" err="1"/>
              <a:t>ir</a:t>
            </a:r>
            <a:r>
              <a:rPr lang="en-US" sz="2400" b="1" dirty="0"/>
              <a:t> al </a:t>
            </a:r>
            <a:r>
              <a:rPr lang="en-US" sz="2400" b="1" dirty="0" err="1"/>
              <a:t>zoológico</a:t>
            </a:r>
            <a:r>
              <a:rPr lang="en-US" sz="2400" b="1" dirty="0"/>
              <a:t>? </a:t>
            </a:r>
          </a:p>
          <a:p>
            <a:r>
              <a:rPr lang="en-US" sz="2400" b="1" dirty="0" err="1"/>
              <a:t>Beto</a:t>
            </a:r>
            <a:r>
              <a:rPr lang="en-US" sz="2400" b="1" dirty="0"/>
              <a:t>: ¡</a:t>
            </a:r>
            <a:r>
              <a:rPr lang="en-US" sz="2400" b="1" dirty="0" err="1"/>
              <a:t>Sí</a:t>
            </a:r>
            <a:r>
              <a:rPr lang="en-US" sz="2400" b="1" dirty="0"/>
              <a:t>! ¡</a:t>
            </a:r>
            <a:r>
              <a:rPr lang="en-US" sz="2400" b="1" dirty="0" err="1"/>
              <a:t>Vamos</a:t>
            </a:r>
            <a:r>
              <a:rPr lang="en-US" sz="2400" b="1" dirty="0"/>
              <a:t> al </a:t>
            </a:r>
            <a:r>
              <a:rPr lang="en-US" sz="2400" b="1" dirty="0" err="1"/>
              <a:t>zoológico</a:t>
            </a:r>
            <a:r>
              <a:rPr lang="en-US" sz="2400" b="1" dirty="0"/>
              <a:t>! </a:t>
            </a:r>
          </a:p>
          <a:p>
            <a:r>
              <a:rPr lang="en-US" sz="2400" b="1" dirty="0"/>
              <a:t>¿</a:t>
            </a:r>
            <a:r>
              <a:rPr lang="en-US" sz="2400" b="1" dirty="0" err="1"/>
              <a:t>Qué</a:t>
            </a:r>
            <a:r>
              <a:rPr lang="en-US" sz="2400" b="1" dirty="0"/>
              <a:t> animals </a:t>
            </a:r>
            <a:r>
              <a:rPr lang="en-US" sz="2400" b="1" dirty="0" err="1"/>
              <a:t>puedes</a:t>
            </a:r>
            <a:r>
              <a:rPr lang="en-US" sz="2400" b="1" dirty="0"/>
              <a:t> </a:t>
            </a:r>
            <a:r>
              <a:rPr lang="en-US" sz="2400" b="1" dirty="0" err="1"/>
              <a:t>ver</a:t>
            </a:r>
            <a:r>
              <a:rPr lang="en-US" sz="2400" b="1" dirty="0"/>
              <a:t> </a:t>
            </a:r>
            <a:r>
              <a:rPr lang="en-US" sz="2400" b="1" dirty="0" err="1"/>
              <a:t>en</a:t>
            </a:r>
            <a:r>
              <a:rPr lang="en-US" sz="2400" b="1" dirty="0"/>
              <a:t> </a:t>
            </a:r>
            <a:r>
              <a:rPr lang="en-US" sz="2400" b="1" dirty="0" err="1"/>
              <a:t>el</a:t>
            </a:r>
            <a:r>
              <a:rPr lang="en-US" sz="2400" b="1" dirty="0"/>
              <a:t> </a:t>
            </a:r>
            <a:r>
              <a:rPr lang="en-US" sz="2400" b="1" dirty="0" err="1"/>
              <a:t>zoológico</a:t>
            </a:r>
            <a:r>
              <a:rPr lang="en-US" sz="2400" b="1" dirty="0"/>
              <a:t>?</a:t>
            </a:r>
          </a:p>
        </p:txBody>
      </p:sp>
      <p:sp>
        <p:nvSpPr>
          <p:cNvPr id="8" name="Content Placeholder 7">
            <a:extLst>
              <a:ext uri="{FF2B5EF4-FFF2-40B4-BE49-F238E27FC236}">
                <a16:creationId xmlns:a16="http://schemas.microsoft.com/office/drawing/2014/main" id="{D7E0A24F-2FFA-DFCD-99EB-97BC30A9177F}"/>
              </a:ext>
            </a:extLst>
          </p:cNvPr>
          <p:cNvSpPr>
            <a:spLocks noGrp="1"/>
          </p:cNvSpPr>
          <p:nvPr>
            <p:ph sz="quarter" idx="4"/>
          </p:nvPr>
        </p:nvSpPr>
        <p:spPr>
          <a:xfrm>
            <a:off x="6208711" y="3212327"/>
            <a:ext cx="5486400" cy="2807474"/>
          </a:xfrm>
        </p:spPr>
        <p:txBody>
          <a:bodyPr>
            <a:normAutofit lnSpcReduction="10000"/>
          </a:bodyPr>
          <a:lstStyle/>
          <a:p>
            <a:r>
              <a:rPr lang="en-US" sz="2400" b="1" dirty="0"/>
              <a:t>What are we going to do today, Dani?</a:t>
            </a:r>
          </a:p>
          <a:p>
            <a:r>
              <a:rPr lang="en-US" sz="2400" b="1" dirty="0"/>
              <a:t>Dani: Hmm... Do you want to go to the zoo?</a:t>
            </a:r>
          </a:p>
          <a:p>
            <a:r>
              <a:rPr lang="en-US" sz="2400" b="1" dirty="0" err="1"/>
              <a:t>Beto</a:t>
            </a:r>
            <a:r>
              <a:rPr lang="en-US" sz="2400" b="1" dirty="0"/>
              <a:t>: Yes! Let’s go to the zoo!</a:t>
            </a:r>
          </a:p>
          <a:p>
            <a:r>
              <a:rPr lang="en-US" sz="2400" b="1" dirty="0"/>
              <a:t>What animals you might see at the zoo?</a:t>
            </a:r>
          </a:p>
        </p:txBody>
      </p:sp>
    </p:spTree>
    <p:extLst>
      <p:ext uri="{BB962C8B-B14F-4D97-AF65-F5344CB8AC3E}">
        <p14:creationId xmlns:p14="http://schemas.microsoft.com/office/powerpoint/2010/main" val="1503403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1D68-7DF2-4C3A-8FD0-E9C47AD562FD}"/>
              </a:ext>
            </a:extLst>
          </p:cNvPr>
          <p:cNvSpPr>
            <a:spLocks noGrp="1"/>
          </p:cNvSpPr>
          <p:nvPr>
            <p:ph type="title"/>
          </p:nvPr>
        </p:nvSpPr>
        <p:spPr/>
        <p:txBody>
          <a:bodyPr/>
          <a:lstStyle/>
          <a:p>
            <a:r>
              <a:rPr lang="en-US" sz="6000" b="1" dirty="0"/>
              <a:t>La Aventura….</a:t>
            </a:r>
          </a:p>
        </p:txBody>
      </p:sp>
      <p:sp>
        <p:nvSpPr>
          <p:cNvPr id="3" name="Text Placeholder 2">
            <a:extLst>
              <a:ext uri="{FF2B5EF4-FFF2-40B4-BE49-F238E27FC236}">
                <a16:creationId xmlns:a16="http://schemas.microsoft.com/office/drawing/2014/main" id="{CBF6D1D6-946E-437A-AE75-0105ACED5659}"/>
              </a:ext>
            </a:extLst>
          </p:cNvPr>
          <p:cNvSpPr>
            <a:spLocks noGrp="1"/>
          </p:cNvSpPr>
          <p:nvPr>
            <p:ph type="body" idx="1"/>
          </p:nvPr>
        </p:nvSpPr>
        <p:spPr/>
        <p:txBody>
          <a:bodyPr/>
          <a:lstStyle/>
          <a:p>
            <a:pPr algn="ctr"/>
            <a:r>
              <a:rPr lang="en-US" sz="3200" b="1" dirty="0" err="1"/>
              <a:t>Español</a:t>
            </a:r>
            <a:endParaRPr lang="en-US" sz="3200" b="1" dirty="0"/>
          </a:p>
        </p:txBody>
      </p:sp>
      <p:sp>
        <p:nvSpPr>
          <p:cNvPr id="6" name="Content Placeholder 5">
            <a:extLst>
              <a:ext uri="{FF2B5EF4-FFF2-40B4-BE49-F238E27FC236}">
                <a16:creationId xmlns:a16="http://schemas.microsoft.com/office/drawing/2014/main" id="{328127DE-4262-902C-9271-520EF88D4F38}"/>
              </a:ext>
            </a:extLst>
          </p:cNvPr>
          <p:cNvSpPr>
            <a:spLocks noGrp="1"/>
          </p:cNvSpPr>
          <p:nvPr>
            <p:ph sz="half" idx="2"/>
          </p:nvPr>
        </p:nvSpPr>
        <p:spPr>
          <a:xfrm>
            <a:off x="608012" y="3212325"/>
            <a:ext cx="5486400" cy="3148717"/>
          </a:xfrm>
        </p:spPr>
        <p:txBody>
          <a:bodyPr>
            <a:normAutofit fontScale="85000" lnSpcReduction="20000"/>
          </a:bodyPr>
          <a:lstStyle/>
          <a:p>
            <a:r>
              <a:rPr lang="en-US" sz="2400" b="1" dirty="0"/>
              <a:t>Dani: En </a:t>
            </a:r>
            <a:r>
              <a:rPr lang="en-US" sz="2400" b="1" dirty="0" err="1"/>
              <a:t>el</a:t>
            </a:r>
            <a:r>
              <a:rPr lang="en-US" sz="2400" b="1" dirty="0"/>
              <a:t> </a:t>
            </a:r>
            <a:r>
              <a:rPr lang="en-US" sz="2400" b="1" dirty="0" err="1"/>
              <a:t>zoológico</a:t>
            </a:r>
            <a:r>
              <a:rPr lang="en-US" sz="2400" b="1" dirty="0"/>
              <a:t>, hay </a:t>
            </a:r>
            <a:r>
              <a:rPr lang="en-US" sz="2400" b="1" dirty="0" err="1"/>
              <a:t>tigres</a:t>
            </a:r>
            <a:r>
              <a:rPr lang="en-US" sz="2400" b="1" dirty="0"/>
              <a:t>. </a:t>
            </a:r>
          </a:p>
          <a:p>
            <a:r>
              <a:rPr lang="en-US" sz="2400" b="1" dirty="0"/>
              <a:t>“¿</a:t>
            </a:r>
            <a:r>
              <a:rPr lang="en-US" sz="2400" b="1" dirty="0" err="1"/>
              <a:t>Qué</a:t>
            </a:r>
            <a:r>
              <a:rPr lang="en-US" sz="2400" b="1" dirty="0"/>
              <a:t> son </a:t>
            </a:r>
            <a:r>
              <a:rPr lang="en-US" sz="2400" b="1" dirty="0" err="1"/>
              <a:t>tigres</a:t>
            </a:r>
            <a:r>
              <a:rPr lang="en-US" sz="2400" b="1" dirty="0"/>
              <a:t>?”</a:t>
            </a:r>
          </a:p>
          <a:p>
            <a:r>
              <a:rPr lang="en-US" sz="2400" b="1" dirty="0"/>
              <a:t>“</a:t>
            </a:r>
            <a:r>
              <a:rPr lang="en-US" sz="2400" b="1" dirty="0" err="1"/>
              <a:t>Sí</a:t>
            </a:r>
            <a:r>
              <a:rPr lang="en-US" sz="2400" b="1" dirty="0"/>
              <a:t>, </a:t>
            </a:r>
            <a:r>
              <a:rPr lang="en-US" sz="2400" b="1" dirty="0" err="1"/>
              <a:t>tigres</a:t>
            </a:r>
            <a:r>
              <a:rPr lang="en-US" sz="2400" b="1" dirty="0"/>
              <a:t> son tigers.”</a:t>
            </a:r>
          </a:p>
          <a:p>
            <a:r>
              <a:rPr lang="en-US" sz="2400" b="1" dirty="0" err="1"/>
              <a:t>Beto</a:t>
            </a:r>
            <a:r>
              <a:rPr lang="en-US" sz="2400" b="1" dirty="0"/>
              <a:t>: </a:t>
            </a:r>
            <a:r>
              <a:rPr lang="en-US" sz="2400" b="1" dirty="0" err="1"/>
              <a:t>También</a:t>
            </a:r>
            <a:r>
              <a:rPr lang="en-US" sz="2400" b="1" dirty="0"/>
              <a:t> hay </a:t>
            </a:r>
            <a:r>
              <a:rPr lang="en-US" sz="2400" b="1" dirty="0" err="1"/>
              <a:t>jirafas</a:t>
            </a:r>
            <a:r>
              <a:rPr lang="en-US" sz="2400" b="1" dirty="0"/>
              <a:t> y leones.</a:t>
            </a:r>
          </a:p>
          <a:p>
            <a:r>
              <a:rPr lang="en-US" sz="2400" b="1" dirty="0"/>
              <a:t>Dani: Mis </a:t>
            </a:r>
            <a:r>
              <a:rPr lang="en-US" sz="2400" b="1" dirty="0" err="1"/>
              <a:t>favoritos</a:t>
            </a:r>
            <a:r>
              <a:rPr lang="en-US" sz="2400" b="1" dirty="0"/>
              <a:t> son: </a:t>
            </a:r>
            <a:r>
              <a:rPr lang="en-US" sz="2400" b="1" dirty="0" err="1"/>
              <a:t>el</a:t>
            </a:r>
            <a:r>
              <a:rPr lang="en-US" sz="2400" b="1" dirty="0"/>
              <a:t> mono y </a:t>
            </a:r>
            <a:r>
              <a:rPr lang="en-US" sz="2400" b="1" dirty="0" err="1"/>
              <a:t>el</a:t>
            </a:r>
            <a:r>
              <a:rPr lang="en-US" sz="2400" b="1" dirty="0"/>
              <a:t> </a:t>
            </a:r>
            <a:r>
              <a:rPr lang="en-US" sz="2400" b="1" dirty="0" err="1"/>
              <a:t>gorila</a:t>
            </a:r>
            <a:r>
              <a:rPr lang="en-US" sz="2400" b="1" dirty="0"/>
              <a:t>!</a:t>
            </a:r>
          </a:p>
          <a:p>
            <a:r>
              <a:rPr lang="en-US" sz="2400" b="1" dirty="0" err="1"/>
              <a:t>Beto</a:t>
            </a:r>
            <a:r>
              <a:rPr lang="en-US" sz="2400" b="1" dirty="0"/>
              <a:t>: Mis </a:t>
            </a:r>
            <a:r>
              <a:rPr lang="en-US" sz="2400" b="1" dirty="0" err="1"/>
              <a:t>favoritos</a:t>
            </a:r>
            <a:r>
              <a:rPr lang="en-US" sz="2400" b="1" dirty="0"/>
              <a:t> son: </a:t>
            </a:r>
            <a:r>
              <a:rPr lang="en-US" sz="2400" b="1" dirty="0" err="1"/>
              <a:t>el</a:t>
            </a:r>
            <a:r>
              <a:rPr lang="en-US" sz="2400" b="1" dirty="0"/>
              <a:t> </a:t>
            </a:r>
            <a:r>
              <a:rPr lang="en-US" sz="2400" b="1" dirty="0" err="1"/>
              <a:t>oso</a:t>
            </a:r>
            <a:r>
              <a:rPr lang="en-US" sz="2400" b="1" dirty="0"/>
              <a:t> y </a:t>
            </a:r>
            <a:r>
              <a:rPr lang="en-US" sz="2400" b="1" dirty="0" err="1"/>
              <a:t>el</a:t>
            </a:r>
            <a:r>
              <a:rPr lang="en-US" sz="2400" b="1" dirty="0"/>
              <a:t> </a:t>
            </a:r>
            <a:r>
              <a:rPr lang="en-US" sz="2400" b="1" dirty="0" err="1"/>
              <a:t>elefante</a:t>
            </a:r>
            <a:endParaRPr lang="en-US" sz="2400" b="1" dirty="0"/>
          </a:p>
          <a:p>
            <a:r>
              <a:rPr lang="en-US" sz="2400" b="1" dirty="0"/>
              <a:t>Dani: ¿Que </a:t>
            </a:r>
            <a:r>
              <a:rPr lang="en-US" sz="2400" b="1" dirty="0" err="1"/>
              <a:t>otros</a:t>
            </a:r>
            <a:r>
              <a:rPr lang="en-US" sz="2400" b="1" dirty="0"/>
              <a:t> animals hay?</a:t>
            </a:r>
          </a:p>
        </p:txBody>
      </p:sp>
      <p:pic>
        <p:nvPicPr>
          <p:cNvPr id="4" name="Content Placeholder 3" descr="Tiger">
            <a:extLst>
              <a:ext uri="{FF2B5EF4-FFF2-40B4-BE49-F238E27FC236}">
                <a16:creationId xmlns:a16="http://schemas.microsoft.com/office/drawing/2014/main" id="{7BB42EA5-B084-DFEE-2A0E-EA04DA239257}"/>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l="3282"/>
          <a:stretch>
            <a:fillRect/>
          </a:stretch>
        </p:blipFill>
        <p:spPr bwMode="auto">
          <a:xfrm>
            <a:off x="5616143" y="2396440"/>
            <a:ext cx="1554480" cy="1205933"/>
          </a:xfrm>
          <a:prstGeom prst="rect">
            <a:avLst/>
          </a:prstGeom>
          <a:noFill/>
          <a:ln>
            <a:noFill/>
          </a:ln>
        </p:spPr>
      </p:pic>
      <p:pic>
        <p:nvPicPr>
          <p:cNvPr id="10" name="Picture 9" descr="photos-of-Giraffe">
            <a:extLst>
              <a:ext uri="{FF2B5EF4-FFF2-40B4-BE49-F238E27FC236}">
                <a16:creationId xmlns:a16="http://schemas.microsoft.com/office/drawing/2014/main" id="{82CB38BC-A89B-6BCD-FFA3-AB024F25B228}"/>
              </a:ext>
            </a:extLst>
          </p:cNvPr>
          <p:cNvPicPr>
            <a:picLocks noChangeAspect="1"/>
          </p:cNvPicPr>
          <p:nvPr/>
        </p:nvPicPr>
        <p:blipFill>
          <a:blip r:embed="rId3" cstate="print">
            <a:extLst>
              <a:ext uri="{28A0092B-C50C-407E-A947-70E740481C1C}">
                <a14:useLocalDpi xmlns:a14="http://schemas.microsoft.com/office/drawing/2010/main" val="0"/>
              </a:ext>
            </a:extLst>
          </a:blip>
          <a:srcRect l="33913" t="18486" r="14607" b="7076"/>
          <a:stretch>
            <a:fillRect/>
          </a:stretch>
        </p:blipFill>
        <p:spPr bwMode="auto">
          <a:xfrm>
            <a:off x="7365324" y="2385986"/>
            <a:ext cx="1371600" cy="1487470"/>
          </a:xfrm>
          <a:prstGeom prst="rect">
            <a:avLst/>
          </a:prstGeom>
          <a:noFill/>
          <a:ln>
            <a:noFill/>
          </a:ln>
        </p:spPr>
      </p:pic>
      <p:pic>
        <p:nvPicPr>
          <p:cNvPr id="11" name="Content Placeholder 9" descr="lion-4">
            <a:extLst>
              <a:ext uri="{FF2B5EF4-FFF2-40B4-BE49-F238E27FC236}">
                <a16:creationId xmlns:a16="http://schemas.microsoft.com/office/drawing/2014/main" id="{3231C972-B34E-4E40-992C-FC8B678D4B1D}"/>
              </a:ext>
            </a:extLst>
          </p:cNvPr>
          <p:cNvPicPr>
            <a:picLocks noChangeAspect="1"/>
          </p:cNvPicPr>
          <p:nvPr/>
        </p:nvPicPr>
        <p:blipFill>
          <a:blip r:embed="rId4" cstate="print">
            <a:extLst>
              <a:ext uri="{28A0092B-C50C-407E-A947-70E740481C1C}">
                <a14:useLocalDpi xmlns:a14="http://schemas.microsoft.com/office/drawing/2010/main" val="0"/>
              </a:ext>
            </a:extLst>
          </a:blip>
          <a:srcRect l="4778"/>
          <a:stretch>
            <a:fillRect/>
          </a:stretch>
        </p:blipFill>
        <p:spPr bwMode="auto">
          <a:xfrm>
            <a:off x="8931625" y="2396439"/>
            <a:ext cx="1554480" cy="1224364"/>
          </a:xfrm>
          <a:prstGeom prst="rect">
            <a:avLst/>
          </a:prstGeom>
          <a:noFill/>
          <a:ln>
            <a:noFill/>
          </a:ln>
        </p:spPr>
      </p:pic>
      <p:pic>
        <p:nvPicPr>
          <p:cNvPr id="12" name="Content Placeholder 8" descr="Funny-Monkey-67">
            <a:extLst>
              <a:ext uri="{FF2B5EF4-FFF2-40B4-BE49-F238E27FC236}">
                <a16:creationId xmlns:a16="http://schemas.microsoft.com/office/drawing/2014/main" id="{5ECA5BCE-A30C-560F-1B40-C46EB493F484}"/>
              </a:ext>
            </a:extLst>
          </p:cNvPr>
          <p:cNvPicPr>
            <a:picLocks noChangeAspect="1"/>
          </p:cNvPicPr>
          <p:nvPr/>
        </p:nvPicPr>
        <p:blipFill>
          <a:blip r:embed="rId5" cstate="print">
            <a:extLst>
              <a:ext uri="{28A0092B-C50C-407E-A947-70E740481C1C}">
                <a14:useLocalDpi xmlns:a14="http://schemas.microsoft.com/office/drawing/2010/main" val="0"/>
              </a:ext>
            </a:extLst>
          </a:blip>
          <a:srcRect l="15160" r="15280"/>
          <a:stretch>
            <a:fillRect/>
          </a:stretch>
        </p:blipFill>
        <p:spPr bwMode="auto">
          <a:xfrm>
            <a:off x="5649033" y="3765452"/>
            <a:ext cx="1554480" cy="1398225"/>
          </a:xfrm>
          <a:prstGeom prst="rect">
            <a:avLst/>
          </a:prstGeom>
          <a:noFill/>
          <a:ln>
            <a:noFill/>
          </a:ln>
        </p:spPr>
      </p:pic>
      <p:pic>
        <p:nvPicPr>
          <p:cNvPr id="13" name="Content Placeholder 8" descr="article-2604010-1D117C4D00000578-291_634x782">
            <a:extLst>
              <a:ext uri="{FF2B5EF4-FFF2-40B4-BE49-F238E27FC236}">
                <a16:creationId xmlns:a16="http://schemas.microsoft.com/office/drawing/2014/main" id="{8CDAB613-5C3F-A62E-2DEF-02A44009FE53}"/>
              </a:ext>
            </a:extLst>
          </p:cNvPr>
          <p:cNvPicPr>
            <a:picLocks noChangeAspect="1"/>
          </p:cNvPicPr>
          <p:nvPr/>
        </p:nvPicPr>
        <p:blipFill>
          <a:blip r:embed="rId6">
            <a:extLst>
              <a:ext uri="{28A0092B-C50C-407E-A947-70E740481C1C}">
                <a14:useLocalDpi xmlns:a14="http://schemas.microsoft.com/office/drawing/2010/main" val="0"/>
              </a:ext>
            </a:extLst>
          </a:blip>
          <a:srcRect l="3355" r="3622"/>
          <a:stretch>
            <a:fillRect/>
          </a:stretch>
        </p:blipFill>
        <p:spPr bwMode="auto">
          <a:xfrm>
            <a:off x="5649033" y="5301377"/>
            <a:ext cx="1097280" cy="1454937"/>
          </a:xfrm>
          <a:prstGeom prst="rect">
            <a:avLst/>
          </a:prstGeom>
          <a:noFill/>
          <a:ln>
            <a:noFill/>
          </a:ln>
        </p:spPr>
      </p:pic>
      <p:pic>
        <p:nvPicPr>
          <p:cNvPr id="14" name="Picture 13">
            <a:extLst>
              <a:ext uri="{FF2B5EF4-FFF2-40B4-BE49-F238E27FC236}">
                <a16:creationId xmlns:a16="http://schemas.microsoft.com/office/drawing/2014/main" id="{1E594AC6-A9DF-9C6C-C538-2CE18B7A6713}"/>
              </a:ext>
            </a:extLst>
          </p:cNvPr>
          <p:cNvPicPr>
            <a:picLocks noChangeAspect="1"/>
          </p:cNvPicPr>
          <p:nvPr/>
        </p:nvPicPr>
        <p:blipFill>
          <a:blip r:embed="rId7">
            <a:extLst>
              <a:ext uri="{28A0092B-C50C-407E-A947-70E740481C1C}">
                <a14:useLocalDpi xmlns:a14="http://schemas.microsoft.com/office/drawing/2010/main" val="0"/>
              </a:ext>
            </a:extLst>
          </a:blip>
          <a:srcRect l="14444"/>
          <a:stretch>
            <a:fillRect/>
          </a:stretch>
        </p:blipFill>
        <p:spPr bwMode="auto">
          <a:xfrm>
            <a:off x="7694612" y="3941419"/>
            <a:ext cx="1554480" cy="1143361"/>
          </a:xfrm>
          <a:prstGeom prst="rect">
            <a:avLst/>
          </a:prstGeom>
          <a:noFill/>
          <a:ln>
            <a:noFill/>
          </a:ln>
          <a:effectLst/>
        </p:spPr>
      </p:pic>
      <p:pic>
        <p:nvPicPr>
          <p:cNvPr id="15" name="Content Placeholder 10" descr="ANd9GcT4RLluGaBOObW_-hUE1eLUsahRYczqNxVKXaRJESRtqntzswkc9w">
            <a:extLst>
              <a:ext uri="{FF2B5EF4-FFF2-40B4-BE49-F238E27FC236}">
                <a16:creationId xmlns:a16="http://schemas.microsoft.com/office/drawing/2014/main" id="{77FDFA5B-846B-325F-2647-0A8DE49DE49A}"/>
              </a:ext>
            </a:extLst>
          </p:cNvPr>
          <p:cNvPicPr>
            <a:picLocks noChangeAspect="1"/>
          </p:cNvPicPr>
          <p:nvPr/>
        </p:nvPicPr>
        <p:blipFill>
          <a:blip r:embed="rId8">
            <a:extLst>
              <a:ext uri="{28A0092B-C50C-407E-A947-70E740481C1C}">
                <a14:useLocalDpi xmlns:a14="http://schemas.microsoft.com/office/drawing/2010/main" val="0"/>
              </a:ext>
            </a:extLst>
          </a:blip>
          <a:srcRect t="6413" r="3288"/>
          <a:stretch>
            <a:fillRect/>
          </a:stretch>
        </p:blipFill>
        <p:spPr bwMode="auto">
          <a:xfrm>
            <a:off x="9580953" y="3724628"/>
            <a:ext cx="1554480" cy="1406995"/>
          </a:xfrm>
          <a:prstGeom prst="rect">
            <a:avLst/>
          </a:prstGeom>
          <a:noFill/>
          <a:ln>
            <a:noFill/>
          </a:ln>
        </p:spPr>
      </p:pic>
      <p:pic>
        <p:nvPicPr>
          <p:cNvPr id="16" name="Content Placeholder 6" descr="Hippopotamus_Showing_His_Deadly_Teeth_600">
            <a:extLst>
              <a:ext uri="{FF2B5EF4-FFF2-40B4-BE49-F238E27FC236}">
                <a16:creationId xmlns:a16="http://schemas.microsoft.com/office/drawing/2014/main" id="{714C456C-D0FE-0ED4-E581-0050B1BC728E}"/>
              </a:ext>
            </a:extLst>
          </p:cNvPr>
          <p:cNvPicPr>
            <a:picLocks noChangeAspect="1"/>
          </p:cNvPicPr>
          <p:nvPr/>
        </p:nvPicPr>
        <p:blipFill>
          <a:blip r:embed="rId9">
            <a:extLst>
              <a:ext uri="{28A0092B-C50C-407E-A947-70E740481C1C}">
                <a14:useLocalDpi xmlns:a14="http://schemas.microsoft.com/office/drawing/2010/main" val="0"/>
              </a:ext>
            </a:extLst>
          </a:blip>
          <a:srcRect r="3204"/>
          <a:stretch>
            <a:fillRect/>
          </a:stretch>
        </p:blipFill>
        <p:spPr bwMode="auto">
          <a:xfrm>
            <a:off x="10605501" y="2372361"/>
            <a:ext cx="1554480" cy="1204452"/>
          </a:xfrm>
          <a:prstGeom prst="rect">
            <a:avLst/>
          </a:prstGeom>
          <a:noFill/>
          <a:ln>
            <a:noFill/>
          </a:ln>
        </p:spPr>
      </p:pic>
      <p:pic>
        <p:nvPicPr>
          <p:cNvPr id="17" name="Content Placeholder 10" descr="Zebra">
            <a:extLst>
              <a:ext uri="{FF2B5EF4-FFF2-40B4-BE49-F238E27FC236}">
                <a16:creationId xmlns:a16="http://schemas.microsoft.com/office/drawing/2014/main" id="{0C87BD6E-55D2-FCE3-AC33-6A5B6095E91D}"/>
              </a:ext>
            </a:extLst>
          </p:cNvPr>
          <p:cNvPicPr>
            <a:picLocks noChangeAspect="1"/>
          </p:cNvPicPr>
          <p:nvPr/>
        </p:nvPicPr>
        <p:blipFill>
          <a:blip r:embed="rId10">
            <a:extLst>
              <a:ext uri="{28A0092B-C50C-407E-A947-70E740481C1C}">
                <a14:useLocalDpi xmlns:a14="http://schemas.microsoft.com/office/drawing/2010/main" val="0"/>
              </a:ext>
            </a:extLst>
          </a:blip>
          <a:srcRect l="2756"/>
          <a:stretch>
            <a:fillRect/>
          </a:stretch>
        </p:blipFill>
        <p:spPr bwMode="auto">
          <a:xfrm>
            <a:off x="6917372" y="5301377"/>
            <a:ext cx="1554480" cy="1231432"/>
          </a:xfrm>
          <a:prstGeom prst="rect">
            <a:avLst/>
          </a:prstGeom>
          <a:noFill/>
          <a:ln>
            <a:noFill/>
          </a:ln>
        </p:spPr>
      </p:pic>
      <p:pic>
        <p:nvPicPr>
          <p:cNvPr id="18" name="Content Placeholder 8" descr="kangaroo-facts-for-kids">
            <a:extLst>
              <a:ext uri="{FF2B5EF4-FFF2-40B4-BE49-F238E27FC236}">
                <a16:creationId xmlns:a16="http://schemas.microsoft.com/office/drawing/2014/main" id="{071A4624-6004-CDEE-3C41-02E3CF4305AD}"/>
              </a:ext>
            </a:extLst>
          </p:cNvPr>
          <p:cNvPicPr>
            <a:picLocks noChangeAspect="1"/>
          </p:cNvPicPr>
          <p:nvPr/>
        </p:nvPicPr>
        <p:blipFill>
          <a:blip r:embed="rId11" cstate="print">
            <a:extLst>
              <a:ext uri="{28A0092B-C50C-407E-A947-70E740481C1C}">
                <a14:useLocalDpi xmlns:a14="http://schemas.microsoft.com/office/drawing/2010/main" val="0"/>
              </a:ext>
            </a:extLst>
          </a:blip>
          <a:srcRect l="3258" r="10135"/>
          <a:stretch>
            <a:fillRect/>
          </a:stretch>
        </p:blipFill>
        <p:spPr bwMode="auto">
          <a:xfrm>
            <a:off x="8642911" y="5245379"/>
            <a:ext cx="1554480" cy="1346154"/>
          </a:xfrm>
          <a:prstGeom prst="rect">
            <a:avLst/>
          </a:prstGeom>
          <a:noFill/>
          <a:ln>
            <a:noFill/>
          </a:ln>
        </p:spPr>
      </p:pic>
    </p:spTree>
    <p:extLst>
      <p:ext uri="{BB962C8B-B14F-4D97-AF65-F5344CB8AC3E}">
        <p14:creationId xmlns:p14="http://schemas.microsoft.com/office/powerpoint/2010/main" val="983549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Effect transition="in" filter="fad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p:cTn id="102" dur="500" fill="hold"/>
                                        <p:tgtEl>
                                          <p:spTgt spid="18"/>
                                        </p:tgtEl>
                                        <p:attrNameLst>
                                          <p:attrName>ppt_w</p:attrName>
                                        </p:attrNameLst>
                                      </p:cBhvr>
                                      <p:tavLst>
                                        <p:tav tm="0">
                                          <p:val>
                                            <p:fltVal val="0"/>
                                          </p:val>
                                        </p:tav>
                                        <p:tav tm="100000">
                                          <p:val>
                                            <p:strVal val="#ppt_w"/>
                                          </p:val>
                                        </p:tav>
                                      </p:tavLst>
                                    </p:anim>
                                    <p:anim calcmode="lin" valueType="num">
                                      <p:cBhvr>
                                        <p:cTn id="103" dur="500" fill="hold"/>
                                        <p:tgtEl>
                                          <p:spTgt spid="18"/>
                                        </p:tgtEl>
                                        <p:attrNameLst>
                                          <p:attrName>ppt_h</p:attrName>
                                        </p:attrNameLst>
                                      </p:cBhvr>
                                      <p:tavLst>
                                        <p:tav tm="0">
                                          <p:val>
                                            <p:fltVal val="0"/>
                                          </p:val>
                                        </p:tav>
                                        <p:tav tm="100000">
                                          <p:val>
                                            <p:strVal val="#ppt_h"/>
                                          </p:val>
                                        </p:tav>
                                      </p:tavLst>
                                    </p:anim>
                                    <p:animEffect transition="in" filter="fade">
                                      <p:cBhvr>
                                        <p:cTn id="10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D8606A6-68E3-42A0-9E30-CA0C7E423F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24E37259-154B-4950-A38B-264B4FA1F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29">
              <a:extLst>
                <a:ext uri="{FF2B5EF4-FFF2-40B4-BE49-F238E27FC236}">
                  <a16:creationId xmlns:a16="http://schemas.microsoft.com/office/drawing/2014/main" id="{E78439BC-169B-4501-88C1-F0A3F912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164F75ED-C67C-4C01-8267-96712AFF9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B4AC2CEE-0BD2-4824-8C06-55FAF85A0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0DF73CDB-9005-4A57-A1E0-D78BB4A4A0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AB0D0E7A-A15F-483F-AA33-E12168444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Freeform 5">
              <a:extLst>
                <a:ext uri="{FF2B5EF4-FFF2-40B4-BE49-F238E27FC236}">
                  <a16:creationId xmlns:a16="http://schemas.microsoft.com/office/drawing/2014/main" id="{5E1DA231-CB64-4D3F-8A37-F70E3DC757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EE930F6-5708-A51A-22B9-239BFD5EB1FC}"/>
              </a:ext>
            </a:extLst>
          </p:cNvPr>
          <p:cNvSpPr>
            <a:spLocks noGrp="1"/>
          </p:cNvSpPr>
          <p:nvPr>
            <p:ph type="title"/>
          </p:nvPr>
        </p:nvSpPr>
        <p:spPr>
          <a:xfrm>
            <a:off x="639098" y="629265"/>
            <a:ext cx="5132438" cy="1622322"/>
          </a:xfrm>
        </p:spPr>
        <p:txBody>
          <a:bodyPr>
            <a:noAutofit/>
          </a:bodyPr>
          <a:lstStyle/>
          <a:p>
            <a:r>
              <a:rPr lang="en-US" sz="5400" b="1" dirty="0" err="1"/>
              <a:t>Notas</a:t>
            </a:r>
            <a:r>
              <a:rPr lang="en-US" sz="5400" b="1" dirty="0"/>
              <a:t> </a:t>
            </a:r>
            <a:r>
              <a:rPr lang="en-US" sz="5400" b="1" dirty="0" err="1"/>
              <a:t>culturales</a:t>
            </a:r>
            <a:endParaRPr lang="en-US" sz="5400" b="1" dirty="0"/>
          </a:p>
        </p:txBody>
      </p:sp>
      <p:sp>
        <p:nvSpPr>
          <p:cNvPr id="3" name="Content Placeholder 2">
            <a:extLst>
              <a:ext uri="{FF2B5EF4-FFF2-40B4-BE49-F238E27FC236}">
                <a16:creationId xmlns:a16="http://schemas.microsoft.com/office/drawing/2014/main" id="{5DD1B232-1FC1-4AA7-65AD-FE1B2816C202}"/>
              </a:ext>
            </a:extLst>
          </p:cNvPr>
          <p:cNvSpPr>
            <a:spLocks noGrp="1"/>
          </p:cNvSpPr>
          <p:nvPr>
            <p:ph idx="1"/>
          </p:nvPr>
        </p:nvSpPr>
        <p:spPr>
          <a:xfrm>
            <a:off x="639098" y="2418735"/>
            <a:ext cx="5132439" cy="3811742"/>
          </a:xfrm>
        </p:spPr>
        <p:txBody>
          <a:bodyPr anchor="ctr">
            <a:normAutofit lnSpcReduction="10000"/>
          </a:bodyPr>
          <a:lstStyle/>
          <a:p>
            <a:r>
              <a:rPr lang="en-US" sz="2400" dirty="0">
                <a:solidFill>
                  <a:schemeClr val="bg1"/>
                </a:solidFill>
              </a:rPr>
              <a:t>Southern Mexico, Guatemala, Belize, El Salvador, and Honduras are home to an indigenous group known as the Maya. </a:t>
            </a:r>
          </a:p>
          <a:p>
            <a:r>
              <a:rPr lang="en-US" sz="2400" dirty="0">
                <a:solidFill>
                  <a:schemeClr val="bg1"/>
                </a:solidFill>
              </a:rPr>
              <a:t>In Mexico the Maya sometimes live in Mayan communities, but other times they live integrated with Mexicans in towns and cities.</a:t>
            </a:r>
          </a:p>
        </p:txBody>
      </p:sp>
      <p:pic>
        <p:nvPicPr>
          <p:cNvPr id="5" name="Picture 4" descr="A map of the world&#10;&#10;Description automatically generated with low confidence">
            <a:extLst>
              <a:ext uri="{FF2B5EF4-FFF2-40B4-BE49-F238E27FC236}">
                <a16:creationId xmlns:a16="http://schemas.microsoft.com/office/drawing/2014/main" id="{49A05ADA-1A99-FD4B-5FA7-1B2D9004F09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353" r="1" b="1"/>
          <a:stretch/>
        </p:blipFill>
        <p:spPr>
          <a:xfrm>
            <a:off x="6700827" y="1448697"/>
            <a:ext cx="5303520" cy="4356726"/>
          </a:xfrm>
          <a:prstGeom prst="rect">
            <a:avLst/>
          </a:prstGeom>
        </p:spPr>
      </p:pic>
      <p:sp>
        <p:nvSpPr>
          <p:cNvPr id="37" name="Rectangle 36">
            <a:extLst>
              <a:ext uri="{FF2B5EF4-FFF2-40B4-BE49-F238E27FC236}">
                <a16:creationId xmlns:a16="http://schemas.microsoft.com/office/drawing/2014/main" id="{AAE14786-67C6-4181-AE13-325D2D416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7511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C1D83B-9E6D-449F-89C6-E2EDC2898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4" name="Group 23">
            <a:extLst>
              <a:ext uri="{FF2B5EF4-FFF2-40B4-BE49-F238E27FC236}">
                <a16:creationId xmlns:a16="http://schemas.microsoft.com/office/drawing/2014/main" id="{20BC09B8-8564-494B-BAD7-51AACE2434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25" name="Oval 24">
              <a:extLst>
                <a:ext uri="{FF2B5EF4-FFF2-40B4-BE49-F238E27FC236}">
                  <a16:creationId xmlns:a16="http://schemas.microsoft.com/office/drawing/2014/main" id="{0DF915E5-E3C9-4FDC-B7CA-C8779A8AD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931CFAF9-47D0-45E1-AC87-958CE2C40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2AE22341-DA67-4E26-811B-8BC8E324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4E9F23E6-4D77-4496-80BD-50308E88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Freeform 5">
              <a:extLst>
                <a:ext uri="{FF2B5EF4-FFF2-40B4-BE49-F238E27FC236}">
                  <a16:creationId xmlns:a16="http://schemas.microsoft.com/office/drawing/2014/main" id="{2B89F240-F6A6-4E65-9467-2DA5D97CE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E361FED2-1D39-48EB-862F-559B1A2249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4E198DE9-AD9C-FBEC-D636-02D4E11494A4}"/>
              </a:ext>
            </a:extLst>
          </p:cNvPr>
          <p:cNvSpPr>
            <a:spLocks noGrp="1"/>
          </p:cNvSpPr>
          <p:nvPr>
            <p:ph type="title"/>
          </p:nvPr>
        </p:nvSpPr>
        <p:spPr>
          <a:xfrm>
            <a:off x="639098" y="629265"/>
            <a:ext cx="6072776" cy="1622322"/>
          </a:xfrm>
        </p:spPr>
        <p:txBody>
          <a:bodyPr>
            <a:noAutofit/>
          </a:bodyPr>
          <a:lstStyle/>
          <a:p>
            <a:r>
              <a:rPr lang="en-US" sz="5400" b="1" dirty="0" err="1"/>
              <a:t>Notas</a:t>
            </a:r>
            <a:r>
              <a:rPr lang="en-US" sz="5400" b="1" dirty="0"/>
              <a:t> </a:t>
            </a:r>
            <a:r>
              <a:rPr lang="en-US" sz="5400" b="1" dirty="0" err="1"/>
              <a:t>culturales</a:t>
            </a:r>
            <a:endParaRPr lang="en-US" sz="5400" dirty="0"/>
          </a:p>
        </p:txBody>
      </p:sp>
      <p:sp>
        <p:nvSpPr>
          <p:cNvPr id="3" name="Content Placeholder 2">
            <a:extLst>
              <a:ext uri="{FF2B5EF4-FFF2-40B4-BE49-F238E27FC236}">
                <a16:creationId xmlns:a16="http://schemas.microsoft.com/office/drawing/2014/main" id="{7E2766AA-C3F8-A4AA-14C8-42DC627E0CE1}"/>
              </a:ext>
            </a:extLst>
          </p:cNvPr>
          <p:cNvSpPr>
            <a:spLocks noGrp="1"/>
          </p:cNvSpPr>
          <p:nvPr>
            <p:ph idx="1"/>
          </p:nvPr>
        </p:nvSpPr>
        <p:spPr>
          <a:xfrm>
            <a:off x="639098" y="2418735"/>
            <a:ext cx="6072776" cy="3811740"/>
          </a:xfrm>
        </p:spPr>
        <p:txBody>
          <a:bodyPr anchor="ctr">
            <a:noAutofit/>
          </a:bodyPr>
          <a:lstStyle/>
          <a:p>
            <a:r>
              <a:rPr lang="en-US" sz="2400" dirty="0">
                <a:solidFill>
                  <a:schemeClr val="bg1"/>
                </a:solidFill>
              </a:rPr>
              <a:t>The Maya can trace their roots back thousands of years, long before the Spaniards came to the Americas. </a:t>
            </a:r>
          </a:p>
          <a:p>
            <a:r>
              <a:rPr lang="en-US" sz="2400" dirty="0">
                <a:solidFill>
                  <a:schemeClr val="bg1"/>
                </a:solidFill>
              </a:rPr>
              <a:t>Modern Maya are very different from the ancient Maya who lived thousands of years ago, but in both ancient and modern Mayan civilizations, the quetzal bird and the jaguar were regarded as special animals.</a:t>
            </a:r>
          </a:p>
        </p:txBody>
      </p:sp>
      <p:pic>
        <p:nvPicPr>
          <p:cNvPr id="17" name="Picture 16" descr="A group of people in traditional clothing&#10;&#10;Description automatically generated with low confidence">
            <a:extLst>
              <a:ext uri="{FF2B5EF4-FFF2-40B4-BE49-F238E27FC236}">
                <a16:creationId xmlns:a16="http://schemas.microsoft.com/office/drawing/2014/main" id="{7BC39BDD-5BCB-5610-873E-872DD91910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79076" y="645107"/>
            <a:ext cx="3003617" cy="2710388"/>
          </a:xfrm>
          <a:prstGeom prst="rect">
            <a:avLst/>
          </a:prstGeom>
        </p:spPr>
      </p:pic>
      <p:sp>
        <p:nvSpPr>
          <p:cNvPr id="32" name="Rectangle 31">
            <a:extLst>
              <a:ext uri="{FF2B5EF4-FFF2-40B4-BE49-F238E27FC236}">
                <a16:creationId xmlns:a16="http://schemas.microsoft.com/office/drawing/2014/main" id="{313BE1FD-8B44-4D3C-85D1-FBE714E3D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 name="Picture 13" descr="A picture containing pc game, cartoon, strategy video game, human face&#10;&#10;Description automatically generated">
            <a:extLst>
              <a:ext uri="{FF2B5EF4-FFF2-40B4-BE49-F238E27FC236}">
                <a16:creationId xmlns:a16="http://schemas.microsoft.com/office/drawing/2014/main" id="{364B42AA-1776-81EA-8679-F39EB7BF0A9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50631" y="3520086"/>
            <a:ext cx="4060507" cy="2710389"/>
          </a:xfrm>
          <a:prstGeom prst="rect">
            <a:avLst/>
          </a:prstGeom>
        </p:spPr>
      </p:pic>
    </p:spTree>
    <p:extLst>
      <p:ext uri="{BB962C8B-B14F-4D97-AF65-F5344CB8AC3E}">
        <p14:creationId xmlns:p14="http://schemas.microsoft.com/office/powerpoint/2010/main" val="3890239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7E8AB56-819A-49B9-B5F6-C1096F693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3557D528-A227-4B3B-9023-2F3D0781F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29">
              <a:extLst>
                <a:ext uri="{FF2B5EF4-FFF2-40B4-BE49-F238E27FC236}">
                  <a16:creationId xmlns:a16="http://schemas.microsoft.com/office/drawing/2014/main" id="{E8901DC2-8B37-4756-A389-A0681334D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6E78D4E0-3EA7-43AA-AE34-F34662B0F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5C70AAAD-4EB0-43E3-8E4D-75F92B460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749D2068-B206-421D-91CC-778F558C6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900A61BF-A68C-44B8-90D9-A4FB9BAED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A155D1C5-E5FE-48DE-8EA7-7BA3A72E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Freeform 5">
              <a:extLst>
                <a:ext uri="{FF2B5EF4-FFF2-40B4-BE49-F238E27FC236}">
                  <a16:creationId xmlns:a16="http://schemas.microsoft.com/office/drawing/2014/main" id="{514D1785-2D2F-4A7B-B13B-570D681DC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7" name="Freeform 5">
              <a:extLst>
                <a:ext uri="{FF2B5EF4-FFF2-40B4-BE49-F238E27FC236}">
                  <a16:creationId xmlns:a16="http://schemas.microsoft.com/office/drawing/2014/main" id="{5E20AD47-8779-41F6-A0A5-0A36409AA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8" name="Rectangle 37">
              <a:extLst>
                <a:ext uri="{FF2B5EF4-FFF2-40B4-BE49-F238E27FC236}">
                  <a16:creationId xmlns:a16="http://schemas.microsoft.com/office/drawing/2014/main" id="{677AAA6D-9071-4CA2-BEC8-F5C2E8132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23A94EDD-AB7C-4C78-A68E-AFE4CF15B4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A97E63E-1983-CF72-0087-C31F6657891F}"/>
              </a:ext>
            </a:extLst>
          </p:cNvPr>
          <p:cNvSpPr>
            <a:spLocks noGrp="1"/>
          </p:cNvSpPr>
          <p:nvPr>
            <p:ph type="title"/>
          </p:nvPr>
        </p:nvSpPr>
        <p:spPr>
          <a:xfrm>
            <a:off x="1154955" y="973668"/>
            <a:ext cx="3133726" cy="1020232"/>
          </a:xfrm>
        </p:spPr>
        <p:txBody>
          <a:bodyPr>
            <a:noAutofit/>
          </a:bodyPr>
          <a:lstStyle/>
          <a:p>
            <a:pPr>
              <a:lnSpc>
                <a:spcPct val="90000"/>
              </a:lnSpc>
            </a:pPr>
            <a:r>
              <a:rPr lang="en-US" sz="4800" b="1" dirty="0" err="1"/>
              <a:t>Notas</a:t>
            </a:r>
            <a:r>
              <a:rPr lang="en-US" sz="4800" b="1" dirty="0"/>
              <a:t> </a:t>
            </a:r>
            <a:r>
              <a:rPr lang="en-US" sz="4800" b="1" dirty="0" err="1"/>
              <a:t>culturales</a:t>
            </a:r>
            <a:endParaRPr lang="en-US" sz="4800" dirty="0"/>
          </a:p>
        </p:txBody>
      </p:sp>
      <p:sp>
        <p:nvSpPr>
          <p:cNvPr id="3" name="Content Placeholder 2">
            <a:extLst>
              <a:ext uri="{FF2B5EF4-FFF2-40B4-BE49-F238E27FC236}">
                <a16:creationId xmlns:a16="http://schemas.microsoft.com/office/drawing/2014/main" id="{79DF2AFD-C24B-5535-34CF-2B02098F41BC}"/>
              </a:ext>
            </a:extLst>
          </p:cNvPr>
          <p:cNvSpPr>
            <a:spLocks noGrp="1"/>
          </p:cNvSpPr>
          <p:nvPr>
            <p:ph idx="1"/>
          </p:nvPr>
        </p:nvSpPr>
        <p:spPr>
          <a:xfrm>
            <a:off x="763588" y="2120900"/>
            <a:ext cx="3525093" cy="3898900"/>
          </a:xfrm>
        </p:spPr>
        <p:txBody>
          <a:bodyPr>
            <a:noAutofit/>
          </a:bodyPr>
          <a:lstStyle/>
          <a:p>
            <a:pPr>
              <a:lnSpc>
                <a:spcPct val="90000"/>
              </a:lnSpc>
            </a:pPr>
            <a:r>
              <a:rPr lang="en-US" sz="2000" dirty="0">
                <a:solidFill>
                  <a:schemeClr val="bg1"/>
                </a:solidFill>
              </a:rPr>
              <a:t>Quetzal feathers and jaguar stones were very valuable in ancient Mayan culture and religious ceremonies. </a:t>
            </a:r>
          </a:p>
          <a:p>
            <a:pPr>
              <a:lnSpc>
                <a:spcPct val="90000"/>
              </a:lnSpc>
            </a:pPr>
            <a:r>
              <a:rPr lang="en-US" sz="2000" dirty="0">
                <a:solidFill>
                  <a:schemeClr val="bg1"/>
                </a:solidFill>
              </a:rPr>
              <a:t>The male quetzal bird has beautiful, emerald-green tail feathers that can be nearly three feet long. </a:t>
            </a:r>
          </a:p>
          <a:p>
            <a:pPr>
              <a:lnSpc>
                <a:spcPct val="90000"/>
              </a:lnSpc>
            </a:pPr>
            <a:r>
              <a:rPr lang="en-US" sz="2000" dirty="0">
                <a:solidFill>
                  <a:schemeClr val="bg1"/>
                </a:solidFill>
              </a:rPr>
              <a:t>When he </a:t>
            </a:r>
            <a:r>
              <a:rPr lang="en-US" sz="2000" dirty="0" err="1">
                <a:solidFill>
                  <a:schemeClr val="bg1"/>
                </a:solidFill>
              </a:rPr>
              <a:t>flies,they</a:t>
            </a:r>
            <a:r>
              <a:rPr lang="en-US" sz="2000" dirty="0">
                <a:solidFill>
                  <a:schemeClr val="bg1"/>
                </a:solidFill>
              </a:rPr>
              <a:t> stream like a banner behind him.</a:t>
            </a:r>
          </a:p>
        </p:txBody>
      </p:sp>
      <p:pic>
        <p:nvPicPr>
          <p:cNvPr id="5" name="Picture 4" descr="A bird flying in the air&#10;&#10;Description automatically generated with medium confidence">
            <a:extLst>
              <a:ext uri="{FF2B5EF4-FFF2-40B4-BE49-F238E27FC236}">
                <a16:creationId xmlns:a16="http://schemas.microsoft.com/office/drawing/2014/main" id="{E7AE0A1D-E97B-67E4-0B0E-0D682AD958E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836" r="1689" b="-1"/>
          <a:stretch/>
        </p:blipFill>
        <p:spPr>
          <a:xfrm>
            <a:off x="5194607" y="803751"/>
            <a:ext cx="6391533" cy="5250498"/>
          </a:xfrm>
          <a:prstGeom prst="rect">
            <a:avLst/>
          </a:prstGeom>
        </p:spPr>
      </p:pic>
      <p:sp>
        <p:nvSpPr>
          <p:cNvPr id="41" name="Rectangle 40">
            <a:extLst>
              <a:ext uri="{FF2B5EF4-FFF2-40B4-BE49-F238E27FC236}">
                <a16:creationId xmlns:a16="http://schemas.microsoft.com/office/drawing/2014/main" id="{1EDC29B9-9A1E-484D-9BE4-A6BC330C6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0014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38">
            <a:extLst>
              <a:ext uri="{FF2B5EF4-FFF2-40B4-BE49-F238E27FC236}">
                <a16:creationId xmlns:a16="http://schemas.microsoft.com/office/drawing/2014/main" id="{989D94C7-954A-41D0-90EA-DA55E98D8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1" name="Group 40">
            <a:extLst>
              <a:ext uri="{FF2B5EF4-FFF2-40B4-BE49-F238E27FC236}">
                <a16:creationId xmlns:a16="http://schemas.microsoft.com/office/drawing/2014/main" id="{83973CA2-16B1-4493-A4A0-8171D56621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42" name="Oval 41">
              <a:extLst>
                <a:ext uri="{FF2B5EF4-FFF2-40B4-BE49-F238E27FC236}">
                  <a16:creationId xmlns:a16="http://schemas.microsoft.com/office/drawing/2014/main" id="{23F10E68-A34A-4F1E-A22B-96D33CB6C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2">
              <a:extLst>
                <a:ext uri="{FF2B5EF4-FFF2-40B4-BE49-F238E27FC236}">
                  <a16:creationId xmlns:a16="http://schemas.microsoft.com/office/drawing/2014/main" id="{4851EAF1-3F55-4EAD-8C72-DC39CBAF6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E38259B4-2878-484A-88A1-E9C779E64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100728" y="402165"/>
              <a:ext cx="4667937"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5">
              <a:extLst>
                <a:ext uri="{FF2B5EF4-FFF2-40B4-BE49-F238E27FC236}">
                  <a16:creationId xmlns:a16="http://schemas.microsoft.com/office/drawing/2014/main" id="{2A198A4A-FCFE-4418-B8C3-CF691E451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68624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6" name="Freeform 5">
              <a:extLst>
                <a:ext uri="{FF2B5EF4-FFF2-40B4-BE49-F238E27FC236}">
                  <a16:creationId xmlns:a16="http://schemas.microsoft.com/office/drawing/2014/main" id="{C2C4471B-4EDB-4B18-8705-CF0DE44FA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59735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FC4C95A0-E27A-42CA-BD4C-B899E6DA52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2078428-B36D-2F17-B812-BB7332B56DCA}"/>
              </a:ext>
            </a:extLst>
          </p:cNvPr>
          <p:cNvSpPr>
            <a:spLocks noGrp="1"/>
          </p:cNvSpPr>
          <p:nvPr>
            <p:ph type="title"/>
          </p:nvPr>
        </p:nvSpPr>
        <p:spPr>
          <a:xfrm>
            <a:off x="639098" y="629265"/>
            <a:ext cx="5283359" cy="1622322"/>
          </a:xfrm>
        </p:spPr>
        <p:txBody>
          <a:bodyPr>
            <a:normAutofit/>
          </a:bodyPr>
          <a:lstStyle/>
          <a:p>
            <a:r>
              <a:rPr lang="en-US" sz="4800" b="1" dirty="0" err="1"/>
              <a:t>Notas</a:t>
            </a:r>
            <a:r>
              <a:rPr lang="en-US" sz="4800" b="1" dirty="0"/>
              <a:t> </a:t>
            </a:r>
            <a:r>
              <a:rPr lang="en-US" sz="4800" b="1" dirty="0" err="1"/>
              <a:t>culturales</a:t>
            </a:r>
            <a:endParaRPr lang="en-US" sz="4800" dirty="0"/>
          </a:p>
        </p:txBody>
      </p:sp>
      <p:sp>
        <p:nvSpPr>
          <p:cNvPr id="3" name="Content Placeholder 2">
            <a:extLst>
              <a:ext uri="{FF2B5EF4-FFF2-40B4-BE49-F238E27FC236}">
                <a16:creationId xmlns:a16="http://schemas.microsoft.com/office/drawing/2014/main" id="{CE12442E-84B0-279F-A810-9451941FF02B}"/>
              </a:ext>
            </a:extLst>
          </p:cNvPr>
          <p:cNvSpPr>
            <a:spLocks noGrp="1"/>
          </p:cNvSpPr>
          <p:nvPr>
            <p:ph idx="1"/>
          </p:nvPr>
        </p:nvSpPr>
        <p:spPr>
          <a:xfrm>
            <a:off x="639098" y="2138289"/>
            <a:ext cx="5283359" cy="4092186"/>
          </a:xfrm>
        </p:spPr>
        <p:txBody>
          <a:bodyPr anchor="ctr">
            <a:noAutofit/>
          </a:bodyPr>
          <a:lstStyle/>
          <a:p>
            <a:r>
              <a:rPr lang="en-US" sz="2000" dirty="0">
                <a:solidFill>
                  <a:schemeClr val="bg1"/>
                </a:solidFill>
              </a:rPr>
              <a:t>Even today, when the Maya dress up for traditional dances, you will see people wearing jaguar costumes or costumes decorated with quetzal feathers. </a:t>
            </a:r>
          </a:p>
          <a:p>
            <a:r>
              <a:rPr lang="en-US" sz="2000" dirty="0">
                <a:solidFill>
                  <a:schemeClr val="bg1"/>
                </a:solidFill>
              </a:rPr>
              <a:t>The jaguar looks much like a leopard: yellowish with black spots (though the black rosettes have a spot in the center with jaguars). </a:t>
            </a:r>
          </a:p>
          <a:p>
            <a:r>
              <a:rPr lang="en-US" sz="2000" dirty="0">
                <a:solidFill>
                  <a:schemeClr val="bg1"/>
                </a:solidFill>
              </a:rPr>
              <a:t>Some jaguars (sometimes called black panthers) are black with faint black spots on top, but those are rare.</a:t>
            </a:r>
          </a:p>
        </p:txBody>
      </p:sp>
      <p:pic>
        <p:nvPicPr>
          <p:cNvPr id="14" name="Picture 13" descr="A picture containing mammal, big cat, outdoor, terrestrial animal&#10;&#10;Description automatically generated">
            <a:extLst>
              <a:ext uri="{FF2B5EF4-FFF2-40B4-BE49-F238E27FC236}">
                <a16:creationId xmlns:a16="http://schemas.microsoft.com/office/drawing/2014/main" id="{624EF83C-BFEB-812B-5847-8FB461C4696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55" r="-3" b="45"/>
          <a:stretch/>
        </p:blipFill>
        <p:spPr>
          <a:xfrm>
            <a:off x="6383443" y="4076699"/>
            <a:ext cx="2468880" cy="1622084"/>
          </a:xfrm>
          <a:prstGeom prst="rect">
            <a:avLst/>
          </a:prstGeom>
        </p:spPr>
      </p:pic>
      <p:pic>
        <p:nvPicPr>
          <p:cNvPr id="11" name="Picture 10" descr="A person in a garment&#10;&#10;Description automatically generated with medium confidence">
            <a:extLst>
              <a:ext uri="{FF2B5EF4-FFF2-40B4-BE49-F238E27FC236}">
                <a16:creationId xmlns:a16="http://schemas.microsoft.com/office/drawing/2014/main" id="{3C180A35-C9A4-1CDE-4C4F-80AAC6D0E5E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201" r="-3" b="-3"/>
          <a:stretch/>
        </p:blipFill>
        <p:spPr>
          <a:xfrm>
            <a:off x="7100728" y="1005176"/>
            <a:ext cx="4114800" cy="2703473"/>
          </a:xfrm>
          <a:prstGeom prst="rect">
            <a:avLst/>
          </a:prstGeom>
        </p:spPr>
      </p:pic>
      <p:sp>
        <p:nvSpPr>
          <p:cNvPr id="49" name="Rectangle 48">
            <a:extLst>
              <a:ext uri="{FF2B5EF4-FFF2-40B4-BE49-F238E27FC236}">
                <a16:creationId xmlns:a16="http://schemas.microsoft.com/office/drawing/2014/main" id="{0A723092-BE01-4D85-BD31-01F968405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6" name="Picture 15" descr="A black panther and a leopard&#10;&#10;Description automatically generated with low confidence">
            <a:extLst>
              <a:ext uri="{FF2B5EF4-FFF2-40B4-BE49-F238E27FC236}">
                <a16:creationId xmlns:a16="http://schemas.microsoft.com/office/drawing/2014/main" id="{B8F869EF-C350-2B1F-9392-A3BFC5941C8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020492" y="4104298"/>
            <a:ext cx="2834640" cy="1594485"/>
          </a:xfrm>
          <a:prstGeom prst="rect">
            <a:avLst/>
          </a:prstGeom>
        </p:spPr>
      </p:pic>
    </p:spTree>
    <p:extLst>
      <p:ext uri="{BB962C8B-B14F-4D97-AF65-F5344CB8AC3E}">
        <p14:creationId xmlns:p14="http://schemas.microsoft.com/office/powerpoint/2010/main" val="2894836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0A96-31F8-0F18-D3D6-8DC281DE2D7A}"/>
              </a:ext>
            </a:extLst>
          </p:cNvPr>
          <p:cNvSpPr>
            <a:spLocks noGrp="1"/>
          </p:cNvSpPr>
          <p:nvPr>
            <p:ph type="title"/>
          </p:nvPr>
        </p:nvSpPr>
        <p:spPr/>
        <p:txBody>
          <a:bodyPr/>
          <a:lstStyle/>
          <a:p>
            <a:r>
              <a:rPr lang="en-US" sz="6000" b="1" dirty="0" err="1"/>
              <a:t>Notas</a:t>
            </a:r>
            <a:r>
              <a:rPr lang="en-US" sz="6000" b="1" dirty="0"/>
              <a:t> </a:t>
            </a:r>
            <a:r>
              <a:rPr lang="en-US" sz="6000" b="1" dirty="0" err="1"/>
              <a:t>culturales</a:t>
            </a:r>
            <a:endParaRPr lang="en-US" sz="6000" dirty="0"/>
          </a:p>
        </p:txBody>
      </p:sp>
      <p:sp>
        <p:nvSpPr>
          <p:cNvPr id="3" name="Content Placeholder 2">
            <a:extLst>
              <a:ext uri="{FF2B5EF4-FFF2-40B4-BE49-F238E27FC236}">
                <a16:creationId xmlns:a16="http://schemas.microsoft.com/office/drawing/2014/main" id="{C26115D7-168F-FF56-FC68-DA466494DC28}"/>
              </a:ext>
            </a:extLst>
          </p:cNvPr>
          <p:cNvSpPr>
            <a:spLocks noGrp="1"/>
          </p:cNvSpPr>
          <p:nvPr>
            <p:ph idx="1"/>
          </p:nvPr>
        </p:nvSpPr>
        <p:spPr/>
        <p:txBody>
          <a:bodyPr>
            <a:normAutofit/>
          </a:bodyPr>
          <a:lstStyle/>
          <a:p>
            <a:r>
              <a:rPr lang="en-US" sz="2000" dirty="0"/>
              <a:t>An interesting thing about the quetzal bird is that it was chosen as the symbol of Guatemala because it must be free to survive. </a:t>
            </a:r>
          </a:p>
          <a:p>
            <a:r>
              <a:rPr lang="en-US" sz="2000" dirty="0"/>
              <a:t>In fact, it will usually die if it is captured. </a:t>
            </a:r>
          </a:p>
          <a:p>
            <a:r>
              <a:rPr lang="en-US" sz="2000" dirty="0"/>
              <a:t>The Quetzal is also the currency of Guatemala. </a:t>
            </a:r>
          </a:p>
        </p:txBody>
      </p:sp>
      <p:pic>
        <p:nvPicPr>
          <p:cNvPr id="7" name="Picture 6">
            <a:extLst>
              <a:ext uri="{FF2B5EF4-FFF2-40B4-BE49-F238E27FC236}">
                <a16:creationId xmlns:a16="http://schemas.microsoft.com/office/drawing/2014/main" id="{AD38AAA0-01E5-8EBB-68FF-B6E869AF85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1" r="66410" b="39606"/>
          <a:stretch/>
        </p:blipFill>
        <p:spPr bwMode="auto">
          <a:xfrm>
            <a:off x="9916367" y="2805272"/>
            <a:ext cx="1572789" cy="3416300"/>
          </a:xfrm>
          <a:prstGeom prst="rect">
            <a:avLst/>
          </a:prstGeom>
          <a:noFill/>
          <a:ln>
            <a:noFill/>
          </a:ln>
        </p:spPr>
      </p:pic>
      <p:pic>
        <p:nvPicPr>
          <p:cNvPr id="8" name="Picture 7">
            <a:extLst>
              <a:ext uri="{FF2B5EF4-FFF2-40B4-BE49-F238E27FC236}">
                <a16:creationId xmlns:a16="http://schemas.microsoft.com/office/drawing/2014/main" id="{2795994D-C343-EDF9-44E5-ABAD694F4A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218" r="11972" b="3496"/>
          <a:stretch/>
        </p:blipFill>
        <p:spPr bwMode="auto">
          <a:xfrm>
            <a:off x="1479147" y="4311650"/>
            <a:ext cx="5232009" cy="2111693"/>
          </a:xfrm>
          <a:prstGeom prst="rect">
            <a:avLst/>
          </a:prstGeom>
          <a:noFill/>
          <a:ln>
            <a:noFill/>
          </a:ln>
        </p:spPr>
      </p:pic>
    </p:spTree>
    <p:extLst>
      <p:ext uri="{BB962C8B-B14F-4D97-AF65-F5344CB8AC3E}">
        <p14:creationId xmlns:p14="http://schemas.microsoft.com/office/powerpoint/2010/main" val="1990105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F1CA-A7B4-9CE1-E883-B6BB41F7C818}"/>
              </a:ext>
            </a:extLst>
          </p:cNvPr>
          <p:cNvSpPr>
            <a:spLocks noGrp="1"/>
          </p:cNvSpPr>
          <p:nvPr>
            <p:ph type="title"/>
          </p:nvPr>
        </p:nvSpPr>
        <p:spPr/>
        <p:txBody>
          <a:bodyPr/>
          <a:lstStyle/>
          <a:p>
            <a:r>
              <a:rPr lang="en-US" sz="5400" b="1" dirty="0"/>
              <a:t>En la selva</a:t>
            </a:r>
          </a:p>
        </p:txBody>
      </p:sp>
      <p:sp>
        <p:nvSpPr>
          <p:cNvPr id="3" name="Content Placeholder 2">
            <a:extLst>
              <a:ext uri="{FF2B5EF4-FFF2-40B4-BE49-F238E27FC236}">
                <a16:creationId xmlns:a16="http://schemas.microsoft.com/office/drawing/2014/main" id="{110FC7B1-0710-B0DF-1C9A-CD66E15E119E}"/>
              </a:ext>
            </a:extLst>
          </p:cNvPr>
          <p:cNvSpPr>
            <a:spLocks noGrp="1"/>
          </p:cNvSpPr>
          <p:nvPr>
            <p:ph sz="half" idx="1"/>
          </p:nvPr>
        </p:nvSpPr>
        <p:spPr/>
        <p:txBody>
          <a:bodyPr>
            <a:normAutofit fontScale="92500" lnSpcReduction="20000"/>
          </a:bodyPr>
          <a:lstStyle/>
          <a:p>
            <a:pPr marL="0" marR="0" indent="0">
              <a:lnSpc>
                <a:spcPct val="110000"/>
              </a:lnSpc>
              <a:spcBef>
                <a:spcPts val="0"/>
              </a:spcBef>
              <a:spcAft>
                <a:spcPts val="80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En la selva, en la selva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80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Hay muchos pájaros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80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Quetzales y colibrís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Y papagayos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A whooooo---ooo-ooo-ooo en la selva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A whooooo---ooo-ooo-ooo en la selva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En la selva, en la selva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Hay muchos animales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Hay jaguares, los gatos grandes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y ranas de colores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oup of animals in the jungle&#10;&#10;Description automatically generated with medium confidence">
            <a:extLst>
              <a:ext uri="{FF2B5EF4-FFF2-40B4-BE49-F238E27FC236}">
                <a16:creationId xmlns:a16="http://schemas.microsoft.com/office/drawing/2014/main" id="{FBD214ED-C70E-0185-FDBB-AECC46E522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8250" y="459343"/>
            <a:ext cx="3108960" cy="2200723"/>
          </a:xfrm>
          <a:prstGeom prst="rect">
            <a:avLst/>
          </a:prstGeom>
          <a:ln>
            <a:noFill/>
          </a:ln>
          <a:effectLst>
            <a:softEdge rad="112500"/>
          </a:effectLst>
        </p:spPr>
      </p:pic>
      <p:sp>
        <p:nvSpPr>
          <p:cNvPr id="4" name="Content Placeholder 3">
            <a:extLst>
              <a:ext uri="{FF2B5EF4-FFF2-40B4-BE49-F238E27FC236}">
                <a16:creationId xmlns:a16="http://schemas.microsoft.com/office/drawing/2014/main" id="{AE7B7CFF-D645-3E88-3E33-C8DFA7945B23}"/>
              </a:ext>
            </a:extLst>
          </p:cNvPr>
          <p:cNvSpPr>
            <a:spLocks noGrp="1"/>
          </p:cNvSpPr>
          <p:nvPr>
            <p:ph sz="half" idx="2"/>
          </p:nvPr>
        </p:nvSpPr>
        <p:spPr/>
        <p:txBody>
          <a:bodyPr>
            <a:normAutofit fontScale="92500" lnSpcReduction="20000"/>
          </a:bodyPr>
          <a:lstStyle/>
          <a:p>
            <a:pPr marL="228600" marR="0" algn="ctr">
              <a:lnSpc>
                <a:spcPct val="107000"/>
              </a:lnSpc>
              <a:spcBef>
                <a:spcPts val="0"/>
              </a:spcBef>
              <a:spcAft>
                <a:spcPts val="0"/>
              </a:spcAft>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A whooooo---ooo-ooo-ooo en la selva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A whooooo---ooo-ooo-ooo en la selva</a:t>
            </a:r>
          </a:p>
          <a:p>
            <a:pPr marL="0" marR="0" indent="0">
              <a:lnSpc>
                <a:spcPct val="110000"/>
              </a:lnSpc>
              <a:spcBef>
                <a:spcPts val="0"/>
              </a:spcBef>
              <a:spcAft>
                <a:spcPts val="0"/>
              </a:spcAft>
              <a:buNone/>
            </a:pPr>
            <a:endParaRPr lang="es-MX"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En la selva, en la selva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Hay muchos insectos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Hormiguitas y mariposas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Los insectos chiquitos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A whooooo---ooo-ooo-ooo en la selva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A whooooo---ooo-ooo-ooo en la selva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weema-wek</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a </a:t>
            </a:r>
            <a:r>
              <a:rPr lang="en-US" sz="1800" dirty="0" err="1">
                <a:effectLst/>
                <a:latin typeface="Century Gothic" panose="020B0502020202020204" pitchFamily="34" charset="0"/>
                <a:ea typeface="Calibri" panose="020F0502020204030204" pitchFamily="34" charset="0"/>
                <a:cs typeface="Times New Roman" panose="02020603050405020304" pitchFamily="18" charset="0"/>
              </a:rPr>
              <a:t>weema-wek</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AD8762D9-FD8F-0720-A0CD-6D223AA10C81}"/>
              </a:ext>
            </a:extLst>
          </p:cNvPr>
          <p:cNvSpPr txBox="1"/>
          <p:nvPr/>
        </p:nvSpPr>
        <p:spPr>
          <a:xfrm>
            <a:off x="8709423" y="2855397"/>
            <a:ext cx="2543175" cy="369332"/>
          </a:xfrm>
          <a:prstGeom prst="rect">
            <a:avLst/>
          </a:prstGeom>
          <a:noFill/>
        </p:spPr>
        <p:txBody>
          <a:bodyPr wrap="square" rtlCol="0">
            <a:spAutoFit/>
          </a:bodyPr>
          <a:lstStyle/>
          <a:p>
            <a:r>
              <a:rPr lang="en-US" sz="900" dirty="0">
                <a:hlinkClick r:id="rId3" tooltip="http://englishmilagrosa.blogspot.com/p/pre-primary-from-3-to-5-years-old.html"/>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9" name="TextBox 8">
            <a:extLst>
              <a:ext uri="{FF2B5EF4-FFF2-40B4-BE49-F238E27FC236}">
                <a16:creationId xmlns:a16="http://schemas.microsoft.com/office/drawing/2014/main" id="{567BA473-A79B-03A3-C1DD-460A3F4E9AB5}"/>
              </a:ext>
            </a:extLst>
          </p:cNvPr>
          <p:cNvSpPr txBox="1"/>
          <p:nvPr/>
        </p:nvSpPr>
        <p:spPr>
          <a:xfrm>
            <a:off x="8861823" y="3007797"/>
            <a:ext cx="2543175" cy="369332"/>
          </a:xfrm>
          <a:prstGeom prst="rect">
            <a:avLst/>
          </a:prstGeom>
          <a:noFill/>
        </p:spPr>
        <p:txBody>
          <a:bodyPr wrap="square" rtlCol="0">
            <a:spAutoFit/>
          </a:bodyPr>
          <a:lstStyle/>
          <a:p>
            <a:r>
              <a:rPr lang="en-US" sz="900" dirty="0">
                <a:hlinkClick r:id="rId3" tooltip="http://englishmilagrosa.blogspot.com/p/pre-primary-from-3-to-5-years-old.htm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019008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7557-2933-FBA4-16D3-46FCE11B121C}"/>
              </a:ext>
            </a:extLst>
          </p:cNvPr>
          <p:cNvSpPr>
            <a:spLocks noGrp="1"/>
          </p:cNvSpPr>
          <p:nvPr>
            <p:ph type="title"/>
          </p:nvPr>
        </p:nvSpPr>
        <p:spPr/>
        <p:txBody>
          <a:bodyPr/>
          <a:lstStyle/>
          <a:p>
            <a:r>
              <a:rPr lang="en-US" sz="6000" b="1" dirty="0"/>
              <a:t>¡</a:t>
            </a:r>
            <a:r>
              <a:rPr lang="en-US" sz="6000" b="1" dirty="0" err="1"/>
              <a:t>Bienvenidos</a:t>
            </a:r>
            <a:r>
              <a:rPr lang="en-US" sz="6000" b="1" dirty="0"/>
              <a:t>!</a:t>
            </a:r>
            <a:endParaRPr lang="en-US" sz="6000" dirty="0"/>
          </a:p>
        </p:txBody>
      </p:sp>
      <p:sp>
        <p:nvSpPr>
          <p:cNvPr id="3" name="Content Placeholder 2">
            <a:extLst>
              <a:ext uri="{FF2B5EF4-FFF2-40B4-BE49-F238E27FC236}">
                <a16:creationId xmlns:a16="http://schemas.microsoft.com/office/drawing/2014/main" id="{2CED6E16-ABBA-21A8-38B2-4A2EB48634E1}"/>
              </a:ext>
            </a:extLst>
          </p:cNvPr>
          <p:cNvSpPr>
            <a:spLocks noGrp="1"/>
          </p:cNvSpPr>
          <p:nvPr>
            <p:ph idx="1"/>
          </p:nvPr>
        </p:nvSpPr>
        <p:spPr/>
        <p:txBody>
          <a:bodyPr/>
          <a:lstStyle/>
          <a:p>
            <a:r>
              <a:rPr lang="en-US" sz="2400" b="1" dirty="0"/>
              <a:t>Hola, mi </a:t>
            </a:r>
            <a:r>
              <a:rPr lang="en-US" sz="2400" b="1" dirty="0" err="1"/>
              <a:t>nombre</a:t>
            </a:r>
            <a:r>
              <a:rPr lang="en-US" sz="2400" b="1" dirty="0"/>
              <a:t> es Emma Garcia, </a:t>
            </a:r>
            <a:r>
              <a:rPr lang="en-US" sz="2400" b="1" dirty="0" err="1"/>
              <a:t>pueden</a:t>
            </a:r>
            <a:r>
              <a:rPr lang="en-US" sz="2400" b="1" dirty="0"/>
              <a:t> </a:t>
            </a:r>
            <a:r>
              <a:rPr lang="en-US" sz="2400" b="1" dirty="0" err="1"/>
              <a:t>llamarme</a:t>
            </a:r>
            <a:r>
              <a:rPr lang="en-US" sz="2400" b="1" dirty="0"/>
              <a:t> </a:t>
            </a:r>
            <a:r>
              <a:rPr lang="en-US" sz="2400" b="1" dirty="0" err="1"/>
              <a:t>Señora</a:t>
            </a:r>
            <a:r>
              <a:rPr lang="en-US" sz="2400" b="1" dirty="0"/>
              <a:t> García (Mrs. Garcia)</a:t>
            </a:r>
          </a:p>
          <a:p>
            <a:r>
              <a:rPr lang="en-US" sz="2400" b="1" dirty="0"/>
              <a:t>¡</a:t>
            </a:r>
            <a:r>
              <a:rPr lang="en-US" sz="2400" b="1" dirty="0" err="1"/>
              <a:t>Bienvenidos</a:t>
            </a:r>
            <a:r>
              <a:rPr lang="en-US" sz="2400" b="1" dirty="0"/>
              <a:t> al Summer Zoo!</a:t>
            </a:r>
          </a:p>
          <a:p>
            <a:r>
              <a:rPr lang="en-US" sz="2400" b="1" dirty="0"/>
              <a:t>La palabra para </a:t>
            </a:r>
            <a:r>
              <a:rPr lang="en-US" sz="2400" b="1" dirty="0" err="1"/>
              <a:t>assitencia</a:t>
            </a:r>
            <a:r>
              <a:rPr lang="en-US" sz="2400" b="1" dirty="0"/>
              <a:t> (attendance) is….</a:t>
            </a:r>
          </a:p>
          <a:p>
            <a:pPr marL="0" indent="0" algn="ctr">
              <a:buNone/>
            </a:pPr>
            <a:r>
              <a:rPr lang="en-US" sz="4000" b="1" dirty="0"/>
              <a:t>“PRESENTE”</a:t>
            </a:r>
          </a:p>
          <a:p>
            <a:endParaRPr lang="en-US" dirty="0"/>
          </a:p>
        </p:txBody>
      </p:sp>
    </p:spTree>
    <p:extLst>
      <p:ext uri="{BB962C8B-B14F-4D97-AF65-F5344CB8AC3E}">
        <p14:creationId xmlns:p14="http://schemas.microsoft.com/office/powerpoint/2010/main" val="244842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858B-9143-4D1B-A157-3710C70FC596}"/>
              </a:ext>
            </a:extLst>
          </p:cNvPr>
          <p:cNvSpPr>
            <a:spLocks noGrp="1"/>
          </p:cNvSpPr>
          <p:nvPr>
            <p:ph type="title"/>
          </p:nvPr>
        </p:nvSpPr>
        <p:spPr/>
        <p:txBody>
          <a:bodyPr/>
          <a:lstStyle/>
          <a:p>
            <a:r>
              <a:rPr lang="en-US" sz="4800" b="1" dirty="0"/>
              <a:t>Adios song</a:t>
            </a:r>
          </a:p>
        </p:txBody>
      </p:sp>
      <p:sp>
        <p:nvSpPr>
          <p:cNvPr id="3" name="Content Placeholder 2">
            <a:extLst>
              <a:ext uri="{FF2B5EF4-FFF2-40B4-BE49-F238E27FC236}">
                <a16:creationId xmlns:a16="http://schemas.microsoft.com/office/drawing/2014/main" id="{1DCE7D19-13C6-42B7-9BBE-A606FD974B87}"/>
              </a:ext>
            </a:extLst>
          </p:cNvPr>
          <p:cNvSpPr>
            <a:spLocks noGrp="1"/>
          </p:cNvSpPr>
          <p:nvPr>
            <p:ph idx="1"/>
          </p:nvPr>
        </p:nvSpPr>
        <p:spPr>
          <a:xfrm>
            <a:off x="1154955" y="2398643"/>
            <a:ext cx="8761412" cy="4108173"/>
          </a:xfrm>
        </p:spPr>
        <p:txBody>
          <a:bodyPr>
            <a:noAutofit/>
          </a:bodyPr>
          <a:lstStyle/>
          <a:p>
            <a:pPr marL="0" indent="0" algn="l">
              <a:buNone/>
            </a:pPr>
            <a:r>
              <a:rPr lang="es-ES" sz="2400" b="0" i="0" dirty="0">
                <a:solidFill>
                  <a:srgbClr val="000000"/>
                </a:solidFill>
                <a:effectLst/>
                <a:latin typeface="Times New Roman" panose="02020603050405020304" pitchFamily="18" charset="0"/>
              </a:rPr>
              <a:t>Es la hora de decir adiós</a:t>
            </a:r>
          </a:p>
          <a:p>
            <a:pPr marL="0" indent="0" algn="l">
              <a:buNone/>
            </a:pPr>
            <a:r>
              <a:rPr lang="es-ES" sz="2800" b="1" i="0" dirty="0">
                <a:solidFill>
                  <a:srgbClr val="000000"/>
                </a:solidFill>
                <a:effectLst/>
                <a:highlight>
                  <a:srgbClr val="FFFF00"/>
                </a:highlight>
                <a:latin typeface="Times New Roman" panose="02020603050405020304" pitchFamily="18" charset="0"/>
              </a:rPr>
              <a:t>¡Adiós!</a:t>
            </a:r>
          </a:p>
          <a:p>
            <a:pPr marL="0" indent="0" algn="l">
              <a:buNone/>
            </a:pPr>
            <a:r>
              <a:rPr lang="es-ES" sz="2400" b="0" i="0" dirty="0">
                <a:solidFill>
                  <a:srgbClr val="000000"/>
                </a:solidFill>
                <a:effectLst/>
                <a:latin typeface="Times New Roman" panose="02020603050405020304" pitchFamily="18" charset="0"/>
              </a:rPr>
              <a:t>Es la hora de decir adiós</a:t>
            </a:r>
          </a:p>
          <a:p>
            <a:pPr marL="0" indent="0" algn="l">
              <a:buNone/>
            </a:pPr>
            <a:r>
              <a:rPr lang="es-ES" sz="2800" b="1" i="0" dirty="0">
                <a:solidFill>
                  <a:srgbClr val="000000"/>
                </a:solidFill>
                <a:effectLst/>
                <a:highlight>
                  <a:srgbClr val="FFFF00"/>
                </a:highlight>
                <a:latin typeface="Times New Roman" panose="02020603050405020304" pitchFamily="18" charset="0"/>
              </a:rPr>
              <a:t>¡Adiós!</a:t>
            </a:r>
          </a:p>
          <a:p>
            <a:pPr marL="0" indent="0" algn="l">
              <a:buNone/>
            </a:pPr>
            <a:r>
              <a:rPr lang="es-ES" sz="2400" b="0" i="0" dirty="0">
                <a:solidFill>
                  <a:srgbClr val="000000"/>
                </a:solidFill>
                <a:effectLst/>
                <a:latin typeface="Times New Roman" panose="02020603050405020304" pitchFamily="18" charset="0"/>
              </a:rPr>
              <a:t>Adiós a mis amigos</a:t>
            </a:r>
          </a:p>
          <a:p>
            <a:pPr marL="0" indent="0" algn="l">
              <a:buNone/>
            </a:pPr>
            <a:r>
              <a:rPr lang="es-ES" sz="2400" b="0" i="0" dirty="0">
                <a:solidFill>
                  <a:srgbClr val="000000"/>
                </a:solidFill>
                <a:effectLst/>
                <a:latin typeface="Times New Roman" panose="02020603050405020304" pitchFamily="18" charset="0"/>
              </a:rPr>
              <a:t>Adiós hasta luego</a:t>
            </a:r>
          </a:p>
          <a:p>
            <a:pPr marL="0" indent="0" algn="l">
              <a:buNone/>
            </a:pPr>
            <a:r>
              <a:rPr lang="es-ES" sz="2400" b="0" i="0" dirty="0">
                <a:solidFill>
                  <a:srgbClr val="000000"/>
                </a:solidFill>
                <a:effectLst/>
                <a:latin typeface="Times New Roman" panose="02020603050405020304" pitchFamily="18" charset="0"/>
              </a:rPr>
              <a:t>Es la hora de decir adiós</a:t>
            </a:r>
          </a:p>
          <a:p>
            <a:pPr marL="0" indent="0" algn="l">
              <a:buNone/>
            </a:pPr>
            <a:r>
              <a:rPr lang="es-ES" sz="2800" b="1" i="0" dirty="0">
                <a:solidFill>
                  <a:srgbClr val="000000"/>
                </a:solidFill>
                <a:effectLst/>
                <a:highlight>
                  <a:srgbClr val="FFFF00"/>
                </a:highlight>
                <a:latin typeface="Times New Roman" panose="02020603050405020304" pitchFamily="18" charset="0"/>
              </a:rPr>
              <a:t>¡Adiós!</a:t>
            </a:r>
          </a:p>
        </p:txBody>
      </p:sp>
      <p:pic>
        <p:nvPicPr>
          <p:cNvPr id="5" name="Picture 4" descr="Shape&#10;&#10;Description automatically generated">
            <a:extLst>
              <a:ext uri="{FF2B5EF4-FFF2-40B4-BE49-F238E27FC236}">
                <a16:creationId xmlns:a16="http://schemas.microsoft.com/office/drawing/2014/main" id="{697FD3C2-1135-44D0-BAF4-B44DDC39BC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97776" y="2398643"/>
            <a:ext cx="4762500" cy="4286250"/>
          </a:xfrm>
          <a:prstGeom prst="rect">
            <a:avLst/>
          </a:prstGeom>
        </p:spPr>
      </p:pic>
    </p:spTree>
    <p:extLst>
      <p:ext uri="{BB962C8B-B14F-4D97-AF65-F5344CB8AC3E}">
        <p14:creationId xmlns:p14="http://schemas.microsoft.com/office/powerpoint/2010/main" val="278882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1D68-7DF2-4C3A-8FD0-E9C47AD562FD}"/>
              </a:ext>
            </a:extLst>
          </p:cNvPr>
          <p:cNvSpPr>
            <a:spLocks noGrp="1"/>
          </p:cNvSpPr>
          <p:nvPr>
            <p:ph type="title"/>
          </p:nvPr>
        </p:nvSpPr>
        <p:spPr>
          <a:xfrm>
            <a:off x="1154954" y="947920"/>
            <a:ext cx="9878917" cy="728480"/>
          </a:xfrm>
        </p:spPr>
        <p:txBody>
          <a:bodyPr/>
          <a:lstStyle/>
          <a:p>
            <a:r>
              <a:rPr lang="en-US" sz="6000" b="1" dirty="0"/>
              <a:t>¡</a:t>
            </a:r>
            <a:r>
              <a:rPr lang="en-US" sz="6000" b="1" dirty="0" err="1"/>
              <a:t>Buenas</a:t>
            </a:r>
            <a:r>
              <a:rPr lang="en-US" sz="6000" b="1" dirty="0"/>
              <a:t> </a:t>
            </a:r>
            <a:r>
              <a:rPr lang="en-US" sz="6000" b="1" dirty="0" err="1"/>
              <a:t>tardes</a:t>
            </a:r>
            <a:r>
              <a:rPr lang="en-US" sz="6000" b="1" dirty="0"/>
              <a:t>!</a:t>
            </a:r>
          </a:p>
        </p:txBody>
      </p:sp>
      <p:sp>
        <p:nvSpPr>
          <p:cNvPr id="3" name="Text Placeholder 2">
            <a:extLst>
              <a:ext uri="{FF2B5EF4-FFF2-40B4-BE49-F238E27FC236}">
                <a16:creationId xmlns:a16="http://schemas.microsoft.com/office/drawing/2014/main" id="{CBF6D1D6-946E-437A-AE75-0105ACED5659}"/>
              </a:ext>
            </a:extLst>
          </p:cNvPr>
          <p:cNvSpPr>
            <a:spLocks noGrp="1"/>
          </p:cNvSpPr>
          <p:nvPr>
            <p:ph type="body" idx="1"/>
          </p:nvPr>
        </p:nvSpPr>
        <p:spPr>
          <a:xfrm>
            <a:off x="1154954" y="2510628"/>
            <a:ext cx="4825158" cy="914400"/>
          </a:xfrm>
        </p:spPr>
        <p:txBody>
          <a:bodyPr/>
          <a:lstStyle/>
          <a:p>
            <a:pPr algn="ctr"/>
            <a:r>
              <a:rPr lang="en-US" sz="4000" b="1" dirty="0" err="1"/>
              <a:t>Pregunta</a:t>
            </a:r>
            <a:endParaRPr lang="en-US" sz="4000" b="1" dirty="0"/>
          </a:p>
        </p:txBody>
      </p:sp>
      <p:sp>
        <p:nvSpPr>
          <p:cNvPr id="5" name="Text Placeholder 4">
            <a:extLst>
              <a:ext uri="{FF2B5EF4-FFF2-40B4-BE49-F238E27FC236}">
                <a16:creationId xmlns:a16="http://schemas.microsoft.com/office/drawing/2014/main" id="{85BD1012-AD84-44B7-8E8A-4F762F3155B6}"/>
              </a:ext>
            </a:extLst>
          </p:cNvPr>
          <p:cNvSpPr>
            <a:spLocks noGrp="1"/>
          </p:cNvSpPr>
          <p:nvPr>
            <p:ph type="body" sz="quarter" idx="3"/>
          </p:nvPr>
        </p:nvSpPr>
        <p:spPr>
          <a:xfrm>
            <a:off x="6208712" y="2486444"/>
            <a:ext cx="4825160" cy="914400"/>
          </a:xfrm>
        </p:spPr>
        <p:txBody>
          <a:bodyPr/>
          <a:lstStyle/>
          <a:p>
            <a:pPr algn="ctr"/>
            <a:r>
              <a:rPr lang="en-US" sz="4000" b="1" dirty="0"/>
              <a:t>Respuesta</a:t>
            </a:r>
          </a:p>
        </p:txBody>
      </p:sp>
      <p:sp>
        <p:nvSpPr>
          <p:cNvPr id="6" name="Content Placeholder 5">
            <a:extLst>
              <a:ext uri="{FF2B5EF4-FFF2-40B4-BE49-F238E27FC236}">
                <a16:creationId xmlns:a16="http://schemas.microsoft.com/office/drawing/2014/main" id="{007CB533-B449-4272-5478-65C8E9C44C3F}"/>
              </a:ext>
            </a:extLst>
          </p:cNvPr>
          <p:cNvSpPr>
            <a:spLocks noGrp="1"/>
          </p:cNvSpPr>
          <p:nvPr>
            <p:ph sz="half" idx="2"/>
          </p:nvPr>
        </p:nvSpPr>
        <p:spPr>
          <a:xfrm>
            <a:off x="1154954" y="3645676"/>
            <a:ext cx="4825158" cy="914400"/>
          </a:xfrm>
        </p:spPr>
        <p:txBody>
          <a:bodyPr>
            <a:noAutofit/>
          </a:bodyPr>
          <a:lstStyle/>
          <a:p>
            <a:r>
              <a:rPr lang="en-US" sz="3200" b="1" dirty="0"/>
              <a:t>¿</a:t>
            </a:r>
            <a:r>
              <a:rPr lang="en-US" sz="3200" b="1" dirty="0" err="1"/>
              <a:t>Cómo</a:t>
            </a:r>
            <a:r>
              <a:rPr lang="en-US" sz="3200" b="1" dirty="0"/>
              <a:t> </a:t>
            </a:r>
            <a:r>
              <a:rPr lang="en-US" sz="3200" b="1" dirty="0" err="1"/>
              <a:t>te</a:t>
            </a:r>
            <a:r>
              <a:rPr lang="en-US" sz="3200" b="1" dirty="0"/>
              <a:t> llamas?</a:t>
            </a:r>
          </a:p>
        </p:txBody>
      </p:sp>
      <p:sp>
        <p:nvSpPr>
          <p:cNvPr id="9" name="Content Placeholder 8">
            <a:extLst>
              <a:ext uri="{FF2B5EF4-FFF2-40B4-BE49-F238E27FC236}">
                <a16:creationId xmlns:a16="http://schemas.microsoft.com/office/drawing/2014/main" id="{667C8121-E555-2924-66B5-A1454904087D}"/>
              </a:ext>
            </a:extLst>
          </p:cNvPr>
          <p:cNvSpPr>
            <a:spLocks noGrp="1"/>
          </p:cNvSpPr>
          <p:nvPr>
            <p:ph sz="quarter" idx="4"/>
          </p:nvPr>
        </p:nvSpPr>
        <p:spPr>
          <a:xfrm>
            <a:off x="6208712" y="3668866"/>
            <a:ext cx="4825159" cy="914400"/>
          </a:xfrm>
        </p:spPr>
        <p:txBody>
          <a:bodyPr>
            <a:noAutofit/>
          </a:bodyPr>
          <a:lstStyle/>
          <a:p>
            <a:r>
              <a:rPr lang="en-US" sz="3200" b="1" dirty="0"/>
              <a:t>Me </a:t>
            </a:r>
            <a:r>
              <a:rPr lang="en-US" sz="3200" b="1" dirty="0" err="1"/>
              <a:t>llamo</a:t>
            </a:r>
            <a:r>
              <a:rPr lang="en-US" sz="3200" b="1" dirty="0"/>
              <a:t> ….</a:t>
            </a:r>
          </a:p>
        </p:txBody>
      </p:sp>
    </p:spTree>
    <p:extLst>
      <p:ext uri="{BB962C8B-B14F-4D97-AF65-F5344CB8AC3E}">
        <p14:creationId xmlns:p14="http://schemas.microsoft.com/office/powerpoint/2010/main" val="388759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11CC-0817-496F-9414-D5C5C270A635}"/>
              </a:ext>
            </a:extLst>
          </p:cNvPr>
          <p:cNvSpPr>
            <a:spLocks noGrp="1"/>
          </p:cNvSpPr>
          <p:nvPr>
            <p:ph type="ctrTitle"/>
          </p:nvPr>
        </p:nvSpPr>
        <p:spPr>
          <a:xfrm>
            <a:off x="1524000" y="1122363"/>
            <a:ext cx="9144000" cy="4920628"/>
          </a:xfrm>
        </p:spPr>
        <p:txBody>
          <a:bodyPr>
            <a:normAutofit/>
          </a:bodyPr>
          <a:lstStyle/>
          <a:p>
            <a:pPr marL="0" marR="0">
              <a:lnSpc>
                <a:spcPct val="107000"/>
              </a:lnSpc>
              <a:spcBef>
                <a:spcPts val="0"/>
              </a:spcBef>
              <a:spcAft>
                <a:spcPts val="80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Hola Mis Amigos </a:t>
            </a:r>
            <a:b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Hola mis amigos </a:t>
            </a:r>
            <a:b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Hola mis amigos </a:t>
            </a:r>
            <a:b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Hola mis amigos </a:t>
            </a:r>
            <a:b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Hello to my friends </a:t>
            </a:r>
            <a:endParaRPr lang="en-US" sz="5400" dirty="0">
              <a:solidFill>
                <a:schemeClr val="bg1"/>
              </a:solidFill>
            </a:endParaRPr>
          </a:p>
        </p:txBody>
      </p:sp>
      <p:pic>
        <p:nvPicPr>
          <p:cNvPr id="7" name="Picture 6" descr="A drawing of a cartoon character&#10;&#10;Description automatically generated">
            <a:extLst>
              <a:ext uri="{FF2B5EF4-FFF2-40B4-BE49-F238E27FC236}">
                <a16:creationId xmlns:a16="http://schemas.microsoft.com/office/drawing/2014/main" id="{94826E70-F1FB-49A2-B315-2CE1E1D74038}"/>
              </a:ext>
            </a:extLst>
          </p:cNvPr>
          <p:cNvPicPr>
            <a:picLocks noChangeAspect="1"/>
          </p:cNvPicPr>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61679" y="2015814"/>
            <a:ext cx="2628900" cy="3133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7178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11CC-0817-496F-9414-D5C5C270A635}"/>
              </a:ext>
            </a:extLst>
          </p:cNvPr>
          <p:cNvSpPr>
            <a:spLocks noGrp="1"/>
          </p:cNvSpPr>
          <p:nvPr>
            <p:ph type="ctrTitle"/>
          </p:nvPr>
        </p:nvSpPr>
        <p:spPr>
          <a:xfrm>
            <a:off x="1524000" y="1122363"/>
            <a:ext cx="9144000" cy="4920628"/>
          </a:xfrm>
        </p:spPr>
        <p:txBody>
          <a:bodyPr>
            <a:normAutofit fontScale="90000"/>
          </a:bodyPr>
          <a:lstStyle/>
          <a:p>
            <a:pPr marL="0" marR="0">
              <a:lnSpc>
                <a:spcPct val="107000"/>
              </a:lnSpc>
              <a:spcBef>
                <a:spcPts val="0"/>
              </a:spcBef>
              <a:spcAft>
                <a:spcPts val="80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Cómo</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están</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mis amigos? </a:t>
            </a:r>
            <a:b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Bien o mal o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más</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menos</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Bien o mal o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más</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menos</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Bien o mal o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más</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menos</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Cómo</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estás</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How are you?</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5400" dirty="0">
              <a:solidFill>
                <a:schemeClr val="bg1"/>
              </a:solidFill>
            </a:endParaRPr>
          </a:p>
        </p:txBody>
      </p:sp>
      <p:pic>
        <p:nvPicPr>
          <p:cNvPr id="4" name="Picture 3" descr="Shape, circle&#10;&#10;Description automatically generated">
            <a:extLst>
              <a:ext uri="{FF2B5EF4-FFF2-40B4-BE49-F238E27FC236}">
                <a16:creationId xmlns:a16="http://schemas.microsoft.com/office/drawing/2014/main" id="{BED39110-C2FC-4AC4-BD2C-BD54098684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4470" y="2933092"/>
            <a:ext cx="1645920" cy="1310913"/>
          </a:xfrm>
          <a:prstGeom prst="rect">
            <a:avLst/>
          </a:prstGeom>
        </p:spPr>
      </p:pic>
      <p:pic>
        <p:nvPicPr>
          <p:cNvPr id="10" name="Picture 9" descr="Shape, circle&#10;&#10;Description automatically generated">
            <a:extLst>
              <a:ext uri="{FF2B5EF4-FFF2-40B4-BE49-F238E27FC236}">
                <a16:creationId xmlns:a16="http://schemas.microsoft.com/office/drawing/2014/main" id="{D584D876-6A8A-4016-A4E6-353C7C2319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58080" y="4564532"/>
            <a:ext cx="1554480" cy="1416040"/>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F50D6DF8-3004-49BD-B75F-61DDA638522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94470" y="1442891"/>
            <a:ext cx="1828800" cy="1169674"/>
          </a:xfrm>
          <a:prstGeom prst="rect">
            <a:avLst/>
          </a:prstGeom>
        </p:spPr>
      </p:pic>
    </p:spTree>
    <p:extLst>
      <p:ext uri="{BB962C8B-B14F-4D97-AF65-F5344CB8AC3E}">
        <p14:creationId xmlns:p14="http://schemas.microsoft.com/office/powerpoint/2010/main" val="165695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71A1D68-7DF2-4C3A-8FD0-E9C47AD562FD}"/>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000" b="0" i="0" kern="1200" dirty="0">
                <a:solidFill>
                  <a:schemeClr val="bg2"/>
                </a:solidFill>
                <a:latin typeface="+mj-lt"/>
                <a:ea typeface="+mj-ea"/>
                <a:cs typeface="+mj-cs"/>
              </a:rPr>
              <a:t>El zoológico</a:t>
            </a:r>
          </a:p>
        </p:txBody>
      </p:sp>
      <p:pic>
        <p:nvPicPr>
          <p:cNvPr id="8" name="Content Placeholder 7" descr="A group of animals in front of a sign&#10;&#10;Description automatically generated with medium confidence">
            <a:extLst>
              <a:ext uri="{FF2B5EF4-FFF2-40B4-BE49-F238E27FC236}">
                <a16:creationId xmlns:a16="http://schemas.microsoft.com/office/drawing/2014/main" id="{D93FF383-F2A4-49B8-B432-B8512ECDA6D4}"/>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09763" y="1437638"/>
            <a:ext cx="6470907" cy="397960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049087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1D68-7DF2-4C3A-8FD0-E9C47AD562FD}"/>
              </a:ext>
            </a:extLst>
          </p:cNvPr>
          <p:cNvSpPr>
            <a:spLocks noGrp="1"/>
          </p:cNvSpPr>
          <p:nvPr>
            <p:ph type="title"/>
          </p:nvPr>
        </p:nvSpPr>
        <p:spPr/>
        <p:txBody>
          <a:bodyPr/>
          <a:lstStyle/>
          <a:p>
            <a:r>
              <a:rPr lang="en-US" sz="6000" b="1" dirty="0"/>
              <a:t>El </a:t>
            </a:r>
            <a:r>
              <a:rPr lang="en-US" sz="6000" b="1" dirty="0" err="1"/>
              <a:t>zoológico</a:t>
            </a:r>
            <a:endParaRPr lang="en-US" sz="6000" b="1" dirty="0"/>
          </a:p>
        </p:txBody>
      </p:sp>
      <p:sp>
        <p:nvSpPr>
          <p:cNvPr id="3" name="Text Placeholder 2">
            <a:extLst>
              <a:ext uri="{FF2B5EF4-FFF2-40B4-BE49-F238E27FC236}">
                <a16:creationId xmlns:a16="http://schemas.microsoft.com/office/drawing/2014/main" id="{CBF6D1D6-946E-437A-AE75-0105ACED5659}"/>
              </a:ext>
            </a:extLst>
          </p:cNvPr>
          <p:cNvSpPr>
            <a:spLocks noGrp="1"/>
          </p:cNvSpPr>
          <p:nvPr>
            <p:ph type="body" idx="1"/>
          </p:nvPr>
        </p:nvSpPr>
        <p:spPr/>
        <p:txBody>
          <a:bodyPr/>
          <a:lstStyle/>
          <a:p>
            <a:pPr algn="ctr"/>
            <a:r>
              <a:rPr lang="en-US" sz="3200" b="1" dirty="0" err="1"/>
              <a:t>el</a:t>
            </a:r>
            <a:r>
              <a:rPr lang="en-US" sz="3200" b="1" dirty="0"/>
              <a:t> </a:t>
            </a:r>
            <a:r>
              <a:rPr lang="en-US" sz="3200" b="1" dirty="0" err="1"/>
              <a:t>tigre</a:t>
            </a:r>
            <a:endParaRPr lang="en-US" sz="3200" b="1" dirty="0"/>
          </a:p>
        </p:txBody>
      </p:sp>
      <p:sp>
        <p:nvSpPr>
          <p:cNvPr id="5" name="Text Placeholder 4">
            <a:extLst>
              <a:ext uri="{FF2B5EF4-FFF2-40B4-BE49-F238E27FC236}">
                <a16:creationId xmlns:a16="http://schemas.microsoft.com/office/drawing/2014/main" id="{85BD1012-AD84-44B7-8E8A-4F762F3155B6}"/>
              </a:ext>
            </a:extLst>
          </p:cNvPr>
          <p:cNvSpPr>
            <a:spLocks noGrp="1"/>
          </p:cNvSpPr>
          <p:nvPr>
            <p:ph type="body" sz="quarter" idx="3"/>
          </p:nvPr>
        </p:nvSpPr>
        <p:spPr/>
        <p:txBody>
          <a:bodyPr/>
          <a:lstStyle/>
          <a:p>
            <a:pPr algn="ctr"/>
            <a:r>
              <a:rPr lang="en-US" sz="3200" b="1" dirty="0"/>
              <a:t>la </a:t>
            </a:r>
            <a:r>
              <a:rPr lang="en-US" sz="3200" b="1" dirty="0" err="1"/>
              <a:t>jirafa</a:t>
            </a:r>
            <a:endParaRPr lang="en-US" sz="3200" b="1" dirty="0"/>
          </a:p>
        </p:txBody>
      </p:sp>
      <p:pic>
        <p:nvPicPr>
          <p:cNvPr id="7" name="Picture 6" descr="Tiger">
            <a:extLst>
              <a:ext uri="{FF2B5EF4-FFF2-40B4-BE49-F238E27FC236}">
                <a16:creationId xmlns:a16="http://schemas.microsoft.com/office/drawing/2014/main" id="{A84A3EAD-529B-AA50-9527-9F6ED97BCBCE}"/>
              </a:ext>
            </a:extLst>
          </p:cNvPr>
          <p:cNvPicPr>
            <a:picLocks noChangeAspect="1"/>
          </p:cNvPicPr>
          <p:nvPr/>
        </p:nvPicPr>
        <p:blipFill>
          <a:blip r:embed="rId2" cstate="print">
            <a:extLst>
              <a:ext uri="{28A0092B-C50C-407E-A947-70E740481C1C}">
                <a14:useLocalDpi xmlns:a14="http://schemas.microsoft.com/office/drawing/2010/main" val="0"/>
              </a:ext>
            </a:extLst>
          </a:blip>
          <a:srcRect l="3282"/>
          <a:stretch>
            <a:fillRect/>
          </a:stretch>
        </p:blipFill>
        <p:spPr bwMode="auto">
          <a:xfrm>
            <a:off x="1601573" y="3353484"/>
            <a:ext cx="3931920" cy="3048887"/>
          </a:xfrm>
          <a:prstGeom prst="rect">
            <a:avLst/>
          </a:prstGeom>
          <a:noFill/>
          <a:ln>
            <a:noFill/>
          </a:ln>
        </p:spPr>
      </p:pic>
      <p:pic>
        <p:nvPicPr>
          <p:cNvPr id="10" name="Picture 9" descr="photos-of-Giraffe">
            <a:extLst>
              <a:ext uri="{FF2B5EF4-FFF2-40B4-BE49-F238E27FC236}">
                <a16:creationId xmlns:a16="http://schemas.microsoft.com/office/drawing/2014/main" id="{58EF90CD-DA3A-2CE4-E643-8C1D1772C690}"/>
              </a:ext>
            </a:extLst>
          </p:cNvPr>
          <p:cNvPicPr>
            <a:picLocks noChangeAspect="1"/>
          </p:cNvPicPr>
          <p:nvPr/>
        </p:nvPicPr>
        <p:blipFill>
          <a:blip r:embed="rId3" cstate="print">
            <a:extLst>
              <a:ext uri="{28A0092B-C50C-407E-A947-70E740481C1C}">
                <a14:useLocalDpi xmlns:a14="http://schemas.microsoft.com/office/drawing/2010/main" val="0"/>
              </a:ext>
            </a:extLst>
          </a:blip>
          <a:srcRect l="33913" t="18486" r="14607" b="7076"/>
          <a:stretch>
            <a:fillRect/>
          </a:stretch>
        </p:blipFill>
        <p:spPr bwMode="auto">
          <a:xfrm>
            <a:off x="7091576" y="3218991"/>
            <a:ext cx="3059430" cy="3317875"/>
          </a:xfrm>
          <a:prstGeom prst="rect">
            <a:avLst/>
          </a:prstGeom>
          <a:noFill/>
          <a:ln>
            <a:noFill/>
          </a:ln>
        </p:spPr>
      </p:pic>
    </p:spTree>
    <p:extLst>
      <p:ext uri="{BB962C8B-B14F-4D97-AF65-F5344CB8AC3E}">
        <p14:creationId xmlns:p14="http://schemas.microsoft.com/office/powerpoint/2010/main" val="64735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1D68-7DF2-4C3A-8FD0-E9C47AD562FD}"/>
              </a:ext>
            </a:extLst>
          </p:cNvPr>
          <p:cNvSpPr>
            <a:spLocks noGrp="1"/>
          </p:cNvSpPr>
          <p:nvPr>
            <p:ph type="title"/>
          </p:nvPr>
        </p:nvSpPr>
        <p:spPr/>
        <p:txBody>
          <a:bodyPr/>
          <a:lstStyle/>
          <a:p>
            <a:r>
              <a:rPr lang="en-US" sz="6000" b="1" dirty="0"/>
              <a:t>El </a:t>
            </a:r>
            <a:r>
              <a:rPr lang="en-US" sz="6000" b="1" dirty="0" err="1"/>
              <a:t>zoológico</a:t>
            </a:r>
            <a:endParaRPr lang="en-US" sz="6000" b="1" dirty="0"/>
          </a:p>
        </p:txBody>
      </p:sp>
      <p:sp>
        <p:nvSpPr>
          <p:cNvPr id="3" name="Text Placeholder 2">
            <a:extLst>
              <a:ext uri="{FF2B5EF4-FFF2-40B4-BE49-F238E27FC236}">
                <a16:creationId xmlns:a16="http://schemas.microsoft.com/office/drawing/2014/main" id="{CBF6D1D6-946E-437A-AE75-0105ACED5659}"/>
              </a:ext>
            </a:extLst>
          </p:cNvPr>
          <p:cNvSpPr>
            <a:spLocks noGrp="1"/>
          </p:cNvSpPr>
          <p:nvPr>
            <p:ph type="body" idx="1"/>
          </p:nvPr>
        </p:nvSpPr>
        <p:spPr/>
        <p:txBody>
          <a:bodyPr/>
          <a:lstStyle/>
          <a:p>
            <a:pPr algn="ctr"/>
            <a:r>
              <a:rPr lang="en-US" sz="3200" b="1" dirty="0" err="1"/>
              <a:t>el</a:t>
            </a:r>
            <a:r>
              <a:rPr lang="en-US" sz="3200" b="1" dirty="0"/>
              <a:t> </a:t>
            </a:r>
            <a:r>
              <a:rPr lang="en-US" sz="3200" b="1" dirty="0" err="1"/>
              <a:t>león</a:t>
            </a:r>
            <a:endParaRPr lang="en-US" sz="3200" b="1" dirty="0"/>
          </a:p>
        </p:txBody>
      </p:sp>
      <p:sp>
        <p:nvSpPr>
          <p:cNvPr id="5" name="Text Placeholder 4">
            <a:extLst>
              <a:ext uri="{FF2B5EF4-FFF2-40B4-BE49-F238E27FC236}">
                <a16:creationId xmlns:a16="http://schemas.microsoft.com/office/drawing/2014/main" id="{85BD1012-AD84-44B7-8E8A-4F762F3155B6}"/>
              </a:ext>
            </a:extLst>
          </p:cNvPr>
          <p:cNvSpPr>
            <a:spLocks noGrp="1"/>
          </p:cNvSpPr>
          <p:nvPr>
            <p:ph type="body" sz="quarter" idx="3"/>
          </p:nvPr>
        </p:nvSpPr>
        <p:spPr/>
        <p:txBody>
          <a:bodyPr/>
          <a:lstStyle/>
          <a:p>
            <a:pPr algn="ctr"/>
            <a:r>
              <a:rPr lang="en-US" sz="3200" b="1" dirty="0" err="1"/>
              <a:t>el</a:t>
            </a:r>
            <a:r>
              <a:rPr lang="en-US" sz="3200" b="1" dirty="0"/>
              <a:t> </a:t>
            </a:r>
            <a:r>
              <a:rPr lang="en-US" sz="3200" b="1" dirty="0" err="1"/>
              <a:t>hipopótamo</a:t>
            </a:r>
            <a:endParaRPr lang="en-US" sz="3200" b="1" dirty="0"/>
          </a:p>
        </p:txBody>
      </p:sp>
      <p:pic>
        <p:nvPicPr>
          <p:cNvPr id="7" name="Content Placeholder 6" descr="Hippopotamus_Showing_His_Deadly_Teeth_600">
            <a:extLst>
              <a:ext uri="{FF2B5EF4-FFF2-40B4-BE49-F238E27FC236}">
                <a16:creationId xmlns:a16="http://schemas.microsoft.com/office/drawing/2014/main" id="{90C26349-8696-0B45-3E1E-9CFF782A6CE6}"/>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r="3204"/>
          <a:stretch>
            <a:fillRect/>
          </a:stretch>
        </p:blipFill>
        <p:spPr bwMode="auto">
          <a:xfrm>
            <a:off x="6634596" y="3350939"/>
            <a:ext cx="3931920" cy="3046552"/>
          </a:xfrm>
          <a:prstGeom prst="rect">
            <a:avLst/>
          </a:prstGeom>
          <a:noFill/>
          <a:ln>
            <a:noFill/>
          </a:ln>
        </p:spPr>
      </p:pic>
      <p:pic>
        <p:nvPicPr>
          <p:cNvPr id="10" name="Content Placeholder 9" descr="lion-4">
            <a:extLst>
              <a:ext uri="{FF2B5EF4-FFF2-40B4-BE49-F238E27FC236}">
                <a16:creationId xmlns:a16="http://schemas.microsoft.com/office/drawing/2014/main" id="{959E3C55-AC56-A1DC-9828-AAB25B2A7DB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4778"/>
          <a:stretch>
            <a:fillRect/>
          </a:stretch>
        </p:blipFill>
        <p:spPr bwMode="auto">
          <a:xfrm>
            <a:off x="1625484" y="3325760"/>
            <a:ext cx="3931920" cy="3096910"/>
          </a:xfrm>
          <a:prstGeom prst="rect">
            <a:avLst/>
          </a:prstGeom>
          <a:noFill/>
          <a:ln>
            <a:noFill/>
          </a:ln>
        </p:spPr>
      </p:pic>
    </p:spTree>
    <p:extLst>
      <p:ext uri="{BB962C8B-B14F-4D97-AF65-F5344CB8AC3E}">
        <p14:creationId xmlns:p14="http://schemas.microsoft.com/office/powerpoint/2010/main" val="776369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1D68-7DF2-4C3A-8FD0-E9C47AD562FD}"/>
              </a:ext>
            </a:extLst>
          </p:cNvPr>
          <p:cNvSpPr>
            <a:spLocks noGrp="1"/>
          </p:cNvSpPr>
          <p:nvPr>
            <p:ph type="title"/>
          </p:nvPr>
        </p:nvSpPr>
        <p:spPr/>
        <p:txBody>
          <a:bodyPr/>
          <a:lstStyle/>
          <a:p>
            <a:r>
              <a:rPr lang="en-US" sz="6000" b="1" dirty="0"/>
              <a:t>El </a:t>
            </a:r>
            <a:r>
              <a:rPr lang="en-US" sz="6000" b="1" dirty="0" err="1"/>
              <a:t>zoológico</a:t>
            </a:r>
            <a:endParaRPr lang="en-US" sz="6000" b="1" dirty="0"/>
          </a:p>
        </p:txBody>
      </p:sp>
      <p:sp>
        <p:nvSpPr>
          <p:cNvPr id="3" name="Text Placeholder 2">
            <a:extLst>
              <a:ext uri="{FF2B5EF4-FFF2-40B4-BE49-F238E27FC236}">
                <a16:creationId xmlns:a16="http://schemas.microsoft.com/office/drawing/2014/main" id="{CBF6D1D6-946E-437A-AE75-0105ACED5659}"/>
              </a:ext>
            </a:extLst>
          </p:cNvPr>
          <p:cNvSpPr>
            <a:spLocks noGrp="1"/>
          </p:cNvSpPr>
          <p:nvPr>
            <p:ph type="body" idx="1"/>
          </p:nvPr>
        </p:nvSpPr>
        <p:spPr/>
        <p:txBody>
          <a:bodyPr/>
          <a:lstStyle/>
          <a:p>
            <a:pPr algn="ctr"/>
            <a:r>
              <a:rPr lang="en-US" sz="3200" b="1" dirty="0" err="1"/>
              <a:t>el</a:t>
            </a:r>
            <a:r>
              <a:rPr lang="en-US" sz="3200" b="1" dirty="0"/>
              <a:t> mono</a:t>
            </a:r>
          </a:p>
        </p:txBody>
      </p:sp>
      <p:sp>
        <p:nvSpPr>
          <p:cNvPr id="5" name="Text Placeholder 4">
            <a:extLst>
              <a:ext uri="{FF2B5EF4-FFF2-40B4-BE49-F238E27FC236}">
                <a16:creationId xmlns:a16="http://schemas.microsoft.com/office/drawing/2014/main" id="{85BD1012-AD84-44B7-8E8A-4F762F3155B6}"/>
              </a:ext>
            </a:extLst>
          </p:cNvPr>
          <p:cNvSpPr>
            <a:spLocks noGrp="1"/>
          </p:cNvSpPr>
          <p:nvPr>
            <p:ph type="body" sz="quarter" idx="3"/>
          </p:nvPr>
        </p:nvSpPr>
        <p:spPr/>
        <p:txBody>
          <a:bodyPr/>
          <a:lstStyle/>
          <a:p>
            <a:pPr algn="ctr"/>
            <a:r>
              <a:rPr lang="en-US" sz="3200" b="1" dirty="0" err="1"/>
              <a:t>el</a:t>
            </a:r>
            <a:r>
              <a:rPr lang="en-US" sz="3200" b="1" dirty="0"/>
              <a:t> </a:t>
            </a:r>
            <a:r>
              <a:rPr lang="en-US" sz="3200" b="1" dirty="0" err="1"/>
              <a:t>elefante</a:t>
            </a:r>
            <a:endParaRPr lang="en-US" sz="3200" b="1" dirty="0"/>
          </a:p>
        </p:txBody>
      </p:sp>
      <p:pic>
        <p:nvPicPr>
          <p:cNvPr id="9" name="Content Placeholder 8" descr="Funny-Monkey-67">
            <a:extLst>
              <a:ext uri="{FF2B5EF4-FFF2-40B4-BE49-F238E27FC236}">
                <a16:creationId xmlns:a16="http://schemas.microsoft.com/office/drawing/2014/main" id="{B8C211A5-E434-5BB0-648B-3B5BD726270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5160" r="15280"/>
          <a:stretch>
            <a:fillRect/>
          </a:stretch>
        </p:blipFill>
        <p:spPr bwMode="auto">
          <a:xfrm>
            <a:off x="1924789" y="3429000"/>
            <a:ext cx="3383280" cy="3043192"/>
          </a:xfrm>
          <a:prstGeom prst="rect">
            <a:avLst/>
          </a:prstGeom>
          <a:noFill/>
          <a:ln>
            <a:noFill/>
          </a:ln>
        </p:spPr>
      </p:pic>
      <p:pic>
        <p:nvPicPr>
          <p:cNvPr id="11" name="Content Placeholder 10" descr="ANd9GcT4RLluGaBOObW_-hUE1eLUsahRYczqNxVKXaRJESRtqntzswkc9w">
            <a:extLst>
              <a:ext uri="{FF2B5EF4-FFF2-40B4-BE49-F238E27FC236}">
                <a16:creationId xmlns:a16="http://schemas.microsoft.com/office/drawing/2014/main" id="{A4A9D4E7-715C-872C-0DFF-F580E992FE0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t="6413" r="3288"/>
          <a:stretch>
            <a:fillRect/>
          </a:stretch>
        </p:blipFill>
        <p:spPr bwMode="auto">
          <a:xfrm>
            <a:off x="6975371" y="3429000"/>
            <a:ext cx="3291840" cy="2979511"/>
          </a:xfrm>
          <a:prstGeom prst="rect">
            <a:avLst/>
          </a:prstGeom>
          <a:noFill/>
          <a:ln>
            <a:noFill/>
          </a:ln>
        </p:spPr>
      </p:pic>
    </p:spTree>
    <p:extLst>
      <p:ext uri="{BB962C8B-B14F-4D97-AF65-F5344CB8AC3E}">
        <p14:creationId xmlns:p14="http://schemas.microsoft.com/office/powerpoint/2010/main" val="262108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1810</TotalTime>
  <Words>741</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 New Roman</vt:lpstr>
      <vt:lpstr>Wingdings 3</vt:lpstr>
      <vt:lpstr>Ion Boardroom</vt:lpstr>
      <vt:lpstr>Summer Zoo </vt:lpstr>
      <vt:lpstr>¡Bienvenidos!</vt:lpstr>
      <vt:lpstr>¡Buenas tardes!</vt:lpstr>
      <vt:lpstr>Hola Mis Amigos  Hola mis amigos  Hola mis amigos  Hola mis amigos  Hello to my friends </vt:lpstr>
      <vt:lpstr>Y ¿Cómo están mis amigos?  Bien o mal o más o menos  Bien o mal o más o menos  Bien o mal o más o menos  ¿Cómo estás? How are you? </vt:lpstr>
      <vt:lpstr>El zoológico</vt:lpstr>
      <vt:lpstr>El zoológico</vt:lpstr>
      <vt:lpstr>El zoológico</vt:lpstr>
      <vt:lpstr>El zoológico</vt:lpstr>
      <vt:lpstr>Los animales</vt:lpstr>
      <vt:lpstr>El zoológico</vt:lpstr>
      <vt:lpstr>La Aventura….</vt:lpstr>
      <vt:lpstr>La Aventura….</vt:lpstr>
      <vt:lpstr>Notas culturales</vt:lpstr>
      <vt:lpstr>Notas culturales</vt:lpstr>
      <vt:lpstr>Notas culturales</vt:lpstr>
      <vt:lpstr>Notas culturales</vt:lpstr>
      <vt:lpstr>Notas culturales</vt:lpstr>
      <vt:lpstr>En la selva</vt:lpstr>
      <vt:lpstr>Adios song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animales</dc:title>
  <dc:creator>Emma Garcia</dc:creator>
  <cp:lastModifiedBy>Emma Garcia</cp:lastModifiedBy>
  <cp:revision>60</cp:revision>
  <dcterms:created xsi:type="dcterms:W3CDTF">2022-03-14T15:57:43Z</dcterms:created>
  <dcterms:modified xsi:type="dcterms:W3CDTF">2023-06-12T17:18:28Z</dcterms:modified>
</cp:coreProperties>
</file>