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4" r:id="rId4"/>
    <p:sldId id="272" r:id="rId5"/>
    <p:sldId id="273" r:id="rId6"/>
    <p:sldId id="277" r:id="rId7"/>
    <p:sldId id="286" r:id="rId8"/>
    <p:sldId id="271" r:id="rId9"/>
    <p:sldId id="264" r:id="rId10"/>
    <p:sldId id="266" r:id="rId11"/>
    <p:sldId id="267" r:id="rId12"/>
    <p:sldId id="259" r:id="rId13"/>
    <p:sldId id="260" r:id="rId14"/>
    <p:sldId id="287" r:id="rId15"/>
    <p:sldId id="261" r:id="rId16"/>
    <p:sldId id="278" r:id="rId17"/>
    <p:sldId id="283" r:id="rId18"/>
    <p:sldId id="288" r:id="rId19"/>
    <p:sldId id="28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6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0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5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5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6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0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3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6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1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4DD8B3F-4475-4903-B21B-0FD871DC6B3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illustrations/pulgares-arriba-cara-sonriente-emoji-4007573/" TargetMode="External"/><Relationship Id="rId7" Type="http://schemas.openxmlformats.org/officeDocument/2006/relationships/hyperlink" Target="https://www.maxpixel.net/Animated-Samuel-Smiley-Hand-Cool-Smiliy-Boredom-197751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pixabay.com/de/illustrations/smili-smiley-smiliy-daumen-runter-3898008/" TargetMode="Externa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rientacionandujar.es/2013/10/31/los-sonidos-de-animales-video-cancion-infantil-con-ficha-de-onomatopeyas-musicograma-y-letr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milagrosa.blogspot.com/p/pre-primary-from-3-to-5-years-old.html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la-clase-de-laura.blogspot.com/2016/06/las-notas-musicales.html" TargetMode="Externa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miling-soul-sowmya.blogspot.com/2015/10/say-good-bye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29262&amp;picture=stuffed-animal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codigok.blogspot.com/2013/11/el-regreso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smili-smiley-smiliy-daumen-runter-3898008/" TargetMode="External"/><Relationship Id="rId7" Type="http://schemas.openxmlformats.org/officeDocument/2006/relationships/hyperlink" Target="https://pixabay.com/en/smile-smiley-wink-ok-correctly-235247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pixabay.com/en/boredom-animated-smiley-cool-1977519/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WxppFpnHs8" TargetMode="External"/><Relationship Id="rId2" Type="http://schemas.openxmlformats.org/officeDocument/2006/relationships/hyperlink" Target="https://youtu.be/43LiPJvKLY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twCZowcGuw" TargetMode="External"/><Relationship Id="rId4" Type="http://schemas.openxmlformats.org/officeDocument/2006/relationships/hyperlink" Target="https://www.youtube.com/watch?v=fGgqmopZ0F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flickr.com/photos/ayuntamiento_culiacan/4584856263/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s://bio.libretexts.org/Courses/Lumen_Learning/Book:_Fundamentals_of_Biology_I_(Lumen)/15:_Module_12:_Vertebrates/15.22:_Evolution_and_Diversity_of_Bird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A3A7-D1F7-4678-A898-493BE0C79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 dirty="0"/>
              <a:t>Summer Zoo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2ACF4-F338-414E-8FA9-5A619EA59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err="1"/>
              <a:t>Clase</a:t>
            </a:r>
            <a:r>
              <a:rPr lang="en-US" sz="3600" b="1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28651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aviario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quetzal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pinguino</a:t>
            </a:r>
            <a:endParaRPr lang="en-US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C8849-1015-8057-A73C-B74472CD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33" y="3429000"/>
            <a:ext cx="3657600" cy="286326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97882F-381F-F9D0-4966-5DC3462FF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01" y="3320556"/>
            <a:ext cx="2834640" cy="3323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36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aviario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/>
              <a:t>la selva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colibrí</a:t>
            </a:r>
            <a:endParaRPr lang="en-US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87A553-2024-E3A7-FD85-79EAFC57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91" y="3212324"/>
            <a:ext cx="3657600" cy="333069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EDF5B-98DA-E6A2-968F-DBD187F00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09" y="3186689"/>
            <a:ext cx="3931920" cy="3122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1087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aviario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flamenco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loro/papagayo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24763A-572F-F3FB-806F-A42AD76CC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91" y="3212324"/>
            <a:ext cx="3657600" cy="33500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6FD301-1962-0781-D15A-CAA80BE5B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93" y="3439805"/>
            <a:ext cx="4297680" cy="3221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51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aviario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pavo</a:t>
            </a:r>
            <a:r>
              <a:rPr lang="en-US" sz="3200" b="1" dirty="0"/>
              <a:t> real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mar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371FC-AAF7-28A1-28E6-0A4C6CBA7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3" y="3335337"/>
            <a:ext cx="5486400" cy="3086024"/>
          </a:xfrm>
          <a:prstGeom prst="rect">
            <a:avLst/>
          </a:prstGeom>
          <a:noFill/>
        </p:spPr>
      </p:pic>
      <p:pic>
        <p:nvPicPr>
          <p:cNvPr id="8" name="Picture 7" descr="l3hXTbhCBNc_s7RaacEpOEo_f_ae7z0JxBlzyRwZ8QtzQD0llWrXaIglFnMo2jF70MTR5YBk7vB3I6eq2Fk9HNZOUXSyhP3zXlZSwVvaka1mMeFArvm3i-5J3byCRyScuQ">
            <a:extLst>
              <a:ext uri="{FF2B5EF4-FFF2-40B4-BE49-F238E27FC236}">
                <a16:creationId xmlns:a16="http://schemas.microsoft.com/office/drawing/2014/main" id="{4332829A-FB6F-171B-B537-5ADA4D428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67" y="3335337"/>
            <a:ext cx="4572000" cy="303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31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AA7F-D6F5-6E93-4147-3D029400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aviario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E2E8D-2871-1AA5-BA6A-6321E7DB9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¿</a:t>
            </a:r>
            <a:r>
              <a:rPr lang="en-US" sz="2400" dirty="0" err="1"/>
              <a:t>Dónde</a:t>
            </a:r>
            <a:r>
              <a:rPr lang="en-US" sz="2400" dirty="0"/>
              <a:t> </a:t>
            </a:r>
            <a:r>
              <a:rPr lang="en-US" sz="2400" dirty="0" err="1"/>
              <a:t>está</a:t>
            </a:r>
            <a:r>
              <a:rPr lang="en-US" sz="2400" dirty="0"/>
              <a:t>?</a:t>
            </a:r>
          </a:p>
          <a:p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estás</a:t>
            </a:r>
            <a:r>
              <a:rPr lang="en-US" sz="2400" dirty="0"/>
              <a:t>?</a:t>
            </a:r>
          </a:p>
          <a:p>
            <a:r>
              <a:rPr lang="en-US" sz="2400" dirty="0"/>
              <a:t>Hay ….</a:t>
            </a:r>
          </a:p>
          <a:p>
            <a:r>
              <a:rPr lang="en-US" sz="2400" dirty="0"/>
              <a:t>Bien, mal, </a:t>
            </a:r>
            <a:r>
              <a:rPr lang="en-US" sz="2400" dirty="0" err="1"/>
              <a:t>más</a:t>
            </a:r>
            <a:r>
              <a:rPr lang="en-US" sz="2400" dirty="0"/>
              <a:t> o </a:t>
            </a:r>
            <a:r>
              <a:rPr lang="en-US" sz="2400" dirty="0" err="1"/>
              <a:t>menos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Content Placeholder 9" descr="A picture containing logo&#10;&#10;Description automatically generated">
            <a:extLst>
              <a:ext uri="{FF2B5EF4-FFF2-40B4-BE49-F238E27FC236}">
                <a16:creationId xmlns:a16="http://schemas.microsoft.com/office/drawing/2014/main" id="{59316BA4-9008-1F2D-894F-3EB0C9302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24054" y="2474615"/>
            <a:ext cx="2286000" cy="1597813"/>
          </a:xfrm>
          <a:prstGeom prst="rect">
            <a:avLst/>
          </a:prstGeom>
        </p:spPr>
      </p:pic>
      <p:pic>
        <p:nvPicPr>
          <p:cNvPr id="5" name="Content Placeholder 7" descr="Shape&#10;&#10;Description automatically generated">
            <a:extLst>
              <a:ext uri="{FF2B5EF4-FFF2-40B4-BE49-F238E27FC236}">
                <a16:creationId xmlns:a16="http://schemas.microsoft.com/office/drawing/2014/main" id="{21F12F91-4B2B-19D6-739C-626D5C67C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41956" y="4311650"/>
            <a:ext cx="2286000" cy="1819867"/>
          </a:xfrm>
          <a:prstGeom prst="rect">
            <a:avLst/>
          </a:prstGeom>
        </p:spPr>
      </p:pic>
      <p:pic>
        <p:nvPicPr>
          <p:cNvPr id="7" name="Picture 6" descr="A picture containing clipart, cartoon, emoticon, smiley&#10;&#10;Description automatically generated">
            <a:extLst>
              <a:ext uri="{FF2B5EF4-FFF2-40B4-BE49-F238E27FC236}">
                <a16:creationId xmlns:a16="http://schemas.microsoft.com/office/drawing/2014/main" id="{ED466E01-27B1-DDEE-EF0B-01C58781E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225360" y="2474615"/>
            <a:ext cx="2286000" cy="20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Aventura….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364226"/>
            <a:ext cx="4825158" cy="576262"/>
          </a:xfrm>
        </p:spPr>
        <p:txBody>
          <a:bodyPr/>
          <a:lstStyle/>
          <a:p>
            <a:pPr algn="ctr"/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1" y="2364226"/>
            <a:ext cx="4825160" cy="608825"/>
          </a:xfrm>
        </p:spPr>
        <p:txBody>
          <a:bodyPr/>
          <a:lstStyle/>
          <a:p>
            <a:pPr algn="ctr"/>
            <a:r>
              <a:rPr lang="en-US" sz="3200" b="1" dirty="0" err="1"/>
              <a:t>Inglés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127DE-4262-902C-9271-520EF88D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973051"/>
            <a:ext cx="5486400" cy="3657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Dani: En </a:t>
            </a:r>
            <a:r>
              <a:rPr lang="en-US" sz="2200" b="1" dirty="0" err="1"/>
              <a:t>el</a:t>
            </a:r>
            <a:r>
              <a:rPr lang="en-US" sz="2200" b="1" dirty="0"/>
              <a:t> </a:t>
            </a:r>
            <a:r>
              <a:rPr lang="en-US" sz="2200" b="1" dirty="0" err="1"/>
              <a:t>aviario</a:t>
            </a:r>
            <a:r>
              <a:rPr lang="en-US" sz="2200" b="1" dirty="0"/>
              <a:t>, hay </a:t>
            </a:r>
            <a:r>
              <a:rPr lang="en-US" sz="2200" b="1" dirty="0" err="1"/>
              <a:t>los</a:t>
            </a:r>
            <a:r>
              <a:rPr lang="en-US" sz="2200" b="1" dirty="0"/>
              <a:t> </a:t>
            </a:r>
            <a:r>
              <a:rPr lang="en-US" sz="2200" b="1" dirty="0" err="1"/>
              <a:t>pájaros</a:t>
            </a:r>
            <a:r>
              <a:rPr lang="en-US" sz="2200" b="1" dirty="0"/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err="1"/>
              <a:t>Beto</a:t>
            </a:r>
            <a:r>
              <a:rPr lang="en-US" sz="2200" b="1" dirty="0"/>
              <a:t>: Hay </a:t>
            </a:r>
            <a:r>
              <a:rPr lang="en-US" sz="2200" b="1" dirty="0" err="1"/>
              <a:t>muchos</a:t>
            </a:r>
            <a:r>
              <a:rPr lang="en-US" sz="2200" b="1" dirty="0"/>
              <a:t> </a:t>
            </a:r>
            <a:r>
              <a:rPr lang="en-US" sz="2200" b="1" dirty="0" err="1"/>
              <a:t>pájaros</a:t>
            </a:r>
            <a:r>
              <a:rPr lang="en-US" sz="2200" b="1" dirty="0"/>
              <a:t> de </a:t>
            </a:r>
            <a:r>
              <a:rPr lang="en-US" sz="2200" b="1" dirty="0" err="1"/>
              <a:t>colores</a:t>
            </a:r>
            <a:r>
              <a:rPr lang="en-US" sz="2200" b="1" dirty="0"/>
              <a:t> </a:t>
            </a:r>
            <a:r>
              <a:rPr lang="en-US" sz="2200" b="1" dirty="0" err="1"/>
              <a:t>diferentes</a:t>
            </a:r>
            <a:r>
              <a:rPr lang="en-US" sz="2200" b="1" dirty="0"/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Dani: ¿</a:t>
            </a:r>
            <a:r>
              <a:rPr lang="en-US" sz="2200" b="1" dirty="0" err="1"/>
              <a:t>Dónde</a:t>
            </a:r>
            <a:r>
              <a:rPr lang="en-US" sz="2200" b="1" dirty="0"/>
              <a:t> </a:t>
            </a:r>
            <a:r>
              <a:rPr lang="en-US" sz="2200" b="1" dirty="0" err="1"/>
              <a:t>está</a:t>
            </a:r>
            <a:r>
              <a:rPr lang="en-US" sz="2200" b="1" dirty="0"/>
              <a:t> un </a:t>
            </a:r>
            <a:r>
              <a:rPr lang="en-US" sz="2200" b="1" dirty="0" err="1"/>
              <a:t>pájaro</a:t>
            </a:r>
            <a:r>
              <a:rPr lang="en-US" sz="2200" b="1" dirty="0"/>
              <a:t> </a:t>
            </a:r>
            <a:r>
              <a:rPr lang="en-US" sz="2200" b="1" dirty="0" err="1"/>
              <a:t>azul</a:t>
            </a:r>
            <a:r>
              <a:rPr lang="en-US" sz="2200" b="1" dirty="0"/>
              <a:t>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err="1"/>
              <a:t>Beto</a:t>
            </a:r>
            <a:r>
              <a:rPr lang="en-US" sz="2200" b="1" dirty="0"/>
              <a:t>: </a:t>
            </a:r>
            <a:r>
              <a:rPr lang="en-US" sz="2200" b="1" dirty="0" err="1"/>
              <a:t>Allá</a:t>
            </a:r>
            <a:r>
              <a:rPr lang="en-US" sz="2200" b="1" dirty="0"/>
              <a:t> es </a:t>
            </a:r>
            <a:r>
              <a:rPr lang="en-US" sz="2200" b="1" dirty="0" err="1"/>
              <a:t>el</a:t>
            </a:r>
            <a:r>
              <a:rPr lang="en-US" sz="2200" b="1" dirty="0"/>
              <a:t> </a:t>
            </a:r>
            <a:r>
              <a:rPr lang="en-US" sz="2200" b="1" dirty="0" err="1"/>
              <a:t>colibrí</a:t>
            </a:r>
            <a:r>
              <a:rPr lang="en-US" sz="2200" b="1" dirty="0"/>
              <a:t>. Es </a:t>
            </a:r>
            <a:r>
              <a:rPr lang="en-US" sz="2200" b="1" dirty="0" err="1"/>
              <a:t>azul</a:t>
            </a:r>
            <a:r>
              <a:rPr lang="en-US" sz="2200" b="1" dirty="0"/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Teacher: </a:t>
            </a:r>
            <a:r>
              <a:rPr lang="en-US" sz="2200" b="1" dirty="0" err="1"/>
              <a:t>Sí</a:t>
            </a:r>
            <a:r>
              <a:rPr lang="en-US" sz="2200" b="1" dirty="0"/>
              <a:t>, </a:t>
            </a:r>
            <a:r>
              <a:rPr lang="en-US" sz="2200" b="1" dirty="0" err="1"/>
              <a:t>el</a:t>
            </a:r>
            <a:r>
              <a:rPr lang="en-US" sz="2200" b="1" dirty="0"/>
              <a:t> </a:t>
            </a:r>
            <a:r>
              <a:rPr lang="en-US" sz="2200" b="1" dirty="0" err="1"/>
              <a:t>colibrí</a:t>
            </a:r>
            <a:r>
              <a:rPr lang="en-US" sz="2200" b="1" dirty="0"/>
              <a:t> es </a:t>
            </a:r>
            <a:r>
              <a:rPr lang="en-US" sz="2200" b="1" dirty="0" err="1"/>
              <a:t>azul</a:t>
            </a:r>
            <a:r>
              <a:rPr lang="en-US" sz="2200" b="1" dirty="0"/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err="1"/>
              <a:t>Beto</a:t>
            </a:r>
            <a:r>
              <a:rPr lang="en-US" sz="2200" b="1" dirty="0"/>
              <a:t>: ¿</a:t>
            </a:r>
            <a:r>
              <a:rPr lang="en-US" sz="2200" b="1" dirty="0" err="1"/>
              <a:t>Dónde</a:t>
            </a:r>
            <a:r>
              <a:rPr lang="en-US" sz="2200" b="1" dirty="0"/>
              <a:t> </a:t>
            </a:r>
            <a:r>
              <a:rPr lang="en-US" sz="2200" b="1" dirty="0" err="1"/>
              <a:t>está</a:t>
            </a:r>
            <a:r>
              <a:rPr lang="en-US" sz="2200" b="1" dirty="0"/>
              <a:t> </a:t>
            </a:r>
            <a:r>
              <a:rPr lang="en-US" sz="2200" b="1" dirty="0" err="1"/>
              <a:t>el</a:t>
            </a:r>
            <a:r>
              <a:rPr lang="en-US" sz="2200" b="1" dirty="0"/>
              <a:t> flamenco?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Dani: </a:t>
            </a:r>
            <a:r>
              <a:rPr lang="en-US" sz="2200" b="1" dirty="0" err="1"/>
              <a:t>Está</a:t>
            </a:r>
            <a:r>
              <a:rPr lang="en-US" sz="2200" b="1" dirty="0"/>
              <a:t> </a:t>
            </a:r>
            <a:r>
              <a:rPr lang="en-US" sz="2200" b="1" dirty="0" err="1"/>
              <a:t>enseguida</a:t>
            </a:r>
            <a:r>
              <a:rPr lang="en-US" sz="2200" b="1" dirty="0"/>
              <a:t> del </a:t>
            </a:r>
            <a:r>
              <a:rPr lang="en-US" sz="2200" b="1" dirty="0" err="1"/>
              <a:t>colibrí</a:t>
            </a:r>
            <a:r>
              <a:rPr lang="en-US" sz="2200" b="1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E0A24F-2FFA-DFCD-99EB-97BC30A91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1" y="2940488"/>
            <a:ext cx="5486400" cy="3657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In the aviary, there are birds.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There are a lot of birds of different colors.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Where is a blue bird?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Over there is the hummingbird. It is blue.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Yes, the hummingbird is blue.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Where is the flamingo?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Is next to the hummingbird.</a:t>
            </a:r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DFA90-9720-D75B-CC46-09A09FF6D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291" y="489860"/>
            <a:ext cx="1806017" cy="164459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9D27A-F08D-99D5-B15C-26E648D7D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66" y="649423"/>
            <a:ext cx="1828800" cy="1370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40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9C1D83B-9E6D-449F-89C6-E2EDC2898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BC09B8-8564-494B-BAD7-51AACE243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DF915E5-E3C9-4FDC-B7CA-C8779A8AD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1CFAF9-47D0-45E1-AC87-958CE2C40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AE22341-DA67-4E26-811B-8BC8E3248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E9F23E6-4D77-4496-80BD-50308E886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2B89F240-F6A6-4E65-9467-2DA5D97CE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361FED2-1D39-48EB-862F-559B1A224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E930F6-5708-A51A-22B9-239BFD5E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Notas</a:t>
            </a:r>
            <a:r>
              <a:rPr lang="en-US" sz="5400" b="1" dirty="0"/>
              <a:t> </a:t>
            </a:r>
            <a:r>
              <a:rPr lang="en-US" sz="5400" b="1" dirty="0" err="1"/>
              <a:t>culturales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1B232-1FC1-4AA7-65AD-FE1B2816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 fontScale="925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Spanish speakers don’t say their dogs go “woof;” instead, they say “¡</a:t>
            </a:r>
            <a:r>
              <a:rPr lang="en-US" sz="2400" dirty="0" err="1">
                <a:solidFill>
                  <a:schemeClr val="bg1"/>
                </a:solidFill>
              </a:rPr>
              <a:t>guau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guau</a:t>
            </a:r>
            <a:r>
              <a:rPr lang="en-US" sz="2400" dirty="0">
                <a:solidFill>
                  <a:schemeClr val="bg1"/>
                </a:solidFill>
              </a:rPr>
              <a:t>!”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What noise a </a:t>
            </a:r>
            <a:r>
              <a:rPr lang="en-US" sz="2400" dirty="0" err="1">
                <a:solidFill>
                  <a:schemeClr val="bg1"/>
                </a:solidFill>
              </a:rPr>
              <a:t>gato</a:t>
            </a:r>
            <a:r>
              <a:rPr lang="en-US" sz="2400" dirty="0">
                <a:solidFill>
                  <a:schemeClr val="bg1"/>
                </a:solidFill>
              </a:rPr>
              <a:t> (cat) makes.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Spanish, “meow” becomes “</a:t>
            </a:r>
            <a:r>
              <a:rPr lang="en-US" sz="2400" dirty="0" err="1">
                <a:solidFill>
                  <a:schemeClr val="bg1"/>
                </a:solidFill>
              </a:rPr>
              <a:t>miau</a:t>
            </a:r>
            <a:r>
              <a:rPr lang="en-US" sz="2400" dirty="0">
                <a:solidFill>
                  <a:schemeClr val="bg1"/>
                </a:solidFill>
              </a:rPr>
              <a:t>,” which looks different but sounds the same.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 Small birds: </a:t>
            </a:r>
            <a:r>
              <a:rPr lang="en-US" sz="2400" dirty="0" err="1">
                <a:solidFill>
                  <a:schemeClr val="bg1"/>
                </a:solidFill>
              </a:rPr>
              <a:t>pío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pío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 Frogs: </a:t>
            </a:r>
            <a:r>
              <a:rPr lang="en-US" sz="2400" dirty="0" err="1">
                <a:solidFill>
                  <a:schemeClr val="bg1"/>
                </a:solidFill>
              </a:rPr>
              <a:t>cruá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cruá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 Mice: </a:t>
            </a:r>
            <a:r>
              <a:rPr lang="en-US" sz="2400" dirty="0" err="1">
                <a:solidFill>
                  <a:schemeClr val="bg1"/>
                </a:solidFill>
              </a:rPr>
              <a:t>iik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iik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3BE1FD-8B44-4D3C-85D1-FBE714E3D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clipart, horse, cartoon, illustration&#10;&#10;Description automatically generated">
            <a:extLst>
              <a:ext uri="{FF2B5EF4-FFF2-40B4-BE49-F238E27FC236}">
                <a16:creationId xmlns:a16="http://schemas.microsoft.com/office/drawing/2014/main" id="{97653D1F-AA5A-7B39-3D23-5A16D8D9C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51792" y="1685337"/>
            <a:ext cx="4754880" cy="339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1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F1CA-A7B4-9CE1-E883-B6BB41F7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Los </a:t>
            </a:r>
            <a:r>
              <a:rPr lang="en-US" sz="5400" b="1" dirty="0" err="1"/>
              <a:t>animales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FC7B1-0710-B0DF-1C9A-CD66E15E11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Animales, Animales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gustan los animales.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chiquitos, los grandotes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con plumas, los peludos.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Animales, animales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gustan los animales</a:t>
            </a:r>
            <a:endParaRPr lang="en-US" sz="2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animals in the jungle&#10;&#10;Description automatically generated with medium confidence">
            <a:extLst>
              <a:ext uri="{FF2B5EF4-FFF2-40B4-BE49-F238E27FC236}">
                <a16:creationId xmlns:a16="http://schemas.microsoft.com/office/drawing/2014/main" id="{FBD214ED-C70E-0185-FDBB-AECC46E52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58250" y="459343"/>
            <a:ext cx="3108960" cy="220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s, art, graphic design, drawing&#10;&#10;Description automatically generated">
            <a:extLst>
              <a:ext uri="{FF2B5EF4-FFF2-40B4-BE49-F238E27FC236}">
                <a16:creationId xmlns:a16="http://schemas.microsoft.com/office/drawing/2014/main" id="{C8CF2269-A75A-6910-E1CC-C1AB3EAA7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0532" y="3238404"/>
            <a:ext cx="46101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DA8A-044D-B913-9651-5F50F280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err="1"/>
              <a:t>Juego</a:t>
            </a:r>
            <a:r>
              <a:rPr lang="en-US" sz="5400" b="1" dirty="0"/>
              <a:t> - ¿</a:t>
            </a:r>
            <a:r>
              <a:rPr lang="en-US" sz="5400" b="1" dirty="0" err="1"/>
              <a:t>Cuál</a:t>
            </a:r>
            <a:r>
              <a:rPr lang="en-US" sz="5400" b="1" dirty="0"/>
              <a:t> </a:t>
            </a:r>
            <a:r>
              <a:rPr lang="en-US" sz="5400" b="1" dirty="0" err="1"/>
              <a:t>falta</a:t>
            </a:r>
            <a:r>
              <a:rPr lang="en-US" sz="5400" b="1" dirty="0"/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059ED2-5694-76D9-FF5E-ADFBB8939A4F}"/>
              </a:ext>
            </a:extLst>
          </p:cNvPr>
          <p:cNvGrpSpPr/>
          <p:nvPr/>
        </p:nvGrpSpPr>
        <p:grpSpPr>
          <a:xfrm>
            <a:off x="598910" y="2420057"/>
            <a:ext cx="2560320" cy="2421870"/>
            <a:chOff x="598910" y="2420057"/>
            <a:chExt cx="2560320" cy="24218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24C09C-493F-2FD1-9492-DA6B6C264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10" y="2420057"/>
              <a:ext cx="2560320" cy="1919249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02DD9E-CE38-BA8E-EBC4-96AF6D394ACD}"/>
                </a:ext>
              </a:extLst>
            </p:cNvPr>
            <p:cNvSpPr txBox="1"/>
            <p:nvPr/>
          </p:nvSpPr>
          <p:spPr>
            <a:xfrm>
              <a:off x="964670" y="4472595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el</a:t>
              </a:r>
              <a:r>
                <a:rPr lang="en-US" b="1" dirty="0"/>
                <a:t> </a:t>
              </a:r>
              <a:r>
                <a:rPr lang="en-US" b="1" dirty="0" err="1"/>
                <a:t>flamneco</a:t>
              </a:r>
              <a:endParaRPr lang="en-US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3FB037-984A-4D24-933A-AB6A8E4EA22D}"/>
              </a:ext>
            </a:extLst>
          </p:cNvPr>
          <p:cNvGrpSpPr/>
          <p:nvPr/>
        </p:nvGrpSpPr>
        <p:grpSpPr>
          <a:xfrm>
            <a:off x="3762278" y="2422024"/>
            <a:ext cx="2286000" cy="2476404"/>
            <a:chOff x="3762278" y="2422024"/>
            <a:chExt cx="2286000" cy="24764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9ED919-DAF0-579B-4CD2-DB8F0EB8F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278" y="2422024"/>
              <a:ext cx="2286000" cy="2050571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5933B2-9E55-CBA7-3E20-B59E61F583CF}"/>
                </a:ext>
              </a:extLst>
            </p:cNvPr>
            <p:cNvSpPr txBox="1"/>
            <p:nvPr/>
          </p:nvSpPr>
          <p:spPr>
            <a:xfrm>
              <a:off x="3990878" y="4529096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la mariposa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145897-CFFC-16B8-0D2F-1D08EAB9CB90}"/>
              </a:ext>
            </a:extLst>
          </p:cNvPr>
          <p:cNvGrpSpPr/>
          <p:nvPr/>
        </p:nvGrpSpPr>
        <p:grpSpPr>
          <a:xfrm>
            <a:off x="6420642" y="2420057"/>
            <a:ext cx="2286000" cy="2559178"/>
            <a:chOff x="6420642" y="2420057"/>
            <a:chExt cx="2286000" cy="2559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89B26E-E8FB-E624-683D-24E137123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642" y="2420057"/>
              <a:ext cx="2286000" cy="2093750"/>
            </a:xfrm>
            <a:prstGeom prst="rect">
              <a:avLst/>
            </a:prstGeom>
            <a:no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6D0A67-608D-778C-2797-8EF49644E658}"/>
                </a:ext>
              </a:extLst>
            </p:cNvPr>
            <p:cNvSpPr txBox="1"/>
            <p:nvPr/>
          </p:nvSpPr>
          <p:spPr>
            <a:xfrm>
              <a:off x="6649242" y="4609903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el</a:t>
              </a:r>
              <a:r>
                <a:rPr lang="en-US" b="1" dirty="0"/>
                <a:t> loro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3EFEA1-B143-09A4-E2B5-0B5676FDF504}"/>
              </a:ext>
            </a:extLst>
          </p:cNvPr>
          <p:cNvGrpSpPr/>
          <p:nvPr/>
        </p:nvGrpSpPr>
        <p:grpSpPr>
          <a:xfrm>
            <a:off x="2436398" y="5035710"/>
            <a:ext cx="5212080" cy="1748740"/>
            <a:chOff x="2436398" y="5035710"/>
            <a:chExt cx="5212080" cy="17487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7A2A1F-E746-C7DF-5FF5-4C32ED942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398" y="5035710"/>
              <a:ext cx="3108960" cy="1748740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BAB624-92AB-2AA9-2ED5-32A53E54A0AA}"/>
                </a:ext>
              </a:extLst>
            </p:cNvPr>
            <p:cNvSpPr txBox="1"/>
            <p:nvPr/>
          </p:nvSpPr>
          <p:spPr>
            <a:xfrm>
              <a:off x="5819678" y="5533147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el</a:t>
              </a:r>
              <a:r>
                <a:rPr lang="en-US" b="1" dirty="0"/>
                <a:t> </a:t>
              </a:r>
              <a:r>
                <a:rPr lang="en-US" b="1" dirty="0" err="1"/>
                <a:t>pavo</a:t>
              </a:r>
              <a:r>
                <a:rPr lang="en-US" b="1" dirty="0"/>
                <a:t> real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EA4EBE-E411-27F0-B4C9-20B7261E79D2}"/>
              </a:ext>
            </a:extLst>
          </p:cNvPr>
          <p:cNvGrpSpPr/>
          <p:nvPr/>
        </p:nvGrpSpPr>
        <p:grpSpPr>
          <a:xfrm>
            <a:off x="8849890" y="2456407"/>
            <a:ext cx="2743200" cy="2560731"/>
            <a:chOff x="8849890" y="2456407"/>
            <a:chExt cx="2743200" cy="25607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D2D106-5732-C02F-68D3-4531EA8379EE}"/>
                </a:ext>
              </a:extLst>
            </p:cNvPr>
            <p:cNvSpPr txBox="1"/>
            <p:nvPr/>
          </p:nvSpPr>
          <p:spPr>
            <a:xfrm>
              <a:off x="9307090" y="4647806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el</a:t>
              </a:r>
              <a:r>
                <a:rPr lang="en-US" b="1" dirty="0"/>
                <a:t> </a:t>
              </a:r>
              <a:r>
                <a:rPr lang="en-US" b="1" dirty="0" err="1"/>
                <a:t>pájaro</a:t>
              </a:r>
              <a:endParaRPr lang="en-US" b="1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184E66-4DAC-111E-9F2C-2FACF7EA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9890" y="2456407"/>
              <a:ext cx="2743200" cy="20574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3974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858B-9143-4D1B-A157-3710C70F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Adios 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7D19-13C6-42B7-9BBE-A606FD974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98643"/>
            <a:ext cx="8761412" cy="410817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Adiós a mis amigos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Adiós hasta luego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97FD3C2-1135-44D0-BAF4-B44DDC39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97776" y="2398643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C7557-2933-FBA4-16D3-46FCE11B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¡</a:t>
            </a:r>
            <a:r>
              <a:rPr lang="en-US" sz="6000" b="1" dirty="0" err="1"/>
              <a:t>Bienvenidos</a:t>
            </a:r>
            <a:r>
              <a:rPr lang="en-US" sz="6000" b="1" dirty="0"/>
              <a:t>!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6E16-ABBA-21A8-38B2-4A2EB486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Hola, mi </a:t>
            </a:r>
            <a:r>
              <a:rPr lang="en-US" sz="2400" b="1" dirty="0" err="1"/>
              <a:t>nombre</a:t>
            </a:r>
            <a:r>
              <a:rPr lang="en-US" sz="2400" b="1" dirty="0"/>
              <a:t> es Emma Garcia, </a:t>
            </a:r>
            <a:r>
              <a:rPr lang="en-US" sz="2400" b="1" dirty="0" err="1"/>
              <a:t>pueden</a:t>
            </a:r>
            <a:r>
              <a:rPr lang="en-US" sz="2400" b="1" dirty="0"/>
              <a:t> </a:t>
            </a:r>
            <a:r>
              <a:rPr lang="en-US" sz="2400" b="1" dirty="0" err="1"/>
              <a:t>llamarme</a:t>
            </a:r>
            <a:r>
              <a:rPr lang="en-US" sz="2400" b="1" dirty="0"/>
              <a:t> </a:t>
            </a:r>
            <a:r>
              <a:rPr lang="en-US" sz="2400" b="1" dirty="0" err="1"/>
              <a:t>Señora</a:t>
            </a:r>
            <a:r>
              <a:rPr lang="en-US" sz="2400" b="1" dirty="0"/>
              <a:t> García (Mrs. Garcia)</a:t>
            </a:r>
          </a:p>
          <a:p>
            <a:r>
              <a:rPr lang="en-US" sz="2400" b="1" dirty="0"/>
              <a:t>¡</a:t>
            </a:r>
            <a:r>
              <a:rPr lang="en-US" sz="2400" b="1" dirty="0" err="1"/>
              <a:t>Bienvenidos</a:t>
            </a:r>
            <a:r>
              <a:rPr lang="en-US" sz="2400" b="1" dirty="0"/>
              <a:t> a la </a:t>
            </a:r>
            <a:r>
              <a:rPr lang="en-US" sz="2400" b="1" dirty="0" err="1"/>
              <a:t>clase</a:t>
            </a:r>
            <a:r>
              <a:rPr lang="en-US" sz="2400" b="1" dirty="0"/>
              <a:t> </a:t>
            </a:r>
            <a:r>
              <a:rPr lang="en-US" sz="2400" b="1" dirty="0" err="1"/>
              <a:t>número</a:t>
            </a:r>
            <a:r>
              <a:rPr lang="en-US" sz="2400" b="1" dirty="0"/>
              <a:t> </a:t>
            </a:r>
            <a:r>
              <a:rPr lang="en-US" sz="2400" b="1" dirty="0" err="1"/>
              <a:t>tres</a:t>
            </a:r>
            <a:r>
              <a:rPr lang="en-US" sz="2400" b="1" dirty="0"/>
              <a:t>!</a:t>
            </a:r>
          </a:p>
          <a:p>
            <a:r>
              <a:rPr lang="en-US" sz="2400" b="1" dirty="0" err="1"/>
              <a:t>Recuerda</a:t>
            </a:r>
            <a:r>
              <a:rPr lang="en-US" sz="2400" b="1" dirty="0"/>
              <a:t>, la palabra para </a:t>
            </a:r>
            <a:r>
              <a:rPr lang="en-US" sz="2400" b="1" dirty="0" err="1"/>
              <a:t>asitencia</a:t>
            </a:r>
            <a:r>
              <a:rPr lang="en-US" sz="2400" b="1" dirty="0"/>
              <a:t> (attendance) is….</a:t>
            </a:r>
          </a:p>
          <a:p>
            <a:pPr marL="0" indent="0" algn="ctr">
              <a:buNone/>
            </a:pPr>
            <a:r>
              <a:rPr lang="en-US" sz="4000" b="1" dirty="0"/>
              <a:t>“PRESENTE”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2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9878917" cy="728480"/>
          </a:xfrm>
        </p:spPr>
        <p:txBody>
          <a:bodyPr/>
          <a:lstStyle/>
          <a:p>
            <a:r>
              <a:rPr lang="en-US" sz="6000" b="1" dirty="0"/>
              <a:t>¡</a:t>
            </a:r>
            <a:r>
              <a:rPr lang="en-US" sz="6000" b="1" dirty="0" err="1"/>
              <a:t>Buenas</a:t>
            </a:r>
            <a:r>
              <a:rPr lang="en-US" sz="6000" b="1" dirty="0"/>
              <a:t> </a:t>
            </a:r>
            <a:r>
              <a:rPr lang="en-US" sz="6000" b="1" dirty="0" err="1"/>
              <a:t>tardes</a:t>
            </a:r>
            <a:r>
              <a:rPr lang="en-US" sz="6000" b="1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510628"/>
            <a:ext cx="4825158" cy="914400"/>
          </a:xfrm>
        </p:spPr>
        <p:txBody>
          <a:bodyPr/>
          <a:lstStyle/>
          <a:p>
            <a:pPr algn="ctr"/>
            <a:r>
              <a:rPr lang="en-US" sz="4000" b="1" dirty="0" err="1"/>
              <a:t>Pregunta</a:t>
            </a:r>
            <a:endParaRPr lang="en-US" sz="4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2" y="2486444"/>
            <a:ext cx="4825160" cy="914400"/>
          </a:xfrm>
        </p:spPr>
        <p:txBody>
          <a:bodyPr/>
          <a:lstStyle/>
          <a:p>
            <a:pPr algn="ctr"/>
            <a:r>
              <a:rPr lang="en-US" sz="4000" b="1" dirty="0"/>
              <a:t>Respuesta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CB533-B449-4272-5478-65C8E9C44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645676"/>
            <a:ext cx="4825158" cy="2743200"/>
          </a:xfrm>
        </p:spPr>
        <p:txBody>
          <a:bodyPr>
            <a:noAutofit/>
          </a:bodyPr>
          <a:lstStyle/>
          <a:p>
            <a:r>
              <a:rPr lang="en-US" sz="3200" b="1" dirty="0"/>
              <a:t>¿</a:t>
            </a:r>
            <a:r>
              <a:rPr lang="en-US" sz="3200" b="1" dirty="0" err="1"/>
              <a:t>Trajeron</a:t>
            </a:r>
            <a:r>
              <a:rPr lang="en-US" sz="3200" b="1" dirty="0"/>
              <a:t> </a:t>
            </a:r>
            <a:r>
              <a:rPr lang="en-US" sz="3200" b="1" dirty="0" err="1"/>
              <a:t>su</a:t>
            </a:r>
            <a:r>
              <a:rPr lang="en-US" sz="3200" b="1" dirty="0"/>
              <a:t> “stuffed” animal?</a:t>
            </a:r>
          </a:p>
          <a:p>
            <a:r>
              <a:rPr lang="en-US" sz="3200" b="1" dirty="0"/>
              <a:t>¿</a:t>
            </a:r>
            <a:r>
              <a:rPr lang="en-US" sz="3200" b="1" dirty="0" err="1"/>
              <a:t>Cómo</a:t>
            </a:r>
            <a:r>
              <a:rPr lang="en-US" sz="3200" b="1" dirty="0"/>
              <a:t> se llama?</a:t>
            </a:r>
          </a:p>
          <a:p>
            <a:r>
              <a:rPr lang="en-US" sz="3200" b="1" dirty="0"/>
              <a:t>¿</a:t>
            </a:r>
            <a:r>
              <a:rPr lang="en-US" sz="3200" b="1" dirty="0" err="1"/>
              <a:t>Qué</a:t>
            </a:r>
            <a:r>
              <a:rPr lang="en-US" sz="3200" b="1" dirty="0"/>
              <a:t> animal es?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7C8121-E555-2924-66B5-A14549040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2" y="3668866"/>
            <a:ext cx="4825159" cy="2743200"/>
          </a:xfrm>
        </p:spPr>
        <p:txBody>
          <a:bodyPr>
            <a:noAutofit/>
          </a:bodyPr>
          <a:lstStyle/>
          <a:p>
            <a:r>
              <a:rPr lang="en-US" sz="3200" b="1" dirty="0"/>
              <a:t>Si, no.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/>
              <a:t>Se llama …</a:t>
            </a:r>
          </a:p>
          <a:p>
            <a:r>
              <a:rPr lang="en-US" sz="3200" b="1" dirty="0"/>
              <a:t>Es un(a) …</a:t>
            </a:r>
          </a:p>
          <a:p>
            <a:endParaRPr lang="en-US" sz="3200" b="1" dirty="0"/>
          </a:p>
        </p:txBody>
      </p:sp>
      <p:pic>
        <p:nvPicPr>
          <p:cNvPr id="7" name="Picture 6" descr="A group of stuffed animals&#10;&#10;Description automatically generated">
            <a:extLst>
              <a:ext uri="{FF2B5EF4-FFF2-40B4-BE49-F238E27FC236}">
                <a16:creationId xmlns:a16="http://schemas.microsoft.com/office/drawing/2014/main" id="{90A13CDC-5AD7-8A58-1517-4D45C9CD1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58217" y="397269"/>
            <a:ext cx="2926080" cy="195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59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11CC-0817-496F-9414-D5C5C270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20628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Hello to my friends 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4826E70-F1FB-49A2-B315-2CE1E1D7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1679" y="2015814"/>
            <a:ext cx="2628900" cy="3133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17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11CC-0817-496F-9414-D5C5C270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20628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¿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están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 amigos?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How are you?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BED39110-C2FC-4AC4-BD2C-BD5409868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94470" y="2933092"/>
            <a:ext cx="1645920" cy="1310913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4D876-6A8A-4016-A4E6-353C7C231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58080" y="4564532"/>
            <a:ext cx="1554480" cy="1416040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F50D6DF8-3004-49BD-B75F-61DDA6385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94470" y="1442891"/>
            <a:ext cx="1828800" cy="11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Repaso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En </a:t>
            </a:r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acuario</a:t>
            </a:r>
            <a:endParaRPr lang="en-US" sz="3200" b="1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776E02F-3C4E-7155-39BF-F4254F2C6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3840480" cy="34747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la rana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la </a:t>
            </a:r>
            <a:r>
              <a:rPr lang="en-US" sz="2000" b="1" dirty="0" err="1"/>
              <a:t>serpiente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pulpo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pez</a:t>
            </a:r>
            <a:r>
              <a:rPr lang="en-US" sz="2000" b="1" dirty="0"/>
              <a:t> (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peces</a:t>
            </a:r>
            <a:r>
              <a:rPr lang="en-US" sz="2000" b="1" dirty="0"/>
              <a:t>)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cocodrilo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animales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/>
              <a:t>la </a:t>
            </a:r>
            <a:r>
              <a:rPr lang="en-US" sz="2000" b="1" dirty="0" err="1"/>
              <a:t>tortuga</a:t>
            </a:r>
            <a:r>
              <a:rPr lang="en-US" sz="2000" b="1" dirty="0"/>
              <a:t> 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la iguana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caballito de mar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tiburón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/>
              <a:t>la </a:t>
            </a:r>
            <a:r>
              <a:rPr lang="en-US" sz="2000" b="1" dirty="0" err="1"/>
              <a:t>raya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849DF-EC76-25E0-C0BE-F056E0626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000" y="5410350"/>
            <a:ext cx="2194560" cy="89189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ACCAD-E689-66CE-82A4-7645013F5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99" y="4958340"/>
            <a:ext cx="1371600" cy="1795917"/>
          </a:xfrm>
          <a:prstGeom prst="rect">
            <a:avLst/>
          </a:prstGeom>
          <a:noFill/>
        </p:spPr>
      </p:pic>
      <p:pic>
        <p:nvPicPr>
          <p:cNvPr id="9" name="Picture 8" descr="cez_E4e9Y8ryvnbo4MXTRh-3YFiphGpnHtwLIU2kQEVm8kOZitMBk_n7tn36rZNXgUKvKINT6rT8AHT8lnDjlTaWfbNEFJQx3_SSOnQno32qcV-MMk7ZuzdGXyRNDIDn1unh2-8lYkw">
            <a:extLst>
              <a:ext uri="{FF2B5EF4-FFF2-40B4-BE49-F238E27FC236}">
                <a16:creationId xmlns:a16="http://schemas.microsoft.com/office/drawing/2014/main" id="{10DF142E-5C59-FFE8-88DB-26CCE7BB8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/>
          <a:stretch>
            <a:fillRect/>
          </a:stretch>
        </p:blipFill>
        <p:spPr bwMode="auto">
          <a:xfrm>
            <a:off x="9235080" y="2305008"/>
            <a:ext cx="1737360" cy="11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DBED8F-F317-6B00-A2DA-7EAEA3CB9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462" y="3595369"/>
            <a:ext cx="1737360" cy="1362971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807622-AE9C-5530-6B50-73687EAD8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99" y="2305008"/>
            <a:ext cx="1920240" cy="1282461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1F8944-D99E-D7A2-D912-DEE2BD9E8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60" y="3716855"/>
            <a:ext cx="1737360" cy="1185652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ED2798-5B2A-F06E-B860-4ACE93F35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78" y="2316545"/>
            <a:ext cx="2011680" cy="1341703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34ED56-0EA8-75F9-3A1B-A45D44E60F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462" y="5159966"/>
            <a:ext cx="1828800" cy="1392661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DCDE88-0490-A78D-8231-A687D84B4E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" y="5185342"/>
            <a:ext cx="2011680" cy="1341911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C36724-1E63-4B96-0DBF-9999898727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99" y="3687835"/>
            <a:ext cx="1828800" cy="1099359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5C610F-84FB-567B-E554-4BB98817B7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73" y="3664433"/>
            <a:ext cx="1828800" cy="1100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54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9225-F856-6491-6CC4-0507D525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Los videos y </a:t>
            </a:r>
            <a:r>
              <a:rPr lang="en-US" sz="5400" b="1" dirty="0" err="1"/>
              <a:t>juegos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8E844-3C77-5DC1-B3E6-58D0CC3DC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Hakuna matata – animals</a:t>
            </a:r>
            <a:endParaRPr lang="en-US" dirty="0"/>
          </a:p>
          <a:p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dibujar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animals</a:t>
            </a:r>
          </a:p>
          <a:p>
            <a:r>
              <a:rPr lang="en-US" dirty="0" err="1">
                <a:hlinkClick r:id="rId3"/>
              </a:rPr>
              <a:t>Bebe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tiburon</a:t>
            </a:r>
            <a:endParaRPr lang="en-US" dirty="0"/>
          </a:p>
          <a:p>
            <a:r>
              <a:rPr lang="en-US" dirty="0"/>
              <a:t>Más videos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tabLst>
                <a:tab pos="1524000" algn="l"/>
              </a:tabLst>
            </a:pP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ideo in Spanish with animals from the aquarium: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https://www.youtube.com/watch?v=fGgqmopZ0FI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tabLst>
                <a:tab pos="1524000" algn="l"/>
              </a:tabLst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Baby Shark song video in Spanish: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https://www.youtube.com/watch?v=HtwCZowcGuw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2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3">
            <a:extLst>
              <a:ext uri="{FF2B5EF4-FFF2-40B4-BE49-F238E27FC236}">
                <a16:creationId xmlns:a16="http://schemas.microsoft.com/office/drawing/2014/main" id="{EF0B0C38-1259-4AEC-B522-265C67B7E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920FA7-F746-4E88-8DF5-E0F327F8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928A430-0B4B-469C-A5BF-259B1B88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14068A5-EB61-44D9-8AEE-2053AB6DC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47">
              <a:extLst>
                <a:ext uri="{FF2B5EF4-FFF2-40B4-BE49-F238E27FC236}">
                  <a16:creationId xmlns:a16="http://schemas.microsoft.com/office/drawing/2014/main" id="{FA83CADC-6A30-4966-97A2-7890A1BAE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E8B22A6D-1F5E-4819-9D42-B2DB82B6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9A1B461-788F-4C1B-B9FD-002300488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El aviario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BDFECF-8B2E-426E-B8EC-4B3AAF5FF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4A2F284-8C69-45A7-8252-D2EFDCD0D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20B11E81-421B-497C-8FD4-D9137D40E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9E29502F-53AE-4212-9312-E08FB217C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9" name="Picture 8" descr="A collage of different birds&#10;&#10;Description automatically generated with low confidence">
            <a:extLst>
              <a:ext uri="{FF2B5EF4-FFF2-40B4-BE49-F238E27FC236}">
                <a16:creationId xmlns:a16="http://schemas.microsoft.com/office/drawing/2014/main" id="{B068314E-59F9-B4C0-59F9-1296C3CA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6190" y="1246972"/>
            <a:ext cx="5852160" cy="2106774"/>
          </a:xfrm>
          <a:prstGeom prst="rect">
            <a:avLst/>
          </a:prstGeom>
        </p:spPr>
      </p:pic>
      <p:pic>
        <p:nvPicPr>
          <p:cNvPr id="6" name="Picture 5" descr="A picture containing greenhouse, tree, building, houseplant&#10;&#10;Description automatically generated">
            <a:extLst>
              <a:ext uri="{FF2B5EF4-FFF2-40B4-BE49-F238E27FC236}">
                <a16:creationId xmlns:a16="http://schemas.microsoft.com/office/drawing/2014/main" id="{50D370A2-66C3-A5D4-4DEF-66AD114E2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66874" y="3623030"/>
            <a:ext cx="3840480" cy="25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aviario</a:t>
            </a:r>
            <a:endParaRPr lang="en-US" sz="6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/>
              <a:t>la mariposa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FEC3F5-DC4F-3236-04E3-3DF3B67C7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pájaro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14898-73CB-8A6C-EF99-D656E74FF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91" y="3212324"/>
            <a:ext cx="3657600" cy="328091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5EEF1-CE50-AEBC-4C07-E46CC222F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93" y="3241152"/>
            <a:ext cx="4297680" cy="322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35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3904</TotalTime>
  <Words>557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Ion Boardroom</vt:lpstr>
      <vt:lpstr>Summer Zoo </vt:lpstr>
      <vt:lpstr>¡Bienvenidos!</vt:lpstr>
      <vt:lpstr>¡Buenas tardes!</vt:lpstr>
      <vt:lpstr>Hola Mis Amigos  Hola mis amigos  Hola mis amigos  Hola mis amigos  Hello to my friends </vt:lpstr>
      <vt:lpstr>Y ¿Cómo están mis amigos?  Bien o mal o más o menos  Bien o mal o más o menos  Bien o mal o más o menos  ¿Cómo estás? How are you? </vt:lpstr>
      <vt:lpstr>Repaso</vt:lpstr>
      <vt:lpstr>Los videos y juegos</vt:lpstr>
      <vt:lpstr>El aviario</vt:lpstr>
      <vt:lpstr>El aviario</vt:lpstr>
      <vt:lpstr>El aviario</vt:lpstr>
      <vt:lpstr>El aviario</vt:lpstr>
      <vt:lpstr>El aviario</vt:lpstr>
      <vt:lpstr>El aviario</vt:lpstr>
      <vt:lpstr>El aviario</vt:lpstr>
      <vt:lpstr>La Aventura….</vt:lpstr>
      <vt:lpstr>Notas culturales</vt:lpstr>
      <vt:lpstr>Los animales</vt:lpstr>
      <vt:lpstr>Juego - ¿Cuál falta?</vt:lpstr>
      <vt:lpstr>Adios song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animales</dc:title>
  <dc:creator>Emma Garcia</dc:creator>
  <cp:lastModifiedBy>Emma Garcia</cp:lastModifiedBy>
  <cp:revision>115</cp:revision>
  <dcterms:created xsi:type="dcterms:W3CDTF">2022-03-14T15:57:43Z</dcterms:created>
  <dcterms:modified xsi:type="dcterms:W3CDTF">2023-06-15T22:15:14Z</dcterms:modified>
</cp:coreProperties>
</file>