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2" r:id="rId4"/>
    <p:sldId id="260" r:id="rId5"/>
    <p:sldId id="262" r:id="rId6"/>
    <p:sldId id="258" r:id="rId7"/>
    <p:sldId id="269" r:id="rId8"/>
    <p:sldId id="270" r:id="rId9"/>
    <p:sldId id="263" r:id="rId10"/>
    <p:sldId id="271" r:id="rId11"/>
    <p:sldId id="264" r:id="rId12"/>
    <p:sldId id="268" r:id="rId13"/>
    <p:sldId id="265" r:id="rId14"/>
    <p:sldId id="266" r:id="rId15"/>
    <p:sldId id="275" r:id="rId16"/>
    <p:sldId id="267" r:id="rId17"/>
    <p:sldId id="274" r:id="rId18"/>
    <p:sldId id="279" r:id="rId19"/>
    <p:sldId id="277" r:id="rId20"/>
    <p:sldId id="278" r:id="rId21"/>
    <p:sldId id="280" r:id="rId22"/>
    <p:sldId id="273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A91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B8FC9-38FE-4692-9CE5-441EA0244706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E414B-5542-40EA-9D23-DF965897A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2EC1-CC0D-2ECF-38A3-23DF613C7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BE9CF-EFE9-262E-F4BA-1A647D0DC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30146-D2CD-341D-ED6E-54692AAB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AD6C-723C-7C53-2A5B-F9B3DB1C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950D-0113-B0CE-8A04-E0FD1CA4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0B0C-9B1A-F7D4-450E-9EF79E59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C8D7B-CE37-0A2F-5296-EBB053425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B218A-2FBA-F40E-8672-14E65506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DE8B7-97D1-E31B-84E8-FF24B9C5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E74BC-098A-59E9-48FC-D9623A56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FCD816-2E1D-D8F6-49A2-2AFEAEEC1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9BA29-344B-6F9B-2B72-6F0BDAA17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8FFB2-FF9E-5F4A-F43F-B64267CF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FA4CE-0737-604A-FD52-A5A9BB81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503B-F9BB-C7AE-F1E3-D80FDF68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3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E314-08FE-D9DD-31D8-B0F9CF16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AE31-B0D1-E686-93A0-0B6CF862E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11E78-BFB5-AF23-8A72-2E73B1CD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10F9B-E7D1-D8AA-27EC-53BB8AB1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0A61C-48A8-4D88-531C-B4A6D01D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23E2-543E-55B0-06F2-9AD192A9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0F4C2-42D7-F806-A2D3-6C034149C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7AF70-0C54-15EB-55BB-FD99A479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1185F-42A6-8BF3-D68C-8D813D12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E495-A953-02FB-B7E9-00AB748B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EB96-9114-C628-E6AD-4BD40084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6CE9-4AC1-6F0E-4CF9-5DD88854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AF827-5EFA-8CE0-5F75-C4C8846AE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620D-B0A1-DEF8-6B2C-A9D338B2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13FF2-D93C-A7BE-F6E6-B90F6674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08034-CFE9-1297-8267-6360A5B2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82E3-62EA-30B4-FF1C-22A379D9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70BF-750B-68DC-4F3E-1EFBD2116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FBFFC-0407-97B8-6747-5F61CF6BE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6651C-8E1E-3484-B81F-C8FCC5FA0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5A2A8-198F-8632-196D-728AC0FFA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85EEE-7F82-C7F9-B49B-91BA378C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73585E-8002-03C3-C5BB-E82C79B8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6D8C6-C1D8-59C8-D662-FF483EFD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8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9B3B-7222-245B-665B-12E438F2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BAC37-8140-4CA3-7612-25408F9A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C1FE1-474B-0534-9BAF-D00AD9F6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31260-6620-6B3A-05EB-5155E37F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6B1E0-E2B8-06AC-C76A-00D535B1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D665E-E041-79CA-FAEC-B6A747E4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23A09-8C5F-AAFF-37D1-F9321FC0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CE7F-A3C3-29F5-E507-46AFFFB7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C6B8-2C17-9BCF-25C4-A7AE83AB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F6242-D7BD-8F07-FC0C-4FC0A91C2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91190-8924-53FC-4AA7-DEDF56E0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BD5F7-532F-EE5D-1F13-8AC53777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48124-56B7-5C24-C259-F58115A6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2B87-6826-96B0-1758-BC971C00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B6002-C6D8-5B0C-5E74-94D31E054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4769-A5B1-029A-76BA-D1741DDB1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B636C-7CA6-EB57-4FE1-FEE1D86B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20091-51E0-5FF7-542F-DCA5A641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B7311-C56F-D901-1AE2-421D9ED9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B399B-BD2B-F7DF-3B0A-A5EB80C9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32B08-C7A4-399E-9929-04EE2EFC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F500-D044-9210-CBBE-C31F07811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94E5B-4AC3-2C74-CC4F-EB0972C04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B95CB-5FF3-4E74-470A-213CD3BFE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03C4AC-450A-9C70-FE2A-A7CF6A46B138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</a:t>
            </a:r>
            <a:r>
              <a:rPr lang="en-US" sz="4000" b="1" dirty="0" err="1"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el</a:t>
            </a:r>
            <a:r>
              <a:rPr lang="en-US" sz="4000" b="1" dirty="0">
                <a:latin typeface="Century Gothic" panose="020B0502020202020204" pitchFamily="34" charset="0"/>
              </a:rPr>
              <a:t> Pueblo!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to the Town!</a:t>
            </a:r>
          </a:p>
        </p:txBody>
      </p:sp>
      <p:pic>
        <p:nvPicPr>
          <p:cNvPr id="6" name="Picture 5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8A692CE-A061-0B74-E7A2-2A2A310FD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7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or with a glass window&#10;&#10;Description automatically generated">
            <a:extLst>
              <a:ext uri="{FF2B5EF4-FFF2-40B4-BE49-F238E27FC236}">
                <a16:creationId xmlns:a16="http://schemas.microsoft.com/office/drawing/2014/main" id="{EDC1A960-03CC-384E-99C7-E2D171010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" name="Picture 5" descr="A door with a glass window&#10;&#10;Description automatically generated">
            <a:extLst>
              <a:ext uri="{FF2B5EF4-FFF2-40B4-BE49-F238E27FC236}">
                <a16:creationId xmlns:a16="http://schemas.microsoft.com/office/drawing/2014/main" id="{401DC99C-37AB-8F4C-2859-45E334D50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1"/>
          <a:stretch/>
        </p:blipFill>
        <p:spPr>
          <a:xfrm>
            <a:off x="9525000" y="0"/>
            <a:ext cx="2667000" cy="6858000"/>
          </a:xfrm>
          <a:prstGeom prst="rect">
            <a:avLst/>
          </a:prstGeom>
        </p:spPr>
      </p:pic>
      <p:pic>
        <p:nvPicPr>
          <p:cNvPr id="7" name="Picture 6" descr="A door with a glass window&#10;&#10;Description automatically generated">
            <a:extLst>
              <a:ext uri="{FF2B5EF4-FFF2-40B4-BE49-F238E27FC236}">
                <a16:creationId xmlns:a16="http://schemas.microsoft.com/office/drawing/2014/main" id="{8BF56425-B816-E89F-A63C-CA2124389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1"/>
          <a:stretch/>
        </p:blipFill>
        <p:spPr>
          <a:xfrm flipH="1">
            <a:off x="0" y="0"/>
            <a:ext cx="266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818C5-F6DE-3149-9FBC-4BD7ED35AF74}"/>
              </a:ext>
            </a:extLst>
          </p:cNvPr>
          <p:cNvSpPr txBox="1"/>
          <p:nvPr/>
        </p:nvSpPr>
        <p:spPr>
          <a:xfrm>
            <a:off x="800783" y="1017037"/>
            <a:ext cx="186621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La </a:t>
            </a:r>
            <a:r>
              <a:rPr lang="en-US" sz="2800" b="1" dirty="0" err="1">
                <a:latin typeface="Century Gothic" panose="020B0502020202020204" pitchFamily="34" charset="0"/>
              </a:rPr>
              <a:t>puerta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F3FF76-B98B-79E6-25EE-8FCE65F13239}"/>
              </a:ext>
            </a:extLst>
          </p:cNvPr>
          <p:cNvCxnSpPr/>
          <p:nvPr/>
        </p:nvCxnSpPr>
        <p:spPr>
          <a:xfrm>
            <a:off x="2817845" y="1259633"/>
            <a:ext cx="1586204" cy="5411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17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or with a glass window&#10;&#10;Description automatically generated">
            <a:extLst>
              <a:ext uri="{FF2B5EF4-FFF2-40B4-BE49-F238E27FC236}">
                <a16:creationId xmlns:a16="http://schemas.microsoft.com/office/drawing/2014/main" id="{EDC1A960-03CC-384E-99C7-E2D171010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" name="Picture 5" descr="A door with a glass window&#10;&#10;Description automatically generated">
            <a:extLst>
              <a:ext uri="{FF2B5EF4-FFF2-40B4-BE49-F238E27FC236}">
                <a16:creationId xmlns:a16="http://schemas.microsoft.com/office/drawing/2014/main" id="{401DC99C-37AB-8F4C-2859-45E334D50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1"/>
          <a:stretch/>
        </p:blipFill>
        <p:spPr>
          <a:xfrm>
            <a:off x="9525000" y="0"/>
            <a:ext cx="2667000" cy="6858000"/>
          </a:xfrm>
          <a:prstGeom prst="rect">
            <a:avLst/>
          </a:prstGeom>
        </p:spPr>
      </p:pic>
      <p:pic>
        <p:nvPicPr>
          <p:cNvPr id="7" name="Picture 6" descr="A door with a glass window&#10;&#10;Description automatically generated">
            <a:extLst>
              <a:ext uri="{FF2B5EF4-FFF2-40B4-BE49-F238E27FC236}">
                <a16:creationId xmlns:a16="http://schemas.microsoft.com/office/drawing/2014/main" id="{8BF56425-B816-E89F-A63C-CA2124389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1"/>
          <a:stretch/>
        </p:blipFill>
        <p:spPr>
          <a:xfrm flipH="1">
            <a:off x="0" y="0"/>
            <a:ext cx="2667000" cy="6858000"/>
          </a:xfrm>
          <a:prstGeom prst="rect">
            <a:avLst/>
          </a:prstGeom>
        </p:spPr>
      </p:pic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8E991EC0-C803-4468-C7AD-19488DBA66B7}"/>
              </a:ext>
            </a:extLst>
          </p:cNvPr>
          <p:cNvSpPr/>
          <p:nvPr/>
        </p:nvSpPr>
        <p:spPr>
          <a:xfrm>
            <a:off x="7772400" y="1768415"/>
            <a:ext cx="284672" cy="327804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D664C5B3-3DE5-C7F4-DB08-CC274867BFC4}"/>
              </a:ext>
            </a:extLst>
          </p:cNvPr>
          <p:cNvSpPr/>
          <p:nvPr/>
        </p:nvSpPr>
        <p:spPr>
          <a:xfrm>
            <a:off x="8836325" y="1284287"/>
            <a:ext cx="284672" cy="327804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80985F7A-8324-BAF2-78C5-68F24252E077}"/>
              </a:ext>
            </a:extLst>
          </p:cNvPr>
          <p:cNvSpPr/>
          <p:nvPr/>
        </p:nvSpPr>
        <p:spPr>
          <a:xfrm>
            <a:off x="8410408" y="2127343"/>
            <a:ext cx="284672" cy="327804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21973132-571C-A533-2EB7-92D1DE6DF037}"/>
              </a:ext>
            </a:extLst>
          </p:cNvPr>
          <p:cNvSpPr/>
          <p:nvPr/>
        </p:nvSpPr>
        <p:spPr>
          <a:xfrm>
            <a:off x="9708939" y="2331464"/>
            <a:ext cx="284672" cy="327804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2D95CCB8-247F-4DFF-2DFC-78A2BC2BC3CB}"/>
              </a:ext>
            </a:extLst>
          </p:cNvPr>
          <p:cNvSpPr/>
          <p:nvPr/>
        </p:nvSpPr>
        <p:spPr>
          <a:xfrm>
            <a:off x="7939640" y="3240656"/>
            <a:ext cx="284672" cy="327804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7C8C6AFB-FED5-618D-C74D-22DD4C255BA8}"/>
              </a:ext>
            </a:extLst>
          </p:cNvPr>
          <p:cNvSpPr/>
          <p:nvPr/>
        </p:nvSpPr>
        <p:spPr>
          <a:xfrm>
            <a:off x="9081731" y="2699487"/>
            <a:ext cx="284672" cy="327804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6C461-3983-AAE5-2BA6-13102773A1A8}"/>
              </a:ext>
            </a:extLst>
          </p:cNvPr>
          <p:cNvSpPr txBox="1"/>
          <p:nvPr/>
        </p:nvSpPr>
        <p:spPr>
          <a:xfrm rot="20134077">
            <a:off x="7945455" y="1505587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KNOCK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62121B-9A12-D323-A753-0B3C4E654578}"/>
              </a:ext>
            </a:extLst>
          </p:cNvPr>
          <p:cNvSpPr txBox="1"/>
          <p:nvPr/>
        </p:nvSpPr>
        <p:spPr>
          <a:xfrm rot="358448">
            <a:off x="8690702" y="219994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KNOCK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11B53-FC64-909D-8F57-581F39CB98E7}"/>
              </a:ext>
            </a:extLst>
          </p:cNvPr>
          <p:cNvSpPr txBox="1"/>
          <p:nvPr/>
        </p:nvSpPr>
        <p:spPr>
          <a:xfrm rot="20134077">
            <a:off x="8157257" y="2950899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KNOCK</a:t>
            </a:r>
          </a:p>
        </p:txBody>
      </p:sp>
    </p:spTree>
    <p:extLst>
      <p:ext uri="{BB962C8B-B14F-4D97-AF65-F5344CB8AC3E}">
        <p14:creationId xmlns:p14="http://schemas.microsoft.com/office/powerpoint/2010/main" val="190922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iving room with a red couch and a coffee table">
            <a:extLst>
              <a:ext uri="{FF2B5EF4-FFF2-40B4-BE49-F238E27FC236}">
                <a16:creationId xmlns:a16="http://schemas.microsoft.com/office/drawing/2014/main" id="{F432419A-8DF9-F480-BDFD-F965148F7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person and a child walking&#10;&#10;Description automatically generated">
            <a:extLst>
              <a:ext uri="{FF2B5EF4-FFF2-40B4-BE49-F238E27FC236}">
                <a16:creationId xmlns:a16="http://schemas.microsoft.com/office/drawing/2014/main" id="{563CA6F9-099F-4947-A095-48BC1A8A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2" b="98238" l="4968" r="99484">
                        <a14:foregroundMark x1="40258" y1="8690" x2="40258" y2="8690"/>
                        <a14:foregroundMark x1="41355" y1="3965" x2="29097" y2="7769"/>
                        <a14:foregroundMark x1="29097" y1="7769" x2="29097" y2="7769"/>
                        <a14:foregroundMark x1="29355" y1="3284" x2="49484" y2="2763"/>
                        <a14:foregroundMark x1="49484" y1="2763" x2="55161" y2="6928"/>
                        <a14:foregroundMark x1="15742" y1="43252" x2="5097" y2="51342"/>
                        <a14:foregroundMark x1="5097" y1="51342" x2="4968" y2="62435"/>
                        <a14:foregroundMark x1="5871" y1="48578" x2="15226" y2="42651"/>
                        <a14:foregroundMark x1="15226" y1="42651" x2="17484" y2="39327"/>
                        <a14:foregroundMark x1="11806" y1="43252" x2="16839" y2="39447"/>
                        <a14:foregroundMark x1="16387" y1="39608" x2="18387" y2="36604"/>
                        <a14:foregroundMark x1="33677" y1="87905" x2="29613" y2="94994"/>
                        <a14:foregroundMark x1="29613" y1="94994" x2="40000" y2="88827"/>
                        <a14:foregroundMark x1="40000" y1="88827" x2="48387" y2="94073"/>
                        <a14:foregroundMark x1="48387" y1="94073" x2="47484" y2="86664"/>
                        <a14:foregroundMark x1="27355" y1="96596" x2="31097" y2="98238"/>
                        <a14:foregroundMark x1="67871" y1="93592" x2="78194" y2="97557"/>
                        <a14:foregroundMark x1="92258" y1="93592" x2="87161" y2="93192"/>
                        <a14:foregroundMark x1="64194" y1="95354" x2="80581" y2="96716"/>
                        <a14:foregroundMark x1="73355" y1="97157" x2="67484" y2="95915"/>
                        <a14:foregroundMark x1="64387" y1="95354" x2="62645" y2="94714"/>
                        <a14:foregroundMark x1="82581" y1="95515" x2="77097" y2="97958"/>
                        <a14:foregroundMark x1="85677" y1="95635" x2="95742" y2="95515"/>
                        <a14:foregroundMark x1="93097" y1="93352" x2="95742" y2="93352"/>
                        <a14:foregroundMark x1="92258" y1="96195" x2="88968" y2="96316"/>
                        <a14:foregroundMark x1="97290" y1="94834" x2="97290" y2="94834"/>
                        <a14:foregroundMark x1="96387" y1="93873" x2="98581" y2="94273"/>
                        <a14:foregroundMark x1="92258" y1="54305" x2="92903" y2="55386"/>
                        <a14:foregroundMark x1="99484" y1="50901" x2="98581" y2="51702"/>
                        <a14:foregroundMark x1="95290" y1="42731" x2="96839" y2="45014"/>
                        <a14:foregroundMark x1="74065" y1="40128" x2="68774" y2="40809"/>
                        <a14:foregroundMark x1="50387" y1="2042" x2="37419" y2="1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592" y="1876869"/>
            <a:ext cx="2368020" cy="38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08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iving room with a red couch and a coffee table">
            <a:extLst>
              <a:ext uri="{FF2B5EF4-FFF2-40B4-BE49-F238E27FC236}">
                <a16:creationId xmlns:a16="http://schemas.microsoft.com/office/drawing/2014/main" id="{F432419A-8DF9-F480-BDFD-F965148F7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person and a child walking&#10;&#10;Description automatically generated">
            <a:extLst>
              <a:ext uri="{FF2B5EF4-FFF2-40B4-BE49-F238E27FC236}">
                <a16:creationId xmlns:a16="http://schemas.microsoft.com/office/drawing/2014/main" id="{563CA6F9-099F-4947-A095-48BC1A8A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2" b="98238" l="4968" r="99484">
                        <a14:foregroundMark x1="40258" y1="8690" x2="40258" y2="8690"/>
                        <a14:foregroundMark x1="41355" y1="3965" x2="29097" y2="7769"/>
                        <a14:foregroundMark x1="29097" y1="7769" x2="29097" y2="7769"/>
                        <a14:foregroundMark x1="29355" y1="3284" x2="49484" y2="2763"/>
                        <a14:foregroundMark x1="49484" y1="2763" x2="55161" y2="6928"/>
                        <a14:foregroundMark x1="15742" y1="43252" x2="5097" y2="51342"/>
                        <a14:foregroundMark x1="5097" y1="51342" x2="4968" y2="62435"/>
                        <a14:foregroundMark x1="5871" y1="48578" x2="15226" y2="42651"/>
                        <a14:foregroundMark x1="15226" y1="42651" x2="17484" y2="39327"/>
                        <a14:foregroundMark x1="11806" y1="43252" x2="16839" y2="39447"/>
                        <a14:foregroundMark x1="16387" y1="39608" x2="18387" y2="36604"/>
                        <a14:foregroundMark x1="33677" y1="87905" x2="29613" y2="94994"/>
                        <a14:foregroundMark x1="29613" y1="94994" x2="40000" y2="88827"/>
                        <a14:foregroundMark x1="40000" y1="88827" x2="48387" y2="94073"/>
                        <a14:foregroundMark x1="48387" y1="94073" x2="47484" y2="86664"/>
                        <a14:foregroundMark x1="27355" y1="96596" x2="31097" y2="98238"/>
                        <a14:foregroundMark x1="67871" y1="93592" x2="78194" y2="97557"/>
                        <a14:foregroundMark x1="92258" y1="93592" x2="87161" y2="93192"/>
                        <a14:foregroundMark x1="64194" y1="95354" x2="80581" y2="96716"/>
                        <a14:foregroundMark x1="73355" y1="97157" x2="67484" y2="95915"/>
                        <a14:foregroundMark x1="64387" y1="95354" x2="62645" y2="94714"/>
                        <a14:foregroundMark x1="82581" y1="95515" x2="77097" y2="97958"/>
                        <a14:foregroundMark x1="85677" y1="95635" x2="95742" y2="95515"/>
                        <a14:foregroundMark x1="93097" y1="93352" x2="95742" y2="93352"/>
                        <a14:foregroundMark x1="92258" y1="96195" x2="88968" y2="96316"/>
                        <a14:foregroundMark x1="97290" y1="94834" x2="97290" y2="94834"/>
                        <a14:foregroundMark x1="96387" y1="93873" x2="98581" y2="94273"/>
                        <a14:foregroundMark x1="92258" y1="54305" x2="92903" y2="55386"/>
                        <a14:foregroundMark x1="99484" y1="50901" x2="98581" y2="51702"/>
                        <a14:foregroundMark x1="95290" y1="42731" x2="96839" y2="45014"/>
                        <a14:foregroundMark x1="74065" y1="40128" x2="68774" y2="40809"/>
                        <a14:foregroundMark x1="50387" y1="2042" x2="37419" y2="1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592" y="1876869"/>
            <a:ext cx="2368020" cy="3814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9D0BE5-AE77-BD67-0722-58635AFFA65C}"/>
              </a:ext>
            </a:extLst>
          </p:cNvPr>
          <p:cNvSpPr txBox="1"/>
          <p:nvPr/>
        </p:nvSpPr>
        <p:spPr>
          <a:xfrm>
            <a:off x="1959429" y="979714"/>
            <a:ext cx="140134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La </a:t>
            </a:r>
            <a:r>
              <a:rPr lang="en-US" sz="2800" b="1" dirty="0" err="1">
                <a:latin typeface="Century Gothic" panose="020B0502020202020204" pitchFamily="34" charset="0"/>
              </a:rPr>
              <a:t>sala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1794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athroom with a sink and bathtub&#10;&#10;Description automatically generated">
            <a:extLst>
              <a:ext uri="{FF2B5EF4-FFF2-40B4-BE49-F238E27FC236}">
                <a16:creationId xmlns:a16="http://schemas.microsoft.com/office/drawing/2014/main" id="{504324CD-8FAE-5678-4BA8-65627D42F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1" b="-5241"/>
          <a:stretch/>
        </p:blipFill>
        <p:spPr>
          <a:xfrm>
            <a:off x="20" y="0"/>
            <a:ext cx="12191980" cy="7250544"/>
          </a:xfrm>
          <a:prstGeom prst="rect">
            <a:avLst/>
          </a:prstGeom>
        </p:spPr>
      </p:pic>
      <p:pic>
        <p:nvPicPr>
          <p:cNvPr id="4" name="Picture 3" descr="A person in yellow shirt holding a clipboard&#10;&#10;Description automatically generated">
            <a:extLst>
              <a:ext uri="{FF2B5EF4-FFF2-40B4-BE49-F238E27FC236}">
                <a16:creationId xmlns:a16="http://schemas.microsoft.com/office/drawing/2014/main" id="{C0DC56EC-CBA8-14DC-A9A0-388DC9CAE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6" b="98597" l="1883" r="97908">
                        <a14:foregroundMark x1="36402" y1="11874" x2="56067" y2="3206"/>
                        <a14:foregroundMark x1="56067" y1="3206" x2="60146" y2="11723"/>
                        <a14:foregroundMark x1="75209" y1="90130" x2="78033" y2="98547"/>
                        <a14:foregroundMark x1="78033" y1="98547" x2="95084" y2="94389"/>
                        <a14:foregroundMark x1="95084" y1="94389" x2="83787" y2="88277"/>
                        <a14:foregroundMark x1="83787" y1="88277" x2="76778" y2="90731"/>
                        <a14:foregroundMark x1="85774" y1="89930" x2="78661" y2="98697"/>
                        <a14:foregroundMark x1="96025" y1="93036" x2="97908" y2="93036"/>
                        <a14:foregroundMark x1="12448" y1="93337" x2="26151" y2="97445"/>
                        <a14:foregroundMark x1="7322" y1="96844" x2="1883" y2="95190"/>
                        <a14:foregroundMark x1="30335" y1="7465" x2="30962" y2="11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50" y="2528594"/>
            <a:ext cx="1865855" cy="38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2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athroom with a sink and bathtub&#10;&#10;Description automatically generated">
            <a:extLst>
              <a:ext uri="{FF2B5EF4-FFF2-40B4-BE49-F238E27FC236}">
                <a16:creationId xmlns:a16="http://schemas.microsoft.com/office/drawing/2014/main" id="{504324CD-8FAE-5678-4BA8-65627D42F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1" b="-5241"/>
          <a:stretch/>
        </p:blipFill>
        <p:spPr>
          <a:xfrm>
            <a:off x="20" y="0"/>
            <a:ext cx="12191980" cy="7250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7B7F74-FA6F-2A69-1D3B-4A864C7D6060}"/>
              </a:ext>
            </a:extLst>
          </p:cNvPr>
          <p:cNvSpPr txBox="1"/>
          <p:nvPr/>
        </p:nvSpPr>
        <p:spPr>
          <a:xfrm>
            <a:off x="718457" y="289248"/>
            <a:ext cx="147668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El </a:t>
            </a:r>
            <a:r>
              <a:rPr lang="en-US" sz="2800" b="1" dirty="0" err="1">
                <a:latin typeface="Century Gothic" panose="020B0502020202020204" pitchFamily="34" charset="0"/>
              </a:rPr>
              <a:t>baño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2606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edroom with a door and a bed&#10;&#10;Description automatically generated">
            <a:extLst>
              <a:ext uri="{FF2B5EF4-FFF2-40B4-BE49-F238E27FC236}">
                <a16:creationId xmlns:a16="http://schemas.microsoft.com/office/drawing/2014/main" id="{E7687D02-FBCA-DA48-763E-60E046311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cartoon of a person carrying a yellow object&#10;&#10;Description automatically generated">
            <a:extLst>
              <a:ext uri="{FF2B5EF4-FFF2-40B4-BE49-F238E27FC236}">
                <a16:creationId xmlns:a16="http://schemas.microsoft.com/office/drawing/2014/main" id="{841D4E73-6E81-8CB6-181B-5522B4D71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0" b="99727" l="3368" r="98575">
                        <a14:foregroundMark x1="25907" y1="7608" x2="66321" y2="6087"/>
                        <a14:foregroundMark x1="66321" y1="6087" x2="69301" y2="6516"/>
                        <a14:foregroundMark x1="35363" y1="4370" x2="65026" y2="3394"/>
                        <a14:foregroundMark x1="65026" y1="3394" x2="84845" y2="9130"/>
                        <a14:foregroundMark x1="84845" y1="9130" x2="87824" y2="19196"/>
                        <a14:foregroundMark x1="88212" y1="20289" x2="94171" y2="21225"/>
                        <a14:foregroundMark x1="23705" y1="30355" x2="9585" y2="38158"/>
                        <a14:foregroundMark x1="9585" y1="38158" x2="13731" y2="45455"/>
                        <a14:foregroundMark x1="22280" y1="88568" x2="30829" y2="98088"/>
                        <a14:foregroundMark x1="7383" y1="94304" x2="35492" y2="98751"/>
                        <a14:foregroundMark x1="35492" y1="98751" x2="40803" y2="99064"/>
                        <a14:foregroundMark x1="8808" y1="95240" x2="31865" y2="99610"/>
                        <a14:foregroundMark x1="31865" y1="99610" x2="34974" y2="99610"/>
                        <a14:foregroundMark x1="4275" y1="91572" x2="5181" y2="92782"/>
                        <a14:foregroundMark x1="9197" y1="95084" x2="9585" y2="95513"/>
                        <a14:foregroundMark x1="61140" y1="95357" x2="83161" y2="98439"/>
                        <a14:foregroundMark x1="83161" y1="98439" x2="85492" y2="96879"/>
                        <a14:foregroundMark x1="51166" y1="95786" x2="72145" y2="98449"/>
                        <a14:foregroundMark x1="88731" y1="97152" x2="95078" y2="97698"/>
                        <a14:foregroundMark x1="6088" y1="93211" x2="6088" y2="96332"/>
                        <a14:foregroundMark x1="6459" y1="92238" x2="6995" y2="96723"/>
                        <a14:foregroundMark x1="34974" y1="99064" x2="46244" y2="99064"/>
                        <a14:foregroundMark x1="67876" y1="97971" x2="66741" y2="98280"/>
                        <a14:foregroundMark x1="55321" y1="97925" x2="52073" y2="97542"/>
                        <a14:foregroundMark x1="84585" y1="62037" x2="87824" y2="59188"/>
                        <a14:foregroundMark x1="74452" y1="60690" x2="73316" y2="60827"/>
                        <a14:foregroundMark x1="34456" y1="2575" x2="66710" y2="3121"/>
                        <a14:foregroundMark x1="66710" y1="3121" x2="72927" y2="2848"/>
                        <a14:foregroundMark x1="3368" y1="41241" x2="7273" y2="45911"/>
                        <a14:foregroundMark x1="95466" y1="20952" x2="98575" y2="20562"/>
                        <a14:backgroundMark x1="8290" y1="46937" x2="8290" y2="46937"/>
                        <a14:backgroundMark x1="11917" y1="47210" x2="6088" y2="46274"/>
                        <a14:backgroundMark x1="76554" y1="60125" x2="78368" y2="61100"/>
                        <a14:backgroundMark x1="83679" y1="61100" x2="86010" y2="62310"/>
                        <a14:backgroundMark x1="50777" y1="98517" x2="89637" y2="99727"/>
                        <a14:backgroundMark x1="4275" y1="92938" x2="5570" y2="92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2" y="3107094"/>
            <a:ext cx="1166345" cy="38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54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edroom with a door and a bed&#10;&#10;Description automatically generated">
            <a:extLst>
              <a:ext uri="{FF2B5EF4-FFF2-40B4-BE49-F238E27FC236}">
                <a16:creationId xmlns:a16="http://schemas.microsoft.com/office/drawing/2014/main" id="{E7687D02-FBCA-DA48-763E-60E046311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E1561-A67C-BAB2-9A2D-F3A9F3DA2F2F}"/>
              </a:ext>
            </a:extLst>
          </p:cNvPr>
          <p:cNvSpPr txBox="1"/>
          <p:nvPr/>
        </p:nvSpPr>
        <p:spPr>
          <a:xfrm>
            <a:off x="7669763" y="167950"/>
            <a:ext cx="170912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El </a:t>
            </a:r>
            <a:r>
              <a:rPr lang="en-US" sz="2800" b="1" dirty="0" err="1">
                <a:latin typeface="Century Gothic" panose="020B0502020202020204" pitchFamily="34" charset="0"/>
              </a:rPr>
              <a:t>cuarto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3398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F44E8-2E67-5E85-5903-88A7F1BD4CAD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¿</a:t>
            </a:r>
            <a:r>
              <a:rPr lang="en-US" sz="4800" dirty="0" err="1">
                <a:latin typeface="+mj-lt"/>
                <a:ea typeface="+mj-ea"/>
                <a:cs typeface="+mj-cs"/>
              </a:rPr>
              <a:t>Cuantos</a:t>
            </a:r>
            <a:r>
              <a:rPr lang="en-US" sz="4800" dirty="0">
                <a:latin typeface="+mj-lt"/>
                <a:ea typeface="+mj-ea"/>
                <a:cs typeface="+mj-cs"/>
              </a:rPr>
              <a:t> hay?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How many are there?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olorful squares with white question marks&#10;&#10;Description automatically generated">
            <a:extLst>
              <a:ext uri="{FF2B5EF4-FFF2-40B4-BE49-F238E27FC236}">
                <a16:creationId xmlns:a16="http://schemas.microsoft.com/office/drawing/2014/main" id="{3699C08A-5AD1-8D8B-9DEF-94EA44559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7853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edroom with a door and a bed&#10;&#10;Description automatically generated">
            <a:extLst>
              <a:ext uri="{FF2B5EF4-FFF2-40B4-BE49-F238E27FC236}">
                <a16:creationId xmlns:a16="http://schemas.microsoft.com/office/drawing/2014/main" id="{E7687D02-FBCA-DA48-763E-60E046311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E1561-A67C-BAB2-9A2D-F3A9F3DA2F2F}"/>
              </a:ext>
            </a:extLst>
          </p:cNvPr>
          <p:cNvSpPr txBox="1"/>
          <p:nvPr/>
        </p:nvSpPr>
        <p:spPr>
          <a:xfrm>
            <a:off x="7669763" y="167950"/>
            <a:ext cx="170912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El </a:t>
            </a:r>
            <a:r>
              <a:rPr lang="en-US" sz="2800" b="1" dirty="0" err="1">
                <a:latin typeface="Century Gothic" panose="020B0502020202020204" pitchFamily="34" charset="0"/>
              </a:rPr>
              <a:t>cuarto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D8FA4-A9F4-B740-3E1B-7C66E4B6E8FC}"/>
              </a:ext>
            </a:extLst>
          </p:cNvPr>
          <p:cNvSpPr txBox="1"/>
          <p:nvPr/>
        </p:nvSpPr>
        <p:spPr>
          <a:xfrm>
            <a:off x="7913162" y="4195505"/>
            <a:ext cx="17540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La </a:t>
            </a:r>
            <a:r>
              <a:rPr lang="en-US" sz="2800" b="1" dirty="0" err="1">
                <a:latin typeface="Century Gothic" panose="020B0502020202020204" pitchFamily="34" charset="0"/>
              </a:rPr>
              <a:t>cama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2E0250-6A02-40FC-4548-8CA6DCB3783C}"/>
              </a:ext>
            </a:extLst>
          </p:cNvPr>
          <p:cNvCxnSpPr>
            <a:cxnSpLocks/>
          </p:cNvCxnSpPr>
          <p:nvPr/>
        </p:nvCxnSpPr>
        <p:spPr>
          <a:xfrm flipH="1">
            <a:off x="6372808" y="4468081"/>
            <a:ext cx="1418253" cy="2616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98139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xico Map and Satellite Image">
            <a:extLst>
              <a:ext uri="{FF2B5EF4-FFF2-40B4-BE49-F238E27FC236}">
                <a16:creationId xmlns:a16="http://schemas.microsoft.com/office/drawing/2014/main" id="{A71FDC38-0AF6-8A42-C2A8-F7374936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8" y="149849"/>
            <a:ext cx="8604185" cy="65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45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edroom with a door and a bed&#10;&#10;Description automatically generated">
            <a:extLst>
              <a:ext uri="{FF2B5EF4-FFF2-40B4-BE49-F238E27FC236}">
                <a16:creationId xmlns:a16="http://schemas.microsoft.com/office/drawing/2014/main" id="{E7687D02-FBCA-DA48-763E-60E046311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E1561-A67C-BAB2-9A2D-F3A9F3DA2F2F}"/>
              </a:ext>
            </a:extLst>
          </p:cNvPr>
          <p:cNvSpPr txBox="1"/>
          <p:nvPr/>
        </p:nvSpPr>
        <p:spPr>
          <a:xfrm>
            <a:off x="7669763" y="167950"/>
            <a:ext cx="170912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El </a:t>
            </a:r>
            <a:r>
              <a:rPr lang="en-US" sz="2800" b="1" dirty="0" err="1">
                <a:latin typeface="Century Gothic" panose="020B0502020202020204" pitchFamily="34" charset="0"/>
              </a:rPr>
              <a:t>cuarto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6699D-4302-83D9-DD69-98FB503BB7C3}"/>
              </a:ext>
            </a:extLst>
          </p:cNvPr>
          <p:cNvSpPr txBox="1"/>
          <p:nvPr/>
        </p:nvSpPr>
        <p:spPr>
          <a:xfrm>
            <a:off x="7352522" y="2332300"/>
            <a:ext cx="217880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La </a:t>
            </a:r>
            <a:r>
              <a:rPr lang="en-US" sz="2800" b="1" dirty="0" err="1">
                <a:latin typeface="Century Gothic" panose="020B0502020202020204" pitchFamily="34" charset="0"/>
              </a:rPr>
              <a:t>ventana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2DE1D0-50E9-F5A2-3E11-06EBDA60BA3C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940767"/>
            <a:ext cx="1042721" cy="5878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54D8FA4-A9F4-B740-3E1B-7C66E4B6E8FC}"/>
              </a:ext>
            </a:extLst>
          </p:cNvPr>
          <p:cNvSpPr txBox="1"/>
          <p:nvPr/>
        </p:nvSpPr>
        <p:spPr>
          <a:xfrm>
            <a:off x="7913162" y="4195505"/>
            <a:ext cx="17540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La </a:t>
            </a:r>
            <a:r>
              <a:rPr lang="en-US" sz="2800" b="1" dirty="0" err="1">
                <a:latin typeface="Century Gothic" panose="020B0502020202020204" pitchFamily="34" charset="0"/>
              </a:rPr>
              <a:t>cama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2E0250-6A02-40FC-4548-8CA6DCB3783C}"/>
              </a:ext>
            </a:extLst>
          </p:cNvPr>
          <p:cNvCxnSpPr>
            <a:cxnSpLocks/>
          </p:cNvCxnSpPr>
          <p:nvPr/>
        </p:nvCxnSpPr>
        <p:spPr>
          <a:xfrm flipH="1">
            <a:off x="6372808" y="4468081"/>
            <a:ext cx="1418253" cy="2616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76036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1E0AF-FA11-C445-EA41-83025891CA8E}"/>
              </a:ext>
            </a:extLst>
          </p:cNvPr>
          <p:cNvSpPr txBox="1"/>
          <p:nvPr/>
        </p:nvSpPr>
        <p:spPr>
          <a:xfrm>
            <a:off x="2310808" y="914401"/>
            <a:ext cx="2919235" cy="122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1835">
              <a:spcAft>
                <a:spcPts val="468"/>
              </a:spcAft>
            </a:pPr>
            <a:r>
              <a:rPr lang="en-US" sz="2184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US" sz="2184" b="1" kern="120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lang="en-US" sz="2184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184" b="1" kern="120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lang="en-US" sz="2184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..?</a:t>
            </a:r>
          </a:p>
          <a:p>
            <a:pPr algn="ctr" defTabSz="691835">
              <a:spcAft>
                <a:spcPts val="468"/>
              </a:spcAft>
            </a:pPr>
            <a:endParaRPr lang="en-US" sz="2184" b="1" kern="12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ctr" defTabSz="691835">
              <a:spcAft>
                <a:spcPts val="468"/>
              </a:spcAft>
            </a:pPr>
            <a:r>
              <a:rPr lang="en-US" sz="2184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Where is..?</a:t>
            </a:r>
            <a:endParaRPr lang="en-US" sz="2800" b="1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8DC12-39B5-16E0-9E6B-5E43400C3F1D}"/>
              </a:ext>
            </a:extLst>
          </p:cNvPr>
          <p:cNvSpPr txBox="1"/>
          <p:nvPr/>
        </p:nvSpPr>
        <p:spPr>
          <a:xfrm>
            <a:off x="8172525" y="914400"/>
            <a:ext cx="1617751" cy="1228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91835">
              <a:spcAft>
                <a:spcPts val="468"/>
              </a:spcAft>
            </a:pPr>
            <a:r>
              <a:rPr lang="en-US" sz="2184" b="1" kern="120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Aquí</a:t>
            </a:r>
            <a:r>
              <a:rPr lang="en-US" sz="2184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2184" b="1" kern="120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lang="en-US" sz="2184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..</a:t>
            </a:r>
          </a:p>
          <a:p>
            <a:pPr defTabSz="691835">
              <a:spcAft>
                <a:spcPts val="468"/>
              </a:spcAft>
            </a:pPr>
            <a:endParaRPr lang="en-US" sz="2184" b="1" kern="120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91835">
              <a:spcAft>
                <a:spcPts val="468"/>
              </a:spcAft>
            </a:pPr>
            <a:r>
              <a:rPr lang="en-US" sz="2184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Here is…</a:t>
            </a:r>
            <a:endParaRPr lang="en-US" sz="2800" b="1">
              <a:latin typeface="Century Gothic" panose="020B0502020202020204" pitchFamily="34" charset="0"/>
            </a:endParaRPr>
          </a:p>
        </p:txBody>
      </p:sp>
      <p:pic>
        <p:nvPicPr>
          <p:cNvPr id="4098" name="Picture 2" descr="Free vector boy with a cap pointing his fingers">
            <a:extLst>
              <a:ext uri="{FF2B5EF4-FFF2-40B4-BE49-F238E27FC236}">
                <a16:creationId xmlns:a16="http://schemas.microsoft.com/office/drawing/2014/main" id="{5CB0EA0F-DEA2-8659-32AB-C8F5AE6F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515" y="2343962"/>
            <a:ext cx="1690476" cy="353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artoon of a child covering her face&#10;&#10;Description automatically generated">
            <a:extLst>
              <a:ext uri="{FF2B5EF4-FFF2-40B4-BE49-F238E27FC236}">
                <a16:creationId xmlns:a16="http://schemas.microsoft.com/office/drawing/2014/main" id="{829ADA13-90D7-2DC8-CE5D-5F840D2D6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801" y="2343962"/>
            <a:ext cx="1544650" cy="34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2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with a red couch and a rug&#10;&#10;Description automatically generated">
            <a:extLst>
              <a:ext uri="{FF2B5EF4-FFF2-40B4-BE49-F238E27FC236}">
                <a16:creationId xmlns:a16="http://schemas.microsoft.com/office/drawing/2014/main" id="{D87DE051-D717-E16F-B82D-7067BC8A9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463797"/>
            <a:ext cx="3683111" cy="1952048"/>
          </a:xfrm>
          <a:prstGeom prst="rect">
            <a:avLst/>
          </a:prstGeom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house with a red roof&#10;&#10;Description automatically generated">
            <a:extLst>
              <a:ext uri="{FF2B5EF4-FFF2-40B4-BE49-F238E27FC236}">
                <a16:creationId xmlns:a16="http://schemas.microsoft.com/office/drawing/2014/main" id="{1141F838-C0EF-4D6B-A302-C0BB7EF1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752" y="313080"/>
            <a:ext cx="2115230" cy="2262279"/>
          </a:xfrm>
          <a:prstGeom prst="rect">
            <a:avLst/>
          </a:prstGeom>
        </p:spPr>
      </p:pic>
      <p:pic>
        <p:nvPicPr>
          <p:cNvPr id="7" name="Picture 6" descr="A door with white rectangular panels&#10;&#10;Description automatically generated">
            <a:extLst>
              <a:ext uri="{FF2B5EF4-FFF2-40B4-BE49-F238E27FC236}">
                <a16:creationId xmlns:a16="http://schemas.microsoft.com/office/drawing/2014/main" id="{E6025338-B9F0-77A4-5F30-E0B9A085F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5" y="3006496"/>
            <a:ext cx="2158038" cy="3385159"/>
          </a:xfrm>
          <a:prstGeom prst="rect">
            <a:avLst/>
          </a:prstGeom>
        </p:spPr>
      </p:pic>
      <p:sp>
        <p:nvSpPr>
          <p:cNvPr id="2070" name="Rectangle 2069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ree vector four scenes from the window illustration">
            <a:extLst>
              <a:ext uri="{FF2B5EF4-FFF2-40B4-BE49-F238E27FC236}">
                <a16:creationId xmlns:a16="http://schemas.microsoft.com/office/drawing/2014/main" id="{B458309D-1C7F-EC87-D3A5-032EA3C21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3589389" y="3680302"/>
            <a:ext cx="3671254" cy="20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Rectangle 2071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artoon of a bedroom&#10;&#10;Description automatically generated">
            <a:extLst>
              <a:ext uri="{FF2B5EF4-FFF2-40B4-BE49-F238E27FC236}">
                <a16:creationId xmlns:a16="http://schemas.microsoft.com/office/drawing/2014/main" id="{59F1F547-9F5E-79F4-BA01-3A54A77F6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268" y="974808"/>
            <a:ext cx="3567362" cy="2006640"/>
          </a:xfrm>
          <a:prstGeom prst="rect">
            <a:avLst/>
          </a:prstGeom>
        </p:spPr>
      </p:pic>
      <p:sp>
        <p:nvSpPr>
          <p:cNvPr id="2074" name="Rectangle 2073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athroom with a bathtub and sink&#10;&#10;Description automatically generated">
            <a:extLst>
              <a:ext uri="{FF2B5EF4-FFF2-40B4-BE49-F238E27FC236}">
                <a16:creationId xmlns:a16="http://schemas.microsoft.com/office/drawing/2014/main" id="{5E1E87ED-23C0-1E0C-87BE-DFF1C4883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007" y="4296523"/>
            <a:ext cx="3567362" cy="19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22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83F59D-6C11-F167-1DCB-4593DD437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694" y="1264297"/>
            <a:ext cx="10286612" cy="432940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softEdge rad="127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u="sng" dirty="0" err="1">
                <a:latin typeface="Century Gothic" panose="020B0502020202020204" pitchFamily="34" charset="0"/>
              </a:rPr>
              <a:t>Buenas</a:t>
            </a:r>
            <a:r>
              <a:rPr lang="en-US" u="sng" dirty="0">
                <a:latin typeface="Century Gothic" panose="020B0502020202020204" pitchFamily="34" charset="0"/>
              </a:rPr>
              <a:t> Noches</a:t>
            </a:r>
          </a:p>
          <a:p>
            <a:pPr marL="0" indent="0" algn="ctr">
              <a:buNone/>
            </a:pP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endParaRPr lang="en-U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?, 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Muy bien, gracias, Muy bien, gracias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Ya me </a:t>
            </a:r>
            <a:r>
              <a:rPr lang="en-US" dirty="0" err="1">
                <a:latin typeface="Century Gothic" panose="020B0502020202020204" pitchFamily="34" charset="0"/>
              </a:rPr>
              <a:t>voy</a:t>
            </a:r>
            <a:r>
              <a:rPr lang="en-US" dirty="0">
                <a:latin typeface="Century Gothic" panose="020B0502020202020204" pitchFamily="34" charset="0"/>
              </a:rPr>
              <a:t>, Ya me </a:t>
            </a:r>
            <a:r>
              <a:rPr lang="en-US" dirty="0" err="1">
                <a:latin typeface="Century Gothic" panose="020B0502020202020204" pitchFamily="34" charset="0"/>
              </a:rPr>
              <a:t>voy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09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xico Map and Satellite Image">
            <a:extLst>
              <a:ext uri="{FF2B5EF4-FFF2-40B4-BE49-F238E27FC236}">
                <a16:creationId xmlns:a16="http://schemas.microsoft.com/office/drawing/2014/main" id="{A71FDC38-0AF6-8A42-C2A8-F7374936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8" y="149849"/>
            <a:ext cx="8604185" cy="65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6D0C2BD-368E-A3EF-3577-9D8CF4F4ED11}"/>
              </a:ext>
            </a:extLst>
          </p:cNvPr>
          <p:cNvSpPr/>
          <p:nvPr/>
        </p:nvSpPr>
        <p:spPr>
          <a:xfrm>
            <a:off x="5615280" y="4723225"/>
            <a:ext cx="692214" cy="6566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70D35-6FA4-641D-B44B-C95F2F384947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6307494" y="5051546"/>
            <a:ext cx="560769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490B801-1C87-4D69-9D04-9F1D53FC4337}"/>
              </a:ext>
            </a:extLst>
          </p:cNvPr>
          <p:cNvSpPr txBox="1"/>
          <p:nvPr/>
        </p:nvSpPr>
        <p:spPr>
          <a:xfrm>
            <a:off x="9066052" y="4651436"/>
            <a:ext cx="2901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Santa María del Tule</a:t>
            </a:r>
          </a:p>
        </p:txBody>
      </p:sp>
    </p:spTree>
    <p:extLst>
      <p:ext uri="{BB962C8B-B14F-4D97-AF65-F5344CB8AC3E}">
        <p14:creationId xmlns:p14="http://schemas.microsoft.com/office/powerpoint/2010/main" val="21474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7792E85F-E32B-E51A-5B0C-899DD8D0AA64}"/>
              </a:ext>
            </a:extLst>
          </p:cNvPr>
          <p:cNvSpPr/>
          <p:nvPr/>
        </p:nvSpPr>
        <p:spPr>
          <a:xfrm>
            <a:off x="623494" y="556960"/>
            <a:ext cx="4114800" cy="91440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D1460-ACE5-3E88-457C-EE44B29F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71" y="604228"/>
            <a:ext cx="4209661" cy="819863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Century Gothic" panose="020B0502020202020204" pitchFamily="34" charset="0"/>
              </a:rPr>
              <a:t>Notas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Culturas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3076" name="Picture 6" descr="Description: http://cache.virtualtourist.com/6/797228-El_Tule_Santa_Maria_del_Tule.jpg">
            <a:extLst>
              <a:ext uri="{FF2B5EF4-FFF2-40B4-BE49-F238E27FC236}">
                <a16:creationId xmlns:a16="http://schemas.microsoft.com/office/drawing/2014/main" id="{2551FC3B-4EEF-59C8-1CA6-A860EBBF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4" y="2272100"/>
            <a:ext cx="3809423" cy="35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Description: http://cloud.pleasetakemeto.com/photos/ims-mexico/s/santa-maria-del-tule/gallery_678/santa-maria-del-tule-46654.jpg">
            <a:extLst>
              <a:ext uri="{FF2B5EF4-FFF2-40B4-BE49-F238E27FC236}">
                <a16:creationId xmlns:a16="http://schemas.microsoft.com/office/drawing/2014/main" id="{FCFEC0CA-D508-1A94-7D12-F8C4AEE7D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331" y="3195829"/>
            <a:ext cx="59436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oaxaca map | 3 Amigos Tequila">
            <a:extLst>
              <a:ext uri="{FF2B5EF4-FFF2-40B4-BE49-F238E27FC236}">
                <a16:creationId xmlns:a16="http://schemas.microsoft.com/office/drawing/2014/main" id="{B84D2025-0A62-2171-EEAF-93FD375C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2" y="135179"/>
            <a:ext cx="3785118" cy="267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Boy wearing cape">
            <a:extLst>
              <a:ext uri="{FF2B5EF4-FFF2-40B4-BE49-F238E27FC236}">
                <a16:creationId xmlns:a16="http://schemas.microsoft.com/office/drawing/2014/main" id="{2CF5C3FD-B8DE-17FC-CD57-4117E12BE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1093" y="5543674"/>
            <a:ext cx="313305" cy="65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0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Description: http://www.fecielo.com/wp-content/uploads/2009/04/colourful-mexican-house-facades-is-nothing-but-picture-perfect.jpg">
            <a:extLst>
              <a:ext uri="{FF2B5EF4-FFF2-40B4-BE49-F238E27FC236}">
                <a16:creationId xmlns:a16="http://schemas.microsoft.com/office/drawing/2014/main" id="{0FBC8FE9-589E-BED8-069E-99EC1A232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04788"/>
            <a:ext cx="5000504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Description: http://www.matthewweathers.com/year2005/tlapa/houses02.jpg">
            <a:extLst>
              <a:ext uri="{FF2B5EF4-FFF2-40B4-BE49-F238E27FC236}">
                <a16:creationId xmlns:a16="http://schemas.microsoft.com/office/drawing/2014/main" id="{F5C3037E-9088-271D-950E-B1E116E3D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52" y="232730"/>
            <a:ext cx="4364135" cy="32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" descr="Description: http://dottyvidargas.com/wp-content/files_flutter/1254446099mexican-house-with-open-patio-fountain.jpg">
            <a:extLst>
              <a:ext uri="{FF2B5EF4-FFF2-40B4-BE49-F238E27FC236}">
                <a16:creationId xmlns:a16="http://schemas.microsoft.com/office/drawing/2014/main" id="{91C19488-EEE4-E86E-3984-E93B8CC2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81" y="3679663"/>
            <a:ext cx="4033837" cy="30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 descr="Group of flowering cactuses">
            <a:extLst>
              <a:ext uri="{FF2B5EF4-FFF2-40B4-BE49-F238E27FC236}">
                <a16:creationId xmlns:a16="http://schemas.microsoft.com/office/drawing/2014/main" id="{62BCDA91-4522-60FD-9634-7E10495E2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785" y="3771900"/>
            <a:ext cx="2762249" cy="2762249"/>
          </a:xfrm>
          <a:prstGeom prst="rect">
            <a:avLst/>
          </a:prstGeom>
        </p:spPr>
      </p:pic>
      <p:pic>
        <p:nvPicPr>
          <p:cNvPr id="7" name="Graphic 6" descr="Group of round cactuses">
            <a:extLst>
              <a:ext uri="{FF2B5EF4-FFF2-40B4-BE49-F238E27FC236}">
                <a16:creationId xmlns:a16="http://schemas.microsoft.com/office/drawing/2014/main" id="{BF95143B-40CD-51A8-807E-CCDFFA20E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01162" y="4295774"/>
            <a:ext cx="2238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66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BFD7EE-975D-FF40-275E-8157E8DD344D}"/>
              </a:ext>
            </a:extLst>
          </p:cNvPr>
          <p:cNvSpPr/>
          <p:nvPr/>
        </p:nvSpPr>
        <p:spPr>
          <a:xfrm>
            <a:off x="2509935" y="709126"/>
            <a:ext cx="7221893" cy="52344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84FAA-0DC8-8347-DE03-66C37D10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Vamos </a:t>
            </a:r>
            <a:r>
              <a:rPr lang="en-US" u="sng" dirty="0" err="1">
                <a:latin typeface="Century Gothic" panose="020B0502020202020204" pitchFamily="34" charset="0"/>
              </a:rPr>
              <a:t>por</a:t>
            </a:r>
            <a:r>
              <a:rPr lang="en-US" u="sng" dirty="0">
                <a:latin typeface="Century Gothic" panose="020B0502020202020204" pitchFamily="34" charset="0"/>
              </a:rPr>
              <a:t> </a:t>
            </a:r>
            <a:r>
              <a:rPr lang="en-US" u="sng" dirty="0" err="1">
                <a:latin typeface="Century Gothic" panose="020B0502020202020204" pitchFamily="34" charset="0"/>
              </a:rPr>
              <a:t>el</a:t>
            </a:r>
            <a:r>
              <a:rPr lang="en-US" u="sng" dirty="0">
                <a:latin typeface="Century Gothic" panose="020B0502020202020204" pitchFamily="34" charset="0"/>
              </a:rPr>
              <a:t> pueblo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438F0-18E1-641B-11E4-B48D041B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24" y="2084728"/>
            <a:ext cx="10515600" cy="3483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Vamos </a:t>
            </a:r>
            <a:r>
              <a:rPr lang="en-US" sz="4000" dirty="0" err="1">
                <a:latin typeface="Century Gothic" panose="020B0502020202020204" pitchFamily="34" charset="0"/>
              </a:rPr>
              <a:t>por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el</a:t>
            </a:r>
            <a:r>
              <a:rPr lang="en-US" sz="4000" dirty="0">
                <a:latin typeface="Century Gothic" panose="020B0502020202020204" pitchFamily="34" charset="0"/>
              </a:rPr>
              <a:t> pueblo 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Hay mercados y tiendas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¡Hola </a:t>
            </a:r>
            <a:r>
              <a:rPr lang="en-US" sz="4000" dirty="0" err="1">
                <a:latin typeface="Century Gothic" panose="020B0502020202020204" pitchFamily="34" charset="0"/>
              </a:rPr>
              <a:t>vecinos</a:t>
            </a:r>
            <a:r>
              <a:rPr lang="en-US" sz="4000" dirty="0">
                <a:latin typeface="Century Gothic" panose="020B0502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¿</a:t>
            </a:r>
            <a:r>
              <a:rPr lang="en-US" sz="4000" dirty="0" err="1">
                <a:latin typeface="Century Gothic" panose="020B0502020202020204" pitchFamily="34" charset="0"/>
              </a:rPr>
              <a:t>Cómo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están</a:t>
            </a:r>
            <a:r>
              <a:rPr lang="en-US" sz="4000" dirty="0">
                <a:latin typeface="Century Gothic" panose="020B0502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¡Muy bien! ¡</a:t>
            </a:r>
            <a:r>
              <a:rPr lang="en-US" sz="4000" dirty="0" err="1">
                <a:latin typeface="Century Gothic" panose="020B0502020202020204" pitchFamily="34" charset="0"/>
              </a:rPr>
              <a:t>Vámonos</a:t>
            </a:r>
            <a:r>
              <a:rPr lang="en-US" sz="4000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8" name="Graphic 7" descr="Girl wearing backpack">
            <a:extLst>
              <a:ext uri="{FF2B5EF4-FFF2-40B4-BE49-F238E27FC236}">
                <a16:creationId xmlns:a16="http://schemas.microsoft.com/office/drawing/2014/main" id="{72E248C7-0A2D-F25C-9E31-79C8926B1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605" y="4170784"/>
            <a:ext cx="1006558" cy="24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19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Mexico in Pictures: 15 Beautiful Places to Photograph | PlanetWare">
            <a:extLst>
              <a:ext uri="{FF2B5EF4-FFF2-40B4-BE49-F238E27FC236}">
                <a16:creationId xmlns:a16="http://schemas.microsoft.com/office/drawing/2014/main" id="{A27387B6-F4FA-8D04-ED38-64614C18E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b="740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97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Mexico in Pictures: 15 Beautiful Places to Photograph | PlanetWare">
            <a:extLst>
              <a:ext uri="{FF2B5EF4-FFF2-40B4-BE49-F238E27FC236}">
                <a16:creationId xmlns:a16="http://schemas.microsoft.com/office/drawing/2014/main" id="{A27387B6-F4FA-8D04-ED38-64614C18E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b="740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A6D98-A016-B28C-7D11-5458B6B35E12}"/>
              </a:ext>
            </a:extLst>
          </p:cNvPr>
          <p:cNvSpPr txBox="1"/>
          <p:nvPr/>
        </p:nvSpPr>
        <p:spPr>
          <a:xfrm>
            <a:off x="793102" y="2556587"/>
            <a:ext cx="154401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La casa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8EB2E0-5F50-45FD-DCCC-3F2894817118}"/>
              </a:ext>
            </a:extLst>
          </p:cNvPr>
          <p:cNvCxnSpPr>
            <a:cxnSpLocks/>
          </p:cNvCxnSpPr>
          <p:nvPr/>
        </p:nvCxnSpPr>
        <p:spPr>
          <a:xfrm>
            <a:off x="2519266" y="2816116"/>
            <a:ext cx="839754" cy="2923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48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or with a glass window&#10;&#10;Description automatically generated">
            <a:extLst>
              <a:ext uri="{FF2B5EF4-FFF2-40B4-BE49-F238E27FC236}">
                <a16:creationId xmlns:a16="http://schemas.microsoft.com/office/drawing/2014/main" id="{EDC1A960-03CC-384E-99C7-E2D171010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" name="Picture 5" descr="A door with a glass window&#10;&#10;Description automatically generated">
            <a:extLst>
              <a:ext uri="{FF2B5EF4-FFF2-40B4-BE49-F238E27FC236}">
                <a16:creationId xmlns:a16="http://schemas.microsoft.com/office/drawing/2014/main" id="{401DC99C-37AB-8F4C-2859-45E334D50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1"/>
          <a:stretch/>
        </p:blipFill>
        <p:spPr>
          <a:xfrm>
            <a:off x="9525000" y="0"/>
            <a:ext cx="2667000" cy="6858000"/>
          </a:xfrm>
          <a:prstGeom prst="rect">
            <a:avLst/>
          </a:prstGeom>
        </p:spPr>
      </p:pic>
      <p:pic>
        <p:nvPicPr>
          <p:cNvPr id="7" name="Picture 6" descr="A door with a glass window&#10;&#10;Description automatically generated">
            <a:extLst>
              <a:ext uri="{FF2B5EF4-FFF2-40B4-BE49-F238E27FC236}">
                <a16:creationId xmlns:a16="http://schemas.microsoft.com/office/drawing/2014/main" id="{8BF56425-B816-E89F-A63C-CA2124389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1"/>
          <a:stretch/>
        </p:blipFill>
        <p:spPr>
          <a:xfrm flipH="1">
            <a:off x="0" y="0"/>
            <a:ext cx="266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24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614</TotalTime>
  <Words>123</Words>
  <Application>Microsoft Office PowerPoint</Application>
  <PresentationFormat>Widescreen</PresentationFormat>
  <Paragraphs>40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Aharoni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Notas Culturas</vt:lpstr>
      <vt:lpstr>PowerPoint Presentation</vt:lpstr>
      <vt:lpstr>Vamos por el pueblo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12</cp:revision>
  <dcterms:created xsi:type="dcterms:W3CDTF">2023-06-13T15:50:48Z</dcterms:created>
  <dcterms:modified xsi:type="dcterms:W3CDTF">2023-07-15T17:56:31Z</dcterms:modified>
</cp:coreProperties>
</file>