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73" r:id="rId5"/>
    <p:sldId id="272" r:id="rId6"/>
    <p:sldId id="271" r:id="rId7"/>
    <p:sldId id="270" r:id="rId8"/>
    <p:sldId id="269" r:id="rId9"/>
    <p:sldId id="258" r:id="rId10"/>
    <p:sldId id="261" r:id="rId11"/>
    <p:sldId id="259" r:id="rId12"/>
    <p:sldId id="260" r:id="rId13"/>
    <p:sldId id="274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00893-3EF1-4C2B-9B5C-DFECDB950034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D613-8B7C-4D3C-BFDD-695884850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2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4789-8ED0-8C90-1B65-EADCAECE5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920E7-0510-3E22-4B32-B37E85BEC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CABF8-581A-EBE7-BEDB-61AFB935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D775-A7E0-1595-B6BB-D7A05742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F417B-023B-9BDA-EAD9-F5C2D60A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CC55-D6DD-C7FE-4A3A-9BA142CF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33CAD-9E23-6172-C2C5-E21F480C5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8BBE6-7899-0555-4175-9A6ADDE7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FEDE4-F859-9696-783B-D4604EA5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8997A-00B9-7F2B-FEB2-14D94C92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6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93EDC-2510-28F3-961F-78B0C49D1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62CE9-A255-17A8-8545-7C380DAFF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72018-0918-0476-9EEF-1FDF916A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60CEF-E693-CEB7-AFB8-AA50C191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91FA3-FCF2-805E-2673-2F6D9FE0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8D05-F6E9-4668-6D9A-C4A9CF74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2493A-303B-34E9-D9E3-F4259D1EB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13162-602B-16C5-83D7-F7F311B8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3ECEE-67B1-86A2-FEA8-0EA6771D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B5634-72DC-3F32-D507-1A69FE53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DCAB-E0D5-8736-C349-3DC4D60C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44598-909C-0A84-F42B-843177D10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3DBA2-4636-764F-939E-5A0AE6C1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805C9-34FE-A024-116F-D5EA4383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B970A-BB5F-D0C8-9727-95B63467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946B-312B-138C-D2CB-49F2F60A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3B3AB-3111-130A-194D-B8FAAEBF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BA03D-059E-6BF1-C2C9-4D3328DCC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3953B-D7C1-67D3-0B9E-6F6F14F1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0D408-28FA-9A41-FE79-7270C718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55614-5A0C-B0DD-8678-EB6C5733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6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1D33-5248-413F-52A0-8474CE5C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D4DBC-3542-91FB-5656-B74FBEDB6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489C0-AF1A-CF67-2985-7C753F9F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F5A5E-027E-8EE3-D79E-7BB9221DD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1BC48-7EBD-6052-0C52-AE89FA39B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D3E31-0737-B7E5-A360-17B4A131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55985-2609-4972-6E70-DE0BAE8D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155F0-2987-F732-633B-4FE52CF4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AF4D-9A6F-3BDD-B308-F4D51915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20CB8-BB28-A263-BB74-437B16CE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D1447-809C-6BDC-3038-8A944A9C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8FAD4-DBDB-7E11-D0FA-549681C6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7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E6091-36FE-C9E2-E911-090B79518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B791B-822D-F2F3-F420-57066E5B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F67AC-7608-D3E1-5218-0B38199E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7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ED02-C9FA-E2F4-5303-8E4071DC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602E1-CEC2-0F4F-01E6-453291586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BC39B-3231-F450-55FC-798FAE9E1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A432B-37FE-4A96-909B-BDC6E117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1B078-BE27-346D-2B6A-5EA3D85E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FE852-0A89-C06C-FE62-81714A7A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B6FF-BD6C-4D6A-2AC4-4263734A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29FA-AC13-8EDD-CD05-9EE258F77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5CD24-AF94-3922-D4F2-9707AF992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5C5F5-6472-49D9-CC4A-797CFFF1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401DD-5E2F-E0FE-796D-301D84C0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F2DE5-1A0A-E740-4C9D-BC44E767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FFCA2-C8A2-DB3F-64F0-05DB381B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AEC94-1DF6-76C3-9BAA-61268AEC4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041F6-56DD-C693-424B-DA901F217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05BE-E911-4547-8C14-D773DAA91071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B4470-7AA1-042C-DD7C-EA9265462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102A5-1E25-DA3F-552B-054267E32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E64F0-DBA1-438F-B4FA-426E19ACB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467DC94B-37FF-3F36-7CD3-5F6FF51EB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93" y="877649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19AE93-4F18-FAAB-7BC5-24407510268F}"/>
              </a:ext>
            </a:extLst>
          </p:cNvPr>
          <p:cNvSpPr txBox="1"/>
          <p:nvPr/>
        </p:nvSpPr>
        <p:spPr>
          <a:xfrm>
            <a:off x="3181738" y="3774041"/>
            <a:ext cx="58285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</a:t>
            </a:r>
            <a:r>
              <a:rPr lang="en-US" sz="4000" b="1" dirty="0" err="1"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</a:rPr>
              <a:t>el</a:t>
            </a:r>
            <a:r>
              <a:rPr lang="en-US" sz="4000" b="1" dirty="0">
                <a:latin typeface="Century Gothic" panose="020B0502020202020204" pitchFamily="34" charset="0"/>
              </a:rPr>
              <a:t> Pueblo!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go to the Town!</a:t>
            </a:r>
          </a:p>
        </p:txBody>
      </p:sp>
    </p:spTree>
    <p:extLst>
      <p:ext uri="{BB962C8B-B14F-4D97-AF65-F5344CB8AC3E}">
        <p14:creationId xmlns:p14="http://schemas.microsoft.com/office/powerpoint/2010/main" val="233446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D42E-4385-1B60-7FE4-A2772F984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9362" b="-4"/>
          <a:stretch/>
        </p:blipFill>
        <p:spPr bwMode="auto">
          <a:xfrm>
            <a:off x="321734" y="321733"/>
            <a:ext cx="3084025" cy="302140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15A0B-D301-F43C-B023-F51692AAF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r="12529" b="5"/>
          <a:stretch/>
        </p:blipFill>
        <p:spPr bwMode="auto">
          <a:xfrm>
            <a:off x="321734" y="3514854"/>
            <a:ext cx="3084025" cy="278595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A5D5C4-E3D5-B79A-F46F-19231BAE3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20153" b="2"/>
          <a:stretch/>
        </p:blipFill>
        <p:spPr bwMode="auto">
          <a:xfrm>
            <a:off x="3598286" y="321733"/>
            <a:ext cx="4043250" cy="597907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7135B-736B-3DF2-419B-D2E7AD651B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r="2" b="2"/>
          <a:stretch/>
        </p:blipFill>
        <p:spPr bwMode="auto">
          <a:xfrm>
            <a:off x="7834063" y="321733"/>
            <a:ext cx="4036201" cy="597907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60AFE-140E-50F2-5529-037EB115542B}"/>
              </a:ext>
            </a:extLst>
          </p:cNvPr>
          <p:cNvSpPr txBox="1"/>
          <p:nvPr/>
        </p:nvSpPr>
        <p:spPr>
          <a:xfrm>
            <a:off x="321734" y="5645"/>
            <a:ext cx="718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Mercado de </a:t>
            </a:r>
            <a:r>
              <a:rPr lang="en-US" dirty="0" err="1">
                <a:latin typeface="Century Gothic" panose="020B0502020202020204" pitchFamily="34" charset="0"/>
              </a:rPr>
              <a:t>Artesanías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en</a:t>
            </a:r>
            <a:r>
              <a:rPr lang="en-US" dirty="0">
                <a:latin typeface="Century Gothic" panose="020B0502020202020204" pitchFamily="34" charset="0"/>
              </a:rPr>
              <a:t> Santa Maria del Tule Oaxaca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785BD-ECB4-69E4-4B5A-261059082115}"/>
              </a:ext>
            </a:extLst>
          </p:cNvPr>
          <p:cNvSpPr txBox="1"/>
          <p:nvPr/>
        </p:nvSpPr>
        <p:spPr>
          <a:xfrm>
            <a:off x="5108282" y="6394737"/>
            <a:ext cx="102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Alebrijes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7EFDA-D323-796A-E4F6-68D1A01A2BF7}"/>
              </a:ext>
            </a:extLst>
          </p:cNvPr>
          <p:cNvSpPr txBox="1"/>
          <p:nvPr/>
        </p:nvSpPr>
        <p:spPr>
          <a:xfrm>
            <a:off x="9163040" y="6394737"/>
            <a:ext cx="13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Barro negro</a:t>
            </a:r>
          </a:p>
        </p:txBody>
      </p:sp>
    </p:spTree>
    <p:extLst>
      <p:ext uri="{BB962C8B-B14F-4D97-AF65-F5344CB8AC3E}">
        <p14:creationId xmlns:p14="http://schemas.microsoft.com/office/powerpoint/2010/main" val="164206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48B4B-9315-4299-5379-EFFE94E7BC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r="9207" b="-2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55A1E-696D-C6FB-92D0-BAD8DCD90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" b="24554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8A160-49F7-EE7F-DC96-1923A458EBA5}"/>
              </a:ext>
            </a:extLst>
          </p:cNvPr>
          <p:cNvSpPr txBox="1"/>
          <p:nvPr/>
        </p:nvSpPr>
        <p:spPr>
          <a:xfrm>
            <a:off x="4842437" y="6433304"/>
            <a:ext cx="250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Mexico City, Mexico</a:t>
            </a:r>
          </a:p>
        </p:txBody>
      </p:sp>
    </p:spTree>
    <p:extLst>
      <p:ext uri="{BB962C8B-B14F-4D97-AF65-F5344CB8AC3E}">
        <p14:creationId xmlns:p14="http://schemas.microsoft.com/office/powerpoint/2010/main" val="50646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6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strap Loom Weaving">
            <a:extLst>
              <a:ext uri="{FF2B5EF4-FFF2-40B4-BE49-F238E27FC236}">
                <a16:creationId xmlns:a16="http://schemas.microsoft.com/office/drawing/2014/main" id="{5C5E3DB7-3E7D-31EC-3DF1-C6EE06264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618" b="-1"/>
          <a:stretch/>
        </p:blipFill>
        <p:spPr bwMode="auto">
          <a:xfrm>
            <a:off x="1694024" y="644229"/>
            <a:ext cx="3106389" cy="2560320"/>
          </a:xfrm>
          <a:prstGeom prst="rect">
            <a:avLst/>
          </a:prstGeom>
          <a:noFill/>
        </p:spPr>
      </p:pic>
      <p:sp>
        <p:nvSpPr>
          <p:cNvPr id="36" name="Rectangle 30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ranges for Sale">
            <a:extLst>
              <a:ext uri="{FF2B5EF4-FFF2-40B4-BE49-F238E27FC236}">
                <a16:creationId xmlns:a16="http://schemas.microsoft.com/office/drawing/2014/main" id="{22F5B39F-343D-E595-D576-3B362D9FA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0" b="9214"/>
          <a:stretch/>
        </p:blipFill>
        <p:spPr bwMode="auto">
          <a:xfrm>
            <a:off x="6652813" y="644229"/>
            <a:ext cx="4585791" cy="2560320"/>
          </a:xfrm>
          <a:prstGeom prst="rect">
            <a:avLst/>
          </a:prstGeom>
          <a:noFill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oy with Calla Lillies and Baskets">
            <a:extLst>
              <a:ext uri="{FF2B5EF4-FFF2-40B4-BE49-F238E27FC236}">
                <a16:creationId xmlns:a16="http://schemas.microsoft.com/office/drawing/2014/main" id="{4EF71681-949F-1A77-9C53-4D6A7C26A8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" r="1" b="16810"/>
          <a:stretch/>
        </p:blipFill>
        <p:spPr bwMode="auto">
          <a:xfrm>
            <a:off x="854761" y="3653451"/>
            <a:ext cx="4784916" cy="2560320"/>
          </a:xfrm>
          <a:prstGeom prst="rect">
            <a:avLst/>
          </a:prstGeom>
          <a:noFill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 Selling Flowers">
            <a:extLst>
              <a:ext uri="{FF2B5EF4-FFF2-40B4-BE49-F238E27FC236}">
                <a16:creationId xmlns:a16="http://schemas.microsoft.com/office/drawing/2014/main" id="{15EA9C15-2A14-56B4-67F9-A2293EB4ED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r="-3" b="8375"/>
          <a:stretch/>
        </p:blipFill>
        <p:spPr bwMode="auto">
          <a:xfrm>
            <a:off x="6765812" y="3672788"/>
            <a:ext cx="4359793" cy="256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125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toothbrush&#10;&#10;Description automatically generated">
            <a:extLst>
              <a:ext uri="{FF2B5EF4-FFF2-40B4-BE49-F238E27FC236}">
                <a16:creationId xmlns:a16="http://schemas.microsoft.com/office/drawing/2014/main" id="{84BBD27A-C646-D7DD-89A0-B7775F3A0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>
          <a:xfrm>
            <a:off x="853945" y="487090"/>
            <a:ext cx="2593991" cy="2475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artoon of a toothpaste&#10;&#10;Description automatically generated">
            <a:extLst>
              <a:ext uri="{FF2B5EF4-FFF2-40B4-BE49-F238E27FC236}">
                <a16:creationId xmlns:a16="http://schemas.microsoft.com/office/drawing/2014/main" id="{96C430A5-2BCF-B9BF-EE88-945ED6D70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6" y="650497"/>
            <a:ext cx="2571482" cy="246862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ll of toilet paper&#10;&#10;Description automatically generated">
            <a:extLst>
              <a:ext uri="{FF2B5EF4-FFF2-40B4-BE49-F238E27FC236}">
                <a16:creationId xmlns:a16="http://schemas.microsoft.com/office/drawing/2014/main" id="{5F285C54-4CDB-E420-A683-F14D552A2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43" y="526919"/>
            <a:ext cx="3095452" cy="246862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ouple of bottles of shampoo and body wash&#10;&#10;Description automatically generated">
            <a:extLst>
              <a:ext uri="{FF2B5EF4-FFF2-40B4-BE49-F238E27FC236}">
                <a16:creationId xmlns:a16="http://schemas.microsoft.com/office/drawing/2014/main" id="{BC3DB94A-D541-972D-6CA0-826DF358FA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000" l="4722" r="42500">
                        <a14:foregroundMark x1="6111" y1="55833" x2="6944" y2="70556"/>
                        <a14:foregroundMark x1="6944" y1="70556" x2="6667" y2="60556"/>
                        <a14:foregroundMark x1="5556" y1="70000" x2="5556" y2="84167"/>
                        <a14:foregroundMark x1="5556" y1="84167" x2="5833" y2="70833"/>
                        <a14:foregroundMark x1="33056" y1="28889" x2="34466" y2="41111"/>
                        <a14:foregroundMark x1="35119" y1="41111" x2="36814" y2="31618"/>
                        <a14:foregroundMark x1="16887" y1="13432" x2="16667" y2="13611"/>
                        <a14:foregroundMark x1="17009" y1="13333" x2="17028" y2="13318"/>
                        <a14:foregroundMark x1="17350" y1="13056" x2="17009" y2="13333"/>
                        <a14:foregroundMark x1="17574" y1="12874" x2="17350" y2="13056"/>
                        <a14:foregroundMark x1="17222" y1="16111" x2="16944" y2="16111"/>
                        <a14:foregroundMark x1="17500" y1="16944" x2="14444" y2="19722"/>
                        <a14:foregroundMark x1="17503" y1="15925" x2="16111" y2="16389"/>
                        <a14:foregroundMark x1="17778" y1="15833" x2="17663" y2="15871"/>
                        <a14:foregroundMark x1="14444" y1="18889" x2="14444" y2="20278"/>
                        <a14:foregroundMark x1="27654" y1="10633" x2="29722" y2="10833"/>
                        <a14:foregroundMark x1="25930" y1="10466" x2="26598" y2="10531"/>
                        <a14:foregroundMark x1="23584" y1="10240" x2="24785" y2="10356"/>
                        <a14:foregroundMark x1="27521" y1="10833" x2="31389" y2="10833"/>
                        <a14:foregroundMark x1="26223" y1="10833" x2="27112" y2="10833"/>
                        <a14:foregroundMark x1="34444" y1="25278" x2="34444" y2="25278"/>
                        <a14:foregroundMark x1="35000" y1="25833" x2="35000" y2="25833"/>
                        <a14:foregroundMark x1="34722" y1="25556" x2="33889" y2="25278"/>
                        <a14:foregroundMark x1="35000" y1="25278" x2="35000" y2="25278"/>
                        <a14:foregroundMark x1="35000" y1="25000" x2="34444" y2="24722"/>
                        <a14:foregroundMark x1="33889" y1="24444" x2="35833" y2="25278"/>
                        <a14:foregroundMark x1="36667" y1="43333" x2="35556" y2="56667"/>
                        <a14:foregroundMark x1="5833" y1="24722" x2="6389" y2="31944"/>
                        <a14:foregroundMark x1="6944" y1="25000" x2="5556" y2="25000"/>
                        <a14:foregroundMark x1="5556" y1="46389" x2="5833" y2="59444"/>
                        <a14:foregroundMark x1="23121" y1="10967" x2="31667" y2="11667"/>
                        <a14:foregroundMark x1="16096" y1="10391" x2="17049" y2="10469"/>
                        <a14:foregroundMark x1="15914" y1="10376" x2="15914" y2="10376"/>
                        <a14:foregroundMark x1="14722" y1="10278" x2="15732" y2="10361"/>
                        <a14:foregroundMark x1="16111" y1="10278" x2="25278" y2="10278"/>
                        <a14:backgroundMark x1="38490" y1="56911" x2="38889" y2="84722"/>
                        <a14:backgroundMark x1="38289" y1="42924" x2="38291" y2="43043"/>
                        <a14:backgroundMark x1="38056" y1="26667" x2="38081" y2="28437"/>
                        <a14:backgroundMark x1="12778" y1="21944" x2="13611" y2="20278"/>
                        <a14:backgroundMark x1="32359" y1="10637" x2="33611" y2="10833"/>
                        <a14:backgroundMark x1="37873" y1="56859" x2="39167" y2="70833"/>
                        <a14:backgroundMark x1="33611" y1="10833" x2="34776" y2="23410"/>
                        <a14:backgroundMark x1="39167" y1="70833" x2="37778" y2="85556"/>
                        <a14:backgroundMark x1="37778" y1="85556" x2="23611" y2="88611"/>
                        <a14:backgroundMark x1="23611" y1="88611" x2="6944" y2="86389"/>
                        <a14:backgroundMark x1="4446" y1="46412" x2="3889" y2="37500"/>
                        <a14:backgroundMark x1="6944" y1="86389" x2="6805" y2="84167"/>
                        <a14:backgroundMark x1="5811" y1="23220" x2="5833" y2="23056"/>
                        <a14:backgroundMark x1="3889" y1="37500" x2="4618" y2="32080"/>
                        <a14:backgroundMark x1="5833" y1="23056" x2="12778" y2="21389"/>
                        <a14:backgroundMark x1="38056" y1="26111" x2="37778" y2="31667"/>
                        <a14:backgroundMark x1="38333" y1="41111" x2="38333" y2="43472"/>
                        <a14:backgroundMark x1="5556" y1="85000" x2="5000" y2="85278"/>
                        <a14:backgroundMark x1="5833" y1="85833" x2="5278" y2="84444"/>
                        <a14:backgroundMark x1="16667" y1="14444" x2="16667" y2="14444"/>
                        <a14:backgroundMark x1="16667" y1="13889" x2="16667" y2="13889"/>
                        <a14:backgroundMark x1="16944" y1="13889" x2="16944" y2="13889"/>
                        <a14:backgroundMark x1="16944" y1="13333" x2="16944" y2="13333"/>
                        <a14:backgroundMark x1="16944" y1="13056" x2="16944" y2="13056"/>
                        <a14:backgroundMark x1="16944" y1="13333" x2="16944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574"/>
          <a:stretch/>
        </p:blipFill>
        <p:spPr>
          <a:xfrm>
            <a:off x="1588923" y="3748194"/>
            <a:ext cx="1172195" cy="247163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nk soap bar with bubbles&#10;&#10;Description automatically generated">
            <a:extLst>
              <a:ext uri="{FF2B5EF4-FFF2-40B4-BE49-F238E27FC236}">
                <a16:creationId xmlns:a16="http://schemas.microsoft.com/office/drawing/2014/main" id="{6915EC42-560C-3737-7782-907AF1BD2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33" y="3945485"/>
            <a:ext cx="3217333" cy="2147569"/>
          </a:xfrm>
          <a:prstGeom prst="rect">
            <a:avLst/>
          </a:prstGeom>
        </p:spPr>
      </p:pic>
      <p:pic>
        <p:nvPicPr>
          <p:cNvPr id="7" name="Picture 6" descr="A stack of folded blankets&#10;&#10;Description automatically generated">
            <a:extLst>
              <a:ext uri="{FF2B5EF4-FFF2-40B4-BE49-F238E27FC236}">
                <a16:creationId xmlns:a16="http://schemas.microsoft.com/office/drawing/2014/main" id="{3E6E7EFD-9F3A-1552-C6D1-07F6EF7FAE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"/>
          <a:stretch/>
        </p:blipFill>
        <p:spPr>
          <a:xfrm>
            <a:off x="8313518" y="3847820"/>
            <a:ext cx="3252903" cy="22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9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B87970-4B95-ABAA-6898-7E203E818705}"/>
              </a:ext>
            </a:extLst>
          </p:cNvPr>
          <p:cNvSpPr txBox="1">
            <a:spLocks/>
          </p:cNvSpPr>
          <p:nvPr/>
        </p:nvSpPr>
        <p:spPr>
          <a:xfrm>
            <a:off x="952694" y="1264297"/>
            <a:ext cx="10286612" cy="432940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 err="1">
                <a:latin typeface="Century Gothic" panose="020B0502020202020204" pitchFamily="34" charset="0"/>
              </a:rPr>
              <a:t>Buenas</a:t>
            </a:r>
            <a:r>
              <a:rPr lang="en-US" u="sng" dirty="0">
                <a:latin typeface="Century Gothic" panose="020B0502020202020204" pitchFamily="34" charset="0"/>
              </a:rPr>
              <a:t> Noches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latin typeface="Century Gothic" panose="020B0502020202020204" pitchFamily="34" charset="0"/>
              </a:rPr>
              <a:t>Buenas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noches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Buenas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noches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¿</a:t>
            </a:r>
            <a:r>
              <a:rPr lang="en-US" dirty="0" err="1">
                <a:latin typeface="Century Gothic" panose="020B0502020202020204" pitchFamily="34" charset="0"/>
              </a:rPr>
              <a:t>Cómo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estás</a:t>
            </a:r>
            <a:r>
              <a:rPr lang="en-US" dirty="0">
                <a:latin typeface="Century Gothic" panose="020B0502020202020204" pitchFamily="34" charset="0"/>
              </a:rPr>
              <a:t>?, ¿</a:t>
            </a:r>
            <a:r>
              <a:rPr lang="en-US" dirty="0" err="1">
                <a:latin typeface="Century Gothic" panose="020B0502020202020204" pitchFamily="34" charset="0"/>
              </a:rPr>
              <a:t>Cómo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estás</a:t>
            </a:r>
            <a:r>
              <a:rPr lang="en-US" dirty="0">
                <a:latin typeface="Century Gothic" panose="020B0502020202020204" pitchFamily="34" charset="0"/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Muy bien, gracias, Muy bien, gracias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Century Gothic" panose="020B0502020202020204" pitchFamily="34" charset="0"/>
              </a:rPr>
              <a:t>Ya me </a:t>
            </a:r>
            <a:r>
              <a:rPr lang="en-US" dirty="0" err="1">
                <a:latin typeface="Century Gothic" panose="020B0502020202020204" pitchFamily="34" charset="0"/>
              </a:rPr>
              <a:t>voy</a:t>
            </a:r>
            <a:r>
              <a:rPr lang="en-US" dirty="0">
                <a:latin typeface="Century Gothic" panose="020B0502020202020204" pitchFamily="34" charset="0"/>
              </a:rPr>
              <a:t>, Ya me </a:t>
            </a:r>
            <a:r>
              <a:rPr lang="en-US" dirty="0" err="1">
                <a:latin typeface="Century Gothic" panose="020B0502020202020204" pitchFamily="34" charset="0"/>
              </a:rPr>
              <a:t>voy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0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2A1D7756-BF16-5F26-A923-E415613BB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toothbrush&#10;&#10;Description automatically generated">
            <a:extLst>
              <a:ext uri="{FF2B5EF4-FFF2-40B4-BE49-F238E27FC236}">
                <a16:creationId xmlns:a16="http://schemas.microsoft.com/office/drawing/2014/main" id="{84BBD27A-C646-D7DD-89A0-B7775F3A0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>
          <a:xfrm>
            <a:off x="853945" y="487090"/>
            <a:ext cx="2593991" cy="2475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CA177-A9A1-3472-5FED-0EE120BF08BA}"/>
              </a:ext>
            </a:extLst>
          </p:cNvPr>
          <p:cNvSpPr txBox="1"/>
          <p:nvPr/>
        </p:nvSpPr>
        <p:spPr>
          <a:xfrm>
            <a:off x="937307" y="2866832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cepillo</a:t>
            </a:r>
            <a:r>
              <a:rPr lang="en-US" b="1" dirty="0">
                <a:latin typeface="Century Gothic" panose="020B0502020202020204" pitchFamily="34" charset="0"/>
              </a:rPr>
              <a:t>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toothbrush&#10;&#10;Description automatically generated">
            <a:extLst>
              <a:ext uri="{FF2B5EF4-FFF2-40B4-BE49-F238E27FC236}">
                <a16:creationId xmlns:a16="http://schemas.microsoft.com/office/drawing/2014/main" id="{84BBD27A-C646-D7DD-89A0-B7775F3A0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>
          <a:xfrm>
            <a:off x="853945" y="487090"/>
            <a:ext cx="2593991" cy="2475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artoon of a toothpaste&#10;&#10;Description automatically generated">
            <a:extLst>
              <a:ext uri="{FF2B5EF4-FFF2-40B4-BE49-F238E27FC236}">
                <a16:creationId xmlns:a16="http://schemas.microsoft.com/office/drawing/2014/main" id="{96C430A5-2BCF-B9BF-EE88-945ED6D70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6" y="650497"/>
            <a:ext cx="2571482" cy="246862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CA177-A9A1-3472-5FED-0EE120BF08BA}"/>
              </a:ext>
            </a:extLst>
          </p:cNvPr>
          <p:cNvSpPr txBox="1"/>
          <p:nvPr/>
        </p:nvSpPr>
        <p:spPr>
          <a:xfrm>
            <a:off x="937307" y="2866832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cepillo</a:t>
            </a:r>
            <a:r>
              <a:rPr lang="en-US" b="1" dirty="0">
                <a:latin typeface="Century Gothic" panose="020B0502020202020204" pitchFamily="34" charset="0"/>
              </a:rPr>
              <a:t>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7E47A-2851-90BA-A133-1F5386AA0219}"/>
              </a:ext>
            </a:extLst>
          </p:cNvPr>
          <p:cNvSpPr txBox="1"/>
          <p:nvPr/>
        </p:nvSpPr>
        <p:spPr>
          <a:xfrm>
            <a:off x="4379860" y="2810876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La pasta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1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toothbrush&#10;&#10;Description automatically generated">
            <a:extLst>
              <a:ext uri="{FF2B5EF4-FFF2-40B4-BE49-F238E27FC236}">
                <a16:creationId xmlns:a16="http://schemas.microsoft.com/office/drawing/2014/main" id="{84BBD27A-C646-D7DD-89A0-B7775F3A0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>
          <a:xfrm>
            <a:off x="853945" y="487090"/>
            <a:ext cx="2593991" cy="2475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artoon of a toothpaste&#10;&#10;Description automatically generated">
            <a:extLst>
              <a:ext uri="{FF2B5EF4-FFF2-40B4-BE49-F238E27FC236}">
                <a16:creationId xmlns:a16="http://schemas.microsoft.com/office/drawing/2014/main" id="{96C430A5-2BCF-B9BF-EE88-945ED6D70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6" y="650497"/>
            <a:ext cx="2571482" cy="246862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ll of toilet paper&#10;&#10;Description automatically generated">
            <a:extLst>
              <a:ext uri="{FF2B5EF4-FFF2-40B4-BE49-F238E27FC236}">
                <a16:creationId xmlns:a16="http://schemas.microsoft.com/office/drawing/2014/main" id="{5F285C54-4CDB-E420-A683-F14D552A2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43" y="526919"/>
            <a:ext cx="3095452" cy="246862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CA177-A9A1-3472-5FED-0EE120BF08BA}"/>
              </a:ext>
            </a:extLst>
          </p:cNvPr>
          <p:cNvSpPr txBox="1"/>
          <p:nvPr/>
        </p:nvSpPr>
        <p:spPr>
          <a:xfrm>
            <a:off x="937307" y="2866832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cepillo</a:t>
            </a:r>
            <a:r>
              <a:rPr lang="en-US" b="1" dirty="0">
                <a:latin typeface="Century Gothic" panose="020B0502020202020204" pitchFamily="34" charset="0"/>
              </a:rPr>
              <a:t>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7E47A-2851-90BA-A133-1F5386AA0219}"/>
              </a:ext>
            </a:extLst>
          </p:cNvPr>
          <p:cNvSpPr txBox="1"/>
          <p:nvPr/>
        </p:nvSpPr>
        <p:spPr>
          <a:xfrm>
            <a:off x="4379860" y="2810876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La pasta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60561-B862-855B-2E9F-DA95C8BBEB2E}"/>
              </a:ext>
            </a:extLst>
          </p:cNvPr>
          <p:cNvSpPr txBox="1"/>
          <p:nvPr/>
        </p:nvSpPr>
        <p:spPr>
          <a:xfrm>
            <a:off x="9477342" y="281087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papel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toothbrush&#10;&#10;Description automatically generated">
            <a:extLst>
              <a:ext uri="{FF2B5EF4-FFF2-40B4-BE49-F238E27FC236}">
                <a16:creationId xmlns:a16="http://schemas.microsoft.com/office/drawing/2014/main" id="{84BBD27A-C646-D7DD-89A0-B7775F3A0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>
          <a:xfrm>
            <a:off x="853945" y="487090"/>
            <a:ext cx="2593991" cy="2475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artoon of a toothpaste&#10;&#10;Description automatically generated">
            <a:extLst>
              <a:ext uri="{FF2B5EF4-FFF2-40B4-BE49-F238E27FC236}">
                <a16:creationId xmlns:a16="http://schemas.microsoft.com/office/drawing/2014/main" id="{96C430A5-2BCF-B9BF-EE88-945ED6D70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6" y="650497"/>
            <a:ext cx="2571482" cy="246862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ll of toilet paper&#10;&#10;Description automatically generated">
            <a:extLst>
              <a:ext uri="{FF2B5EF4-FFF2-40B4-BE49-F238E27FC236}">
                <a16:creationId xmlns:a16="http://schemas.microsoft.com/office/drawing/2014/main" id="{5F285C54-4CDB-E420-A683-F14D552A2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43" y="526919"/>
            <a:ext cx="3095452" cy="246862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ouple of bottles of shampoo and body wash&#10;&#10;Description automatically generated">
            <a:extLst>
              <a:ext uri="{FF2B5EF4-FFF2-40B4-BE49-F238E27FC236}">
                <a16:creationId xmlns:a16="http://schemas.microsoft.com/office/drawing/2014/main" id="{BC3DB94A-D541-972D-6CA0-826DF358FA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000" l="4722" r="42500">
                        <a14:foregroundMark x1="6111" y1="55833" x2="6944" y2="70556"/>
                        <a14:foregroundMark x1="6944" y1="70556" x2="6667" y2="60556"/>
                        <a14:foregroundMark x1="5556" y1="70000" x2="5556" y2="84167"/>
                        <a14:foregroundMark x1="5556" y1="84167" x2="5833" y2="70833"/>
                        <a14:foregroundMark x1="33056" y1="28889" x2="34466" y2="41111"/>
                        <a14:foregroundMark x1="35119" y1="41111" x2="36814" y2="31618"/>
                        <a14:foregroundMark x1="16887" y1="13432" x2="16667" y2="13611"/>
                        <a14:foregroundMark x1="17009" y1="13333" x2="17028" y2="13318"/>
                        <a14:foregroundMark x1="17350" y1="13056" x2="17009" y2="13333"/>
                        <a14:foregroundMark x1="17574" y1="12874" x2="17350" y2="13056"/>
                        <a14:foregroundMark x1="17222" y1="16111" x2="16944" y2="16111"/>
                        <a14:foregroundMark x1="17500" y1="16944" x2="14444" y2="19722"/>
                        <a14:foregroundMark x1="17503" y1="15925" x2="16111" y2="16389"/>
                        <a14:foregroundMark x1="17778" y1="15833" x2="17663" y2="15871"/>
                        <a14:foregroundMark x1="14444" y1="18889" x2="14444" y2="20278"/>
                        <a14:foregroundMark x1="27654" y1="10633" x2="29722" y2="10833"/>
                        <a14:foregroundMark x1="25930" y1="10466" x2="26598" y2="10531"/>
                        <a14:foregroundMark x1="23584" y1="10240" x2="24785" y2="10356"/>
                        <a14:foregroundMark x1="27521" y1="10833" x2="31389" y2="10833"/>
                        <a14:foregroundMark x1="26223" y1="10833" x2="27112" y2="10833"/>
                        <a14:foregroundMark x1="34444" y1="25278" x2="34444" y2="25278"/>
                        <a14:foregroundMark x1="35000" y1="25833" x2="35000" y2="25833"/>
                        <a14:foregroundMark x1="34722" y1="25556" x2="33889" y2="25278"/>
                        <a14:foregroundMark x1="35000" y1="25278" x2="35000" y2="25278"/>
                        <a14:foregroundMark x1="35000" y1="25000" x2="34444" y2="24722"/>
                        <a14:foregroundMark x1="33889" y1="24444" x2="35833" y2="25278"/>
                        <a14:foregroundMark x1="36667" y1="43333" x2="35556" y2="56667"/>
                        <a14:foregroundMark x1="5833" y1="24722" x2="6389" y2="31944"/>
                        <a14:foregroundMark x1="6944" y1="25000" x2="5556" y2="25000"/>
                        <a14:foregroundMark x1="5556" y1="46389" x2="5833" y2="59444"/>
                        <a14:foregroundMark x1="23121" y1="10967" x2="31667" y2="11667"/>
                        <a14:foregroundMark x1="16096" y1="10391" x2="17049" y2="10469"/>
                        <a14:foregroundMark x1="15914" y1="10376" x2="15914" y2="10376"/>
                        <a14:foregroundMark x1="14722" y1="10278" x2="15732" y2="10361"/>
                        <a14:foregroundMark x1="16111" y1="10278" x2="25278" y2="10278"/>
                        <a14:backgroundMark x1="38490" y1="56911" x2="38889" y2="84722"/>
                        <a14:backgroundMark x1="38289" y1="42924" x2="38291" y2="43043"/>
                        <a14:backgroundMark x1="38056" y1="26667" x2="38081" y2="28437"/>
                        <a14:backgroundMark x1="12778" y1="21944" x2="13611" y2="20278"/>
                        <a14:backgroundMark x1="32359" y1="10637" x2="33611" y2="10833"/>
                        <a14:backgroundMark x1="37873" y1="56859" x2="39167" y2="70833"/>
                        <a14:backgroundMark x1="33611" y1="10833" x2="34776" y2="23410"/>
                        <a14:backgroundMark x1="39167" y1="70833" x2="37778" y2="85556"/>
                        <a14:backgroundMark x1="37778" y1="85556" x2="23611" y2="88611"/>
                        <a14:backgroundMark x1="23611" y1="88611" x2="6944" y2="86389"/>
                        <a14:backgroundMark x1="4446" y1="46412" x2="3889" y2="37500"/>
                        <a14:backgroundMark x1="6944" y1="86389" x2="6805" y2="84167"/>
                        <a14:backgroundMark x1="5811" y1="23220" x2="5833" y2="23056"/>
                        <a14:backgroundMark x1="3889" y1="37500" x2="4618" y2="32080"/>
                        <a14:backgroundMark x1="5833" y1="23056" x2="12778" y2="21389"/>
                        <a14:backgroundMark x1="38056" y1="26111" x2="37778" y2="31667"/>
                        <a14:backgroundMark x1="38333" y1="41111" x2="38333" y2="43472"/>
                        <a14:backgroundMark x1="5556" y1="85000" x2="5000" y2="85278"/>
                        <a14:backgroundMark x1="5833" y1="85833" x2="5278" y2="84444"/>
                        <a14:backgroundMark x1="16667" y1="14444" x2="16667" y2="14444"/>
                        <a14:backgroundMark x1="16667" y1="13889" x2="16667" y2="13889"/>
                        <a14:backgroundMark x1="16944" y1="13889" x2="16944" y2="13889"/>
                        <a14:backgroundMark x1="16944" y1="13333" x2="16944" y2="13333"/>
                        <a14:backgroundMark x1="16944" y1="13056" x2="16944" y2="13056"/>
                        <a14:backgroundMark x1="16944" y1="13333" x2="16944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574"/>
          <a:stretch/>
        </p:blipFill>
        <p:spPr>
          <a:xfrm>
            <a:off x="1588923" y="3748194"/>
            <a:ext cx="1172195" cy="247163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CA177-A9A1-3472-5FED-0EE120BF08BA}"/>
              </a:ext>
            </a:extLst>
          </p:cNvPr>
          <p:cNvSpPr txBox="1"/>
          <p:nvPr/>
        </p:nvSpPr>
        <p:spPr>
          <a:xfrm>
            <a:off x="937307" y="2866832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cepillo</a:t>
            </a:r>
            <a:r>
              <a:rPr lang="en-US" b="1" dirty="0">
                <a:latin typeface="Century Gothic" panose="020B0502020202020204" pitchFamily="34" charset="0"/>
              </a:rPr>
              <a:t>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7E47A-2851-90BA-A133-1F5386AA0219}"/>
              </a:ext>
            </a:extLst>
          </p:cNvPr>
          <p:cNvSpPr txBox="1"/>
          <p:nvPr/>
        </p:nvSpPr>
        <p:spPr>
          <a:xfrm>
            <a:off x="4379860" y="2810876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La pasta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60561-B862-855B-2E9F-DA95C8BBEB2E}"/>
              </a:ext>
            </a:extLst>
          </p:cNvPr>
          <p:cNvSpPr txBox="1"/>
          <p:nvPr/>
        </p:nvSpPr>
        <p:spPr>
          <a:xfrm>
            <a:off x="9477342" y="281087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papel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35036-9792-09AF-43AF-5330DDC7907B}"/>
              </a:ext>
            </a:extLst>
          </p:cNvPr>
          <p:cNvSpPr txBox="1"/>
          <p:nvPr/>
        </p:nvSpPr>
        <p:spPr>
          <a:xfrm>
            <a:off x="1446777" y="5995017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champú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8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toothbrush&#10;&#10;Description automatically generated">
            <a:extLst>
              <a:ext uri="{FF2B5EF4-FFF2-40B4-BE49-F238E27FC236}">
                <a16:creationId xmlns:a16="http://schemas.microsoft.com/office/drawing/2014/main" id="{84BBD27A-C646-D7DD-89A0-B7775F3A0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>
          <a:xfrm>
            <a:off x="853945" y="487090"/>
            <a:ext cx="2593991" cy="2475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artoon of a toothpaste&#10;&#10;Description automatically generated">
            <a:extLst>
              <a:ext uri="{FF2B5EF4-FFF2-40B4-BE49-F238E27FC236}">
                <a16:creationId xmlns:a16="http://schemas.microsoft.com/office/drawing/2014/main" id="{96C430A5-2BCF-B9BF-EE88-945ED6D70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6" y="650497"/>
            <a:ext cx="2571482" cy="246862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ll of toilet paper&#10;&#10;Description automatically generated">
            <a:extLst>
              <a:ext uri="{FF2B5EF4-FFF2-40B4-BE49-F238E27FC236}">
                <a16:creationId xmlns:a16="http://schemas.microsoft.com/office/drawing/2014/main" id="{5F285C54-4CDB-E420-A683-F14D552A2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43" y="526919"/>
            <a:ext cx="3095452" cy="246862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ouple of bottles of shampoo and body wash&#10;&#10;Description automatically generated">
            <a:extLst>
              <a:ext uri="{FF2B5EF4-FFF2-40B4-BE49-F238E27FC236}">
                <a16:creationId xmlns:a16="http://schemas.microsoft.com/office/drawing/2014/main" id="{BC3DB94A-D541-972D-6CA0-826DF358FA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000" l="4722" r="42500">
                        <a14:foregroundMark x1="6111" y1="55833" x2="6944" y2="70556"/>
                        <a14:foregroundMark x1="6944" y1="70556" x2="6667" y2="60556"/>
                        <a14:foregroundMark x1="5556" y1="70000" x2="5556" y2="84167"/>
                        <a14:foregroundMark x1="5556" y1="84167" x2="5833" y2="70833"/>
                        <a14:foregroundMark x1="33056" y1="28889" x2="34466" y2="41111"/>
                        <a14:foregroundMark x1="35119" y1="41111" x2="36814" y2="31618"/>
                        <a14:foregroundMark x1="16887" y1="13432" x2="16667" y2="13611"/>
                        <a14:foregroundMark x1="17009" y1="13333" x2="17028" y2="13318"/>
                        <a14:foregroundMark x1="17350" y1="13056" x2="17009" y2="13333"/>
                        <a14:foregroundMark x1="17574" y1="12874" x2="17350" y2="13056"/>
                        <a14:foregroundMark x1="17222" y1="16111" x2="16944" y2="16111"/>
                        <a14:foregroundMark x1="17500" y1="16944" x2="14444" y2="19722"/>
                        <a14:foregroundMark x1="17503" y1="15925" x2="16111" y2="16389"/>
                        <a14:foregroundMark x1="17778" y1="15833" x2="17663" y2="15871"/>
                        <a14:foregroundMark x1="14444" y1="18889" x2="14444" y2="20278"/>
                        <a14:foregroundMark x1="27654" y1="10633" x2="29722" y2="10833"/>
                        <a14:foregroundMark x1="25930" y1="10466" x2="26598" y2="10531"/>
                        <a14:foregroundMark x1="23584" y1="10240" x2="24785" y2="10356"/>
                        <a14:foregroundMark x1="27521" y1="10833" x2="31389" y2="10833"/>
                        <a14:foregroundMark x1="26223" y1="10833" x2="27112" y2="10833"/>
                        <a14:foregroundMark x1="34444" y1="25278" x2="34444" y2="25278"/>
                        <a14:foregroundMark x1="35000" y1="25833" x2="35000" y2="25833"/>
                        <a14:foregroundMark x1="34722" y1="25556" x2="33889" y2="25278"/>
                        <a14:foregroundMark x1="35000" y1="25278" x2="35000" y2="25278"/>
                        <a14:foregroundMark x1="35000" y1="25000" x2="34444" y2="24722"/>
                        <a14:foregroundMark x1="33889" y1="24444" x2="35833" y2="25278"/>
                        <a14:foregroundMark x1="36667" y1="43333" x2="35556" y2="56667"/>
                        <a14:foregroundMark x1="5833" y1="24722" x2="6389" y2="31944"/>
                        <a14:foregroundMark x1="6944" y1="25000" x2="5556" y2="25000"/>
                        <a14:foregroundMark x1="5556" y1="46389" x2="5833" y2="59444"/>
                        <a14:foregroundMark x1="23121" y1="10967" x2="31667" y2="11667"/>
                        <a14:foregroundMark x1="16096" y1="10391" x2="17049" y2="10469"/>
                        <a14:foregroundMark x1="15914" y1="10376" x2="15914" y2="10376"/>
                        <a14:foregroundMark x1="14722" y1="10278" x2="15732" y2="10361"/>
                        <a14:foregroundMark x1="16111" y1="10278" x2="25278" y2="10278"/>
                        <a14:backgroundMark x1="38490" y1="56911" x2="38889" y2="84722"/>
                        <a14:backgroundMark x1="38289" y1="42924" x2="38291" y2="43043"/>
                        <a14:backgroundMark x1="38056" y1="26667" x2="38081" y2="28437"/>
                        <a14:backgroundMark x1="12778" y1="21944" x2="13611" y2="20278"/>
                        <a14:backgroundMark x1="32359" y1="10637" x2="33611" y2="10833"/>
                        <a14:backgroundMark x1="37873" y1="56859" x2="39167" y2="70833"/>
                        <a14:backgroundMark x1="33611" y1="10833" x2="34776" y2="23410"/>
                        <a14:backgroundMark x1="39167" y1="70833" x2="37778" y2="85556"/>
                        <a14:backgroundMark x1="37778" y1="85556" x2="23611" y2="88611"/>
                        <a14:backgroundMark x1="23611" y1="88611" x2="6944" y2="86389"/>
                        <a14:backgroundMark x1="4446" y1="46412" x2="3889" y2="37500"/>
                        <a14:backgroundMark x1="6944" y1="86389" x2="6805" y2="84167"/>
                        <a14:backgroundMark x1="5811" y1="23220" x2="5833" y2="23056"/>
                        <a14:backgroundMark x1="3889" y1="37500" x2="4618" y2="32080"/>
                        <a14:backgroundMark x1="5833" y1="23056" x2="12778" y2="21389"/>
                        <a14:backgroundMark x1="38056" y1="26111" x2="37778" y2="31667"/>
                        <a14:backgroundMark x1="38333" y1="41111" x2="38333" y2="43472"/>
                        <a14:backgroundMark x1="5556" y1="85000" x2="5000" y2="85278"/>
                        <a14:backgroundMark x1="5833" y1="85833" x2="5278" y2="84444"/>
                        <a14:backgroundMark x1="16667" y1="14444" x2="16667" y2="14444"/>
                        <a14:backgroundMark x1="16667" y1="13889" x2="16667" y2="13889"/>
                        <a14:backgroundMark x1="16944" y1="13889" x2="16944" y2="13889"/>
                        <a14:backgroundMark x1="16944" y1="13333" x2="16944" y2="13333"/>
                        <a14:backgroundMark x1="16944" y1="13056" x2="16944" y2="13056"/>
                        <a14:backgroundMark x1="16944" y1="13333" x2="16944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574"/>
          <a:stretch/>
        </p:blipFill>
        <p:spPr>
          <a:xfrm>
            <a:off x="1588923" y="3748194"/>
            <a:ext cx="1172195" cy="247163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nk soap bar with bubbles&#10;&#10;Description automatically generated">
            <a:extLst>
              <a:ext uri="{FF2B5EF4-FFF2-40B4-BE49-F238E27FC236}">
                <a16:creationId xmlns:a16="http://schemas.microsoft.com/office/drawing/2014/main" id="{6915EC42-560C-3737-7782-907AF1BD2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33" y="3945485"/>
            <a:ext cx="3217333" cy="2147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1CA177-A9A1-3472-5FED-0EE120BF08BA}"/>
              </a:ext>
            </a:extLst>
          </p:cNvPr>
          <p:cNvSpPr txBox="1"/>
          <p:nvPr/>
        </p:nvSpPr>
        <p:spPr>
          <a:xfrm>
            <a:off x="937307" y="2866832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cepillo</a:t>
            </a:r>
            <a:r>
              <a:rPr lang="en-US" b="1" dirty="0">
                <a:latin typeface="Century Gothic" panose="020B0502020202020204" pitchFamily="34" charset="0"/>
              </a:rPr>
              <a:t>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7E47A-2851-90BA-A133-1F5386AA0219}"/>
              </a:ext>
            </a:extLst>
          </p:cNvPr>
          <p:cNvSpPr txBox="1"/>
          <p:nvPr/>
        </p:nvSpPr>
        <p:spPr>
          <a:xfrm>
            <a:off x="4379860" y="2810876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La pasta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60561-B862-855B-2E9F-DA95C8BBEB2E}"/>
              </a:ext>
            </a:extLst>
          </p:cNvPr>
          <p:cNvSpPr txBox="1"/>
          <p:nvPr/>
        </p:nvSpPr>
        <p:spPr>
          <a:xfrm>
            <a:off x="9477342" y="281087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papel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35036-9792-09AF-43AF-5330DDC7907B}"/>
              </a:ext>
            </a:extLst>
          </p:cNvPr>
          <p:cNvSpPr txBox="1"/>
          <p:nvPr/>
        </p:nvSpPr>
        <p:spPr>
          <a:xfrm>
            <a:off x="1446777" y="5995017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champú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3F3A0-706A-D033-D504-E9F4457C7401}"/>
              </a:ext>
            </a:extLst>
          </p:cNvPr>
          <p:cNvSpPr txBox="1"/>
          <p:nvPr/>
        </p:nvSpPr>
        <p:spPr>
          <a:xfrm>
            <a:off x="5470960" y="600157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jabón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6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toothbrush&#10;&#10;Description automatically generated">
            <a:extLst>
              <a:ext uri="{FF2B5EF4-FFF2-40B4-BE49-F238E27FC236}">
                <a16:creationId xmlns:a16="http://schemas.microsoft.com/office/drawing/2014/main" id="{84BBD27A-C646-D7DD-89A0-B7775F3A0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>
          <a:xfrm>
            <a:off x="853945" y="487090"/>
            <a:ext cx="2593991" cy="2475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cartoon of a toothpaste&#10;&#10;Description automatically generated">
            <a:extLst>
              <a:ext uri="{FF2B5EF4-FFF2-40B4-BE49-F238E27FC236}">
                <a16:creationId xmlns:a16="http://schemas.microsoft.com/office/drawing/2014/main" id="{96C430A5-2BCF-B9BF-EE88-945ED6D70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86" y="650497"/>
            <a:ext cx="2571482" cy="246862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ll of toilet paper&#10;&#10;Description automatically generated">
            <a:extLst>
              <a:ext uri="{FF2B5EF4-FFF2-40B4-BE49-F238E27FC236}">
                <a16:creationId xmlns:a16="http://schemas.microsoft.com/office/drawing/2014/main" id="{5F285C54-4CDB-E420-A683-F14D552A2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43" y="526919"/>
            <a:ext cx="3095452" cy="246862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couple of bottles of shampoo and body wash&#10;&#10;Description automatically generated">
            <a:extLst>
              <a:ext uri="{FF2B5EF4-FFF2-40B4-BE49-F238E27FC236}">
                <a16:creationId xmlns:a16="http://schemas.microsoft.com/office/drawing/2014/main" id="{BC3DB94A-D541-972D-6CA0-826DF358FA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000" l="4722" r="42500">
                        <a14:foregroundMark x1="6111" y1="55833" x2="6944" y2="70556"/>
                        <a14:foregroundMark x1="6944" y1="70556" x2="6667" y2="60556"/>
                        <a14:foregroundMark x1="5556" y1="70000" x2="5556" y2="84167"/>
                        <a14:foregroundMark x1="5556" y1="84167" x2="5833" y2="70833"/>
                        <a14:foregroundMark x1="33056" y1="28889" x2="34466" y2="41111"/>
                        <a14:foregroundMark x1="35119" y1="41111" x2="36814" y2="31618"/>
                        <a14:foregroundMark x1="16887" y1="13432" x2="16667" y2="13611"/>
                        <a14:foregroundMark x1="17009" y1="13333" x2="17028" y2="13318"/>
                        <a14:foregroundMark x1="17350" y1="13056" x2="17009" y2="13333"/>
                        <a14:foregroundMark x1="17574" y1="12874" x2="17350" y2="13056"/>
                        <a14:foregroundMark x1="17222" y1="16111" x2="16944" y2="16111"/>
                        <a14:foregroundMark x1="17500" y1="16944" x2="14444" y2="19722"/>
                        <a14:foregroundMark x1="17503" y1="15925" x2="16111" y2="16389"/>
                        <a14:foregroundMark x1="17778" y1="15833" x2="17663" y2="15871"/>
                        <a14:foregroundMark x1="14444" y1="18889" x2="14444" y2="20278"/>
                        <a14:foregroundMark x1="27654" y1="10633" x2="29722" y2="10833"/>
                        <a14:foregroundMark x1="25930" y1="10466" x2="26598" y2="10531"/>
                        <a14:foregroundMark x1="23584" y1="10240" x2="24785" y2="10356"/>
                        <a14:foregroundMark x1="27521" y1="10833" x2="31389" y2="10833"/>
                        <a14:foregroundMark x1="26223" y1="10833" x2="27112" y2="10833"/>
                        <a14:foregroundMark x1="34444" y1="25278" x2="34444" y2="25278"/>
                        <a14:foregroundMark x1="35000" y1="25833" x2="35000" y2="25833"/>
                        <a14:foregroundMark x1="34722" y1="25556" x2="33889" y2="25278"/>
                        <a14:foregroundMark x1="35000" y1="25278" x2="35000" y2="25278"/>
                        <a14:foregroundMark x1="35000" y1="25000" x2="34444" y2="24722"/>
                        <a14:foregroundMark x1="33889" y1="24444" x2="35833" y2="25278"/>
                        <a14:foregroundMark x1="36667" y1="43333" x2="35556" y2="56667"/>
                        <a14:foregroundMark x1="5833" y1="24722" x2="6389" y2="31944"/>
                        <a14:foregroundMark x1="6944" y1="25000" x2="5556" y2="25000"/>
                        <a14:foregroundMark x1="5556" y1="46389" x2="5833" y2="59444"/>
                        <a14:foregroundMark x1="23121" y1="10967" x2="31667" y2="11667"/>
                        <a14:foregroundMark x1="16096" y1="10391" x2="17049" y2="10469"/>
                        <a14:foregroundMark x1="15914" y1="10376" x2="15914" y2="10376"/>
                        <a14:foregroundMark x1="14722" y1="10278" x2="15732" y2="10361"/>
                        <a14:foregroundMark x1="16111" y1="10278" x2="25278" y2="10278"/>
                        <a14:backgroundMark x1="38490" y1="56911" x2="38889" y2="84722"/>
                        <a14:backgroundMark x1="38289" y1="42924" x2="38291" y2="43043"/>
                        <a14:backgroundMark x1="38056" y1="26667" x2="38081" y2="28437"/>
                        <a14:backgroundMark x1="12778" y1="21944" x2="13611" y2="20278"/>
                        <a14:backgroundMark x1="32359" y1="10637" x2="33611" y2="10833"/>
                        <a14:backgroundMark x1="37873" y1="56859" x2="39167" y2="70833"/>
                        <a14:backgroundMark x1="33611" y1="10833" x2="34776" y2="23410"/>
                        <a14:backgroundMark x1="39167" y1="70833" x2="37778" y2="85556"/>
                        <a14:backgroundMark x1="37778" y1="85556" x2="23611" y2="88611"/>
                        <a14:backgroundMark x1="23611" y1="88611" x2="6944" y2="86389"/>
                        <a14:backgroundMark x1="4446" y1="46412" x2="3889" y2="37500"/>
                        <a14:backgroundMark x1="6944" y1="86389" x2="6805" y2="84167"/>
                        <a14:backgroundMark x1="5811" y1="23220" x2="5833" y2="23056"/>
                        <a14:backgroundMark x1="3889" y1="37500" x2="4618" y2="32080"/>
                        <a14:backgroundMark x1="5833" y1="23056" x2="12778" y2="21389"/>
                        <a14:backgroundMark x1="38056" y1="26111" x2="37778" y2="31667"/>
                        <a14:backgroundMark x1="38333" y1="41111" x2="38333" y2="43472"/>
                        <a14:backgroundMark x1="5556" y1="85000" x2="5000" y2="85278"/>
                        <a14:backgroundMark x1="5833" y1="85833" x2="5278" y2="84444"/>
                        <a14:backgroundMark x1="16667" y1="14444" x2="16667" y2="14444"/>
                        <a14:backgroundMark x1="16667" y1="13889" x2="16667" y2="13889"/>
                        <a14:backgroundMark x1="16944" y1="13889" x2="16944" y2="13889"/>
                        <a14:backgroundMark x1="16944" y1="13333" x2="16944" y2="13333"/>
                        <a14:backgroundMark x1="16944" y1="13056" x2="16944" y2="13056"/>
                        <a14:backgroundMark x1="16944" y1="13333" x2="16944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574"/>
          <a:stretch/>
        </p:blipFill>
        <p:spPr>
          <a:xfrm>
            <a:off x="1588923" y="3748194"/>
            <a:ext cx="1172195" cy="247163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nk soap bar with bubbles&#10;&#10;Description automatically generated">
            <a:extLst>
              <a:ext uri="{FF2B5EF4-FFF2-40B4-BE49-F238E27FC236}">
                <a16:creationId xmlns:a16="http://schemas.microsoft.com/office/drawing/2014/main" id="{6915EC42-560C-3737-7782-907AF1BD2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33" y="3945485"/>
            <a:ext cx="3217333" cy="2147569"/>
          </a:xfrm>
          <a:prstGeom prst="rect">
            <a:avLst/>
          </a:prstGeom>
        </p:spPr>
      </p:pic>
      <p:pic>
        <p:nvPicPr>
          <p:cNvPr id="7" name="Picture 6" descr="A stack of folded blankets&#10;&#10;Description automatically generated">
            <a:extLst>
              <a:ext uri="{FF2B5EF4-FFF2-40B4-BE49-F238E27FC236}">
                <a16:creationId xmlns:a16="http://schemas.microsoft.com/office/drawing/2014/main" id="{3E6E7EFD-9F3A-1552-C6D1-07F6EF7FAE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"/>
          <a:stretch/>
        </p:blipFill>
        <p:spPr>
          <a:xfrm>
            <a:off x="8313518" y="3847820"/>
            <a:ext cx="3252903" cy="22794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1CA177-A9A1-3472-5FED-0EE120BF08BA}"/>
              </a:ext>
            </a:extLst>
          </p:cNvPr>
          <p:cNvSpPr txBox="1"/>
          <p:nvPr/>
        </p:nvSpPr>
        <p:spPr>
          <a:xfrm>
            <a:off x="937307" y="2866832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cepillo</a:t>
            </a:r>
            <a:r>
              <a:rPr lang="en-US" b="1" dirty="0">
                <a:latin typeface="Century Gothic" panose="020B0502020202020204" pitchFamily="34" charset="0"/>
              </a:rPr>
              <a:t>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7E47A-2851-90BA-A133-1F5386AA0219}"/>
              </a:ext>
            </a:extLst>
          </p:cNvPr>
          <p:cNvSpPr txBox="1"/>
          <p:nvPr/>
        </p:nvSpPr>
        <p:spPr>
          <a:xfrm>
            <a:off x="4379860" y="2810876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La pasta de </a:t>
            </a:r>
            <a:r>
              <a:rPr lang="en-US" b="1" dirty="0" err="1">
                <a:latin typeface="Century Gothic" panose="020B0502020202020204" pitchFamily="34" charset="0"/>
              </a:rPr>
              <a:t>dientes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60561-B862-855B-2E9F-DA95C8BBEB2E}"/>
              </a:ext>
            </a:extLst>
          </p:cNvPr>
          <p:cNvSpPr txBox="1"/>
          <p:nvPr/>
        </p:nvSpPr>
        <p:spPr>
          <a:xfrm>
            <a:off x="9477342" y="281087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papel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35036-9792-09AF-43AF-5330DDC7907B}"/>
              </a:ext>
            </a:extLst>
          </p:cNvPr>
          <p:cNvSpPr txBox="1"/>
          <p:nvPr/>
        </p:nvSpPr>
        <p:spPr>
          <a:xfrm>
            <a:off x="1446777" y="5995017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champú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3F3A0-706A-D033-D504-E9F4457C7401}"/>
              </a:ext>
            </a:extLst>
          </p:cNvPr>
          <p:cNvSpPr txBox="1"/>
          <p:nvPr/>
        </p:nvSpPr>
        <p:spPr>
          <a:xfrm>
            <a:off x="5470960" y="600157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El </a:t>
            </a:r>
            <a:r>
              <a:rPr lang="en-US" b="1" dirty="0" err="1">
                <a:latin typeface="Century Gothic" panose="020B0502020202020204" pitchFamily="34" charset="0"/>
              </a:rPr>
              <a:t>jabón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EC9C0-5D82-E7D5-5A04-3EC457595A1F}"/>
              </a:ext>
            </a:extLst>
          </p:cNvPr>
          <p:cNvSpPr txBox="1"/>
          <p:nvPr/>
        </p:nvSpPr>
        <p:spPr>
          <a:xfrm>
            <a:off x="9355248" y="602216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La </a:t>
            </a:r>
            <a:r>
              <a:rPr lang="en-US" b="1" dirty="0" err="1">
                <a:latin typeface="Century Gothic" panose="020B0502020202020204" pitchFamily="34" charset="0"/>
              </a:rPr>
              <a:t>toalla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3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igh angle view of a market&#10;&#10;Description automatically generated">
            <a:extLst>
              <a:ext uri="{FF2B5EF4-FFF2-40B4-BE49-F238E27FC236}">
                <a16:creationId xmlns:a16="http://schemas.microsoft.com/office/drawing/2014/main" id="{09C39FB4-F136-0C63-AF9D-DF1F98655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r="27951" b="2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rket with many vegetables&#10;&#10;Description automatically generated">
            <a:extLst>
              <a:ext uri="{FF2B5EF4-FFF2-40B4-BE49-F238E27FC236}">
                <a16:creationId xmlns:a16="http://schemas.microsoft.com/office/drawing/2014/main" id="{5D88C1B2-2164-0181-40C2-8163EDCB0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5" r="20284" b="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AAA76-9EE9-462B-4452-CFDC15CF8F56}"/>
              </a:ext>
            </a:extLst>
          </p:cNvPr>
          <p:cNvSpPr txBox="1"/>
          <p:nvPr/>
        </p:nvSpPr>
        <p:spPr>
          <a:xfrm>
            <a:off x="2079400" y="6433304"/>
            <a:ext cx="225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Tlacolula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, Oaxaca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9DDF9-023F-BE15-1BC4-240F5ACD9260}"/>
              </a:ext>
            </a:extLst>
          </p:cNvPr>
          <p:cNvSpPr txBox="1"/>
          <p:nvPr/>
        </p:nvSpPr>
        <p:spPr>
          <a:xfrm>
            <a:off x="7695854" y="6433304"/>
            <a:ext cx="258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Hidalgo, Guanajuato</a:t>
            </a:r>
          </a:p>
        </p:txBody>
      </p:sp>
    </p:spTree>
    <p:extLst>
      <p:ext uri="{BB962C8B-B14F-4D97-AF65-F5344CB8AC3E}">
        <p14:creationId xmlns:p14="http://schemas.microsoft.com/office/powerpoint/2010/main" val="112664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131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6</cp:revision>
  <dcterms:created xsi:type="dcterms:W3CDTF">2023-06-14T00:56:27Z</dcterms:created>
  <dcterms:modified xsi:type="dcterms:W3CDTF">2023-07-15T18:57:54Z</dcterms:modified>
</cp:coreProperties>
</file>