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0" r:id="rId4"/>
    <p:sldId id="265" r:id="rId5"/>
    <p:sldId id="271" r:id="rId6"/>
    <p:sldId id="266" r:id="rId7"/>
    <p:sldId id="268" r:id="rId8"/>
    <p:sldId id="269" r:id="rId9"/>
    <p:sldId id="270" r:id="rId10"/>
    <p:sldId id="261" r:id="rId11"/>
    <p:sldId id="262" r:id="rId12"/>
    <p:sldId id="263" r:id="rId13"/>
    <p:sldId id="264" r:id="rId14"/>
    <p:sldId id="25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466"/>
    <a:srgbClr val="FFCCFF"/>
    <a:srgbClr val="175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2EC1-CC0D-2ECF-38A3-23DF613C7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8BE9CF-EFE9-262E-F4BA-1A647D0DC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30146-D2CD-341D-ED6E-54692AAB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2AD6C-723C-7C53-2A5B-F9B3DB1CA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7950D-0113-B0CE-8A04-E0FD1CA4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9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10B0C-9B1A-F7D4-450E-9EF79E59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C8D7B-CE37-0A2F-5296-EBB053425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B218A-2FBA-F40E-8672-14E65506E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DE8B7-97D1-E31B-84E8-FF24B9C57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E74BC-098A-59E9-48FC-D9623A56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5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FCD816-2E1D-D8F6-49A2-2AFEAEEC1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9BA29-344B-6F9B-2B72-6F0BDAA17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8FFB2-FF9E-5F4A-F43F-B64267CF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FA4CE-0737-604A-FD52-A5A9BB819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0503B-F9BB-C7AE-F1E3-D80FDF68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3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E314-08FE-D9DD-31D8-B0F9CF167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AE31-B0D1-E686-93A0-0B6CF862E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11E78-BFB5-AF23-8A72-2E73B1CD5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10F9B-E7D1-D8AA-27EC-53BB8AB13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0A61C-48A8-4D88-531C-B4A6D01DB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9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B23E2-543E-55B0-06F2-9AD192A96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0F4C2-42D7-F806-A2D3-6C034149C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7AF70-0C54-15EB-55BB-FD99A479F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1185F-42A6-8BF3-D68C-8D813D126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E495-A953-02FB-B7E9-00AB748BF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EB96-9114-C628-E6AD-4BD400845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06CE9-4AC1-6F0E-4CF9-5DD88854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AF827-5EFA-8CE0-5F75-C4C8846AE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2620D-B0A1-DEF8-6B2C-A9D338B2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13FF2-D93C-A7BE-F6E6-B90F6674B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08034-CFE9-1297-8267-6360A5B2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0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D82E3-62EA-30B4-FF1C-22A379D95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270BF-750B-68DC-4F3E-1EFBD2116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FBFFC-0407-97B8-6747-5F61CF6BE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6651C-8E1E-3484-B81F-C8FCC5FA0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A5A2A8-198F-8632-196D-728AC0FFA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085EEE-7F82-C7F9-B49B-91BA378C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73585E-8002-03C3-C5BB-E82C79B84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6D8C6-C1D8-59C8-D662-FF483EFD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80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69B3B-7222-245B-665B-12E438F22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ABAC37-8140-4CA3-7612-25408F9A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EC1FE1-474B-0534-9BAF-D00AD9F6F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31260-6620-6B3A-05EB-5155E37F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1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F6B1E0-E2B8-06AC-C76A-00D535B1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DD665E-E041-79CA-FAEC-B6A747E4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23A09-8C5F-AAFF-37D1-F9321FC0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1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9CE7F-A3C3-29F5-E507-46AFFFB7D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2C6B8-2C17-9BCF-25C4-A7AE83AB7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F6242-D7BD-8F07-FC0C-4FC0A91C2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91190-8924-53FC-4AA7-DEDF56E08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BD5F7-532F-EE5D-1F13-8AC53777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48124-56B7-5C24-C259-F58115A6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D2B87-6826-96B0-1758-BC971C00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B6002-C6D8-5B0C-5E74-94D31E054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4769-A5B1-029A-76BA-D1741DDB1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B636C-7CA6-EB57-4FE1-FEE1D86B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20091-51E0-5FF7-542F-DCA5A641D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B7311-C56F-D901-1AE2-421D9ED9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7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8B399B-BD2B-F7DF-3B0A-A5EB80C96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32B08-C7A4-399E-9929-04EE2EFCF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FF500-D044-9210-CBBE-C31F07811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3F3F2-65F4-4926-A762-AD29296553B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94E5B-4AC3-2C74-CC4F-EB0972C04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B95CB-5FF3-4E74-470A-213CD3BFE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4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03C4AC-450A-9C70-FE2A-A7CF6A46B138}"/>
              </a:ext>
            </a:extLst>
          </p:cNvPr>
          <p:cNvSpPr txBox="1"/>
          <p:nvPr/>
        </p:nvSpPr>
        <p:spPr>
          <a:xfrm>
            <a:off x="3181738" y="3596951"/>
            <a:ext cx="582852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</a:t>
            </a:r>
            <a:r>
              <a:rPr lang="en-US" sz="4000" b="1" dirty="0" err="1">
                <a:latin typeface="Century Gothic" panose="020B0502020202020204" pitchFamily="34" charset="0"/>
              </a:rPr>
              <a:t>por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el</a:t>
            </a:r>
            <a:r>
              <a:rPr lang="en-US" sz="4000" b="1" dirty="0">
                <a:latin typeface="Century Gothic" panose="020B0502020202020204" pitchFamily="34" charset="0"/>
              </a:rPr>
              <a:t> Pueblo!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to the Town!</a:t>
            </a:r>
          </a:p>
        </p:txBody>
      </p:sp>
      <p:pic>
        <p:nvPicPr>
          <p:cNvPr id="6" name="Picture 5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08A692CE-A061-0B74-E7A2-2A2A310FD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7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4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E883A-EDAB-78AC-7E77-38F580A46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1003191"/>
            <a:ext cx="3122143" cy="1756205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364ED6-F0C9-835F-6F28-402C5B609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9205" y="3748194"/>
            <a:ext cx="2471631" cy="2471631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A78425-29E9-0CD6-94DC-F65F6FD7FD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1676" y="981009"/>
            <a:ext cx="3252903" cy="4910042"/>
          </a:xfrm>
          <a:prstGeom prst="rect">
            <a:avLst/>
          </a:prstGeom>
          <a:noFill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3C609-B76B-908B-09C8-87B14EF9DA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990238"/>
            <a:ext cx="3252903" cy="4891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9634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A33534D-1B64-A07B-7EAB-CCEA613CB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568" y="1896555"/>
            <a:ext cx="3209544" cy="2762220"/>
          </a:xfrm>
          <a:prstGeom prst="rect">
            <a:avLst/>
          </a:prstGeom>
          <a:noFill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4A26AA5-D380-8265-2493-C992A0225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7333" y="2058038"/>
            <a:ext cx="3209544" cy="2439253"/>
          </a:xfrm>
          <a:prstGeom prst="rect">
            <a:avLst/>
          </a:prstGeom>
          <a:noFill/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2B0C806-F9EE-21C9-F865-FDA27DC36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87" y="2210492"/>
            <a:ext cx="3209544" cy="213434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0620DD-21AF-A7D1-050D-6CE6AB522268}"/>
              </a:ext>
            </a:extLst>
          </p:cNvPr>
          <p:cNvSpPr txBox="1"/>
          <p:nvPr/>
        </p:nvSpPr>
        <p:spPr>
          <a:xfrm>
            <a:off x="8326196" y="6468012"/>
            <a:ext cx="3331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http://www.youtube.com/watch?v=TpefoB_pl2M</a:t>
            </a:r>
          </a:p>
        </p:txBody>
      </p:sp>
    </p:spTree>
    <p:extLst>
      <p:ext uri="{BB962C8B-B14F-4D97-AF65-F5344CB8AC3E}">
        <p14:creationId xmlns:p14="http://schemas.microsoft.com/office/powerpoint/2010/main" val="943754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artoon of a child holding a small pink pig&#10;&#10;Description automatically generated">
            <a:extLst>
              <a:ext uri="{FF2B5EF4-FFF2-40B4-BE49-F238E27FC236}">
                <a16:creationId xmlns:a16="http://schemas.microsoft.com/office/drawing/2014/main" id="{1114F4A9-E280-2110-553C-500C8DC11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22"/>
          <a:stretch/>
        </p:blipFill>
        <p:spPr>
          <a:xfrm>
            <a:off x="7714376" y="1743397"/>
            <a:ext cx="1551432" cy="1476974"/>
          </a:xfrm>
          <a:prstGeom prst="rect">
            <a:avLst/>
          </a:prstGeom>
        </p:spPr>
      </p:pic>
      <p:sp>
        <p:nvSpPr>
          <p:cNvPr id="4" name="Ribbon: Tilted Up 3">
            <a:extLst>
              <a:ext uri="{FF2B5EF4-FFF2-40B4-BE49-F238E27FC236}">
                <a16:creationId xmlns:a16="http://schemas.microsoft.com/office/drawing/2014/main" id="{7C3E6246-091A-74E1-D3EC-FE9842585279}"/>
              </a:ext>
            </a:extLst>
          </p:cNvPr>
          <p:cNvSpPr/>
          <p:nvPr/>
        </p:nvSpPr>
        <p:spPr>
          <a:xfrm>
            <a:off x="1191986" y="562455"/>
            <a:ext cx="9808028" cy="990600"/>
          </a:xfrm>
          <a:prstGeom prst="ribbon2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3B2F34-5DBC-7E50-7753-2D61C68C648B}"/>
              </a:ext>
            </a:extLst>
          </p:cNvPr>
          <p:cNvSpPr txBox="1"/>
          <p:nvPr/>
        </p:nvSpPr>
        <p:spPr>
          <a:xfrm>
            <a:off x="3920564" y="562455"/>
            <a:ext cx="4350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</a:rPr>
              <a:t>PISTAS : CLUES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9AAA6-455C-71F1-50C8-B7A31529A68B}"/>
              </a:ext>
            </a:extLst>
          </p:cNvPr>
          <p:cNvSpPr txBox="1"/>
          <p:nvPr/>
        </p:nvSpPr>
        <p:spPr>
          <a:xfrm>
            <a:off x="653144" y="2351314"/>
            <a:ext cx="9424375" cy="3403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800" dirty="0">
                <a:latin typeface="Century Gothic" panose="020B0502020202020204" pitchFamily="34" charset="0"/>
              </a:rPr>
              <a:t>You say this when your tummy grumbles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800" dirty="0">
                <a:latin typeface="Century Gothic" panose="020B0502020202020204" pitchFamily="34" charset="0"/>
              </a:rPr>
              <a:t>You need to do this before you eat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800" dirty="0">
                <a:latin typeface="Century Gothic" panose="020B0502020202020204" pitchFamily="34" charset="0"/>
              </a:rPr>
              <a:t>This is where all the food is put away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800" dirty="0">
                <a:latin typeface="Century Gothic" panose="020B0502020202020204" pitchFamily="34" charset="0"/>
              </a:rPr>
              <a:t>You put your plate of food on this to be able to eat</a:t>
            </a:r>
          </a:p>
        </p:txBody>
      </p:sp>
      <p:pic>
        <p:nvPicPr>
          <p:cNvPr id="8" name="Picture 7" descr="A drawing of a table&#10;&#10;Description automatically generated">
            <a:extLst>
              <a:ext uri="{FF2B5EF4-FFF2-40B4-BE49-F238E27FC236}">
                <a16:creationId xmlns:a16="http://schemas.microsoft.com/office/drawing/2014/main" id="{824A95E8-A207-24A2-84A3-151912991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786" y="4887687"/>
            <a:ext cx="1208313" cy="1208313"/>
          </a:xfrm>
          <a:prstGeom prst="rect">
            <a:avLst/>
          </a:prstGeom>
        </p:spPr>
      </p:pic>
      <p:pic>
        <p:nvPicPr>
          <p:cNvPr id="10" name="Picture 9" descr="A red refrigerator with food in it&#10;&#10;Description automatically generated">
            <a:extLst>
              <a:ext uri="{FF2B5EF4-FFF2-40B4-BE49-F238E27FC236}">
                <a16:creationId xmlns:a16="http://schemas.microsoft.com/office/drawing/2014/main" id="{59FF247B-6D0A-00CF-DF41-3B4CDB8F8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864" y="4193789"/>
            <a:ext cx="1077961" cy="1020469"/>
          </a:xfrm>
          <a:prstGeom prst="rect">
            <a:avLst/>
          </a:prstGeom>
        </p:spPr>
      </p:pic>
      <p:pic>
        <p:nvPicPr>
          <p:cNvPr id="12" name="Picture 11" descr="Cartoon of hands washing&#10;&#10;Description automatically generated">
            <a:extLst>
              <a:ext uri="{FF2B5EF4-FFF2-40B4-BE49-F238E27FC236}">
                <a16:creationId xmlns:a16="http://schemas.microsoft.com/office/drawing/2014/main" id="{D9116915-4C9C-97F6-BCA6-F1D211481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42" y="3300210"/>
            <a:ext cx="1020469" cy="102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93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ece of cheese with holes&#10;&#10;Description automatically generated">
            <a:extLst>
              <a:ext uri="{FF2B5EF4-FFF2-40B4-BE49-F238E27FC236}">
                <a16:creationId xmlns:a16="http://schemas.microsoft.com/office/drawing/2014/main" id="{C7C4470F-689F-F5EE-DC4C-6AC88B2D8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7" r="16268" b="7024"/>
          <a:stretch/>
        </p:blipFill>
        <p:spPr>
          <a:xfrm>
            <a:off x="10870624" y="4046421"/>
            <a:ext cx="1048179" cy="931979"/>
          </a:xfrm>
          <a:prstGeom prst="rect">
            <a:avLst/>
          </a:prstGeom>
        </p:spPr>
      </p:pic>
      <p:sp>
        <p:nvSpPr>
          <p:cNvPr id="4" name="Ribbon: Tilted Up 3">
            <a:extLst>
              <a:ext uri="{FF2B5EF4-FFF2-40B4-BE49-F238E27FC236}">
                <a16:creationId xmlns:a16="http://schemas.microsoft.com/office/drawing/2014/main" id="{7C3E6246-091A-74E1-D3EC-FE9842585279}"/>
              </a:ext>
            </a:extLst>
          </p:cNvPr>
          <p:cNvSpPr/>
          <p:nvPr/>
        </p:nvSpPr>
        <p:spPr>
          <a:xfrm>
            <a:off x="1191986" y="562455"/>
            <a:ext cx="9808028" cy="990600"/>
          </a:xfrm>
          <a:prstGeom prst="ribbon2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3B2F34-5DBC-7E50-7753-2D61C68C648B}"/>
              </a:ext>
            </a:extLst>
          </p:cNvPr>
          <p:cNvSpPr txBox="1"/>
          <p:nvPr/>
        </p:nvSpPr>
        <p:spPr>
          <a:xfrm>
            <a:off x="3920564" y="562455"/>
            <a:ext cx="4350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</a:rPr>
              <a:t>PISTAS : CLUES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9AAA6-455C-71F1-50C8-B7A31529A68B}"/>
              </a:ext>
            </a:extLst>
          </p:cNvPr>
          <p:cNvSpPr txBox="1"/>
          <p:nvPr/>
        </p:nvSpPr>
        <p:spPr>
          <a:xfrm>
            <a:off x="685801" y="2351314"/>
            <a:ext cx="10230686" cy="3403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5. This is what you sit on 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6. This is the room where you go to get food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7. This is what you put on your tortilla to make a quesadilla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Century Gothic" panose="020B0502020202020204" pitchFamily="34" charset="0"/>
              </a:rPr>
              <a:t>8. This is what you eat before dinner </a:t>
            </a:r>
          </a:p>
        </p:txBody>
      </p:sp>
      <p:pic>
        <p:nvPicPr>
          <p:cNvPr id="3" name="Picture 2" descr="A cartoon of a box of snacks&#10;&#10;Description automatically generated">
            <a:extLst>
              <a:ext uri="{FF2B5EF4-FFF2-40B4-BE49-F238E27FC236}">
                <a16:creationId xmlns:a16="http://schemas.microsoft.com/office/drawing/2014/main" id="{14514F73-09C3-34E4-A1EF-F58C06A14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934" y="4958180"/>
            <a:ext cx="1290171" cy="1269059"/>
          </a:xfrm>
          <a:prstGeom prst="rect">
            <a:avLst/>
          </a:prstGeom>
        </p:spPr>
      </p:pic>
      <p:pic>
        <p:nvPicPr>
          <p:cNvPr id="13" name="Picture 12" descr="A kitchen with a table and chairs&#10;&#10;Description automatically generated">
            <a:extLst>
              <a:ext uri="{FF2B5EF4-FFF2-40B4-BE49-F238E27FC236}">
                <a16:creationId xmlns:a16="http://schemas.microsoft.com/office/drawing/2014/main" id="{F340DA10-1F1C-8A3C-CAED-D7AC668EC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521" y="2679363"/>
            <a:ext cx="1900990" cy="1397785"/>
          </a:xfrm>
          <a:prstGeom prst="rect">
            <a:avLst/>
          </a:prstGeom>
        </p:spPr>
      </p:pic>
      <p:pic>
        <p:nvPicPr>
          <p:cNvPr id="16" name="Picture 15" descr="A blue chair with legs&#10;&#10;Description automatically generated">
            <a:extLst>
              <a:ext uri="{FF2B5EF4-FFF2-40B4-BE49-F238E27FC236}">
                <a16:creationId xmlns:a16="http://schemas.microsoft.com/office/drawing/2014/main" id="{858DE095-F0C1-6D4A-79A4-51312481BA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3" t="10590" r="22356" b="8048"/>
          <a:stretch/>
        </p:blipFill>
        <p:spPr>
          <a:xfrm>
            <a:off x="5083089" y="2018038"/>
            <a:ext cx="1012911" cy="143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39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788A4-785B-5363-08B5-EE9092B21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694" y="1473847"/>
            <a:ext cx="10286612" cy="432940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softEdge rad="12700"/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u="sng" dirty="0" err="1">
                <a:latin typeface="Century Gothic" panose="020B0502020202020204" pitchFamily="34" charset="0"/>
              </a:rPr>
              <a:t>Buenas</a:t>
            </a:r>
            <a:r>
              <a:rPr lang="en-US" u="sng" dirty="0">
                <a:latin typeface="Century Gothic" panose="020B0502020202020204" pitchFamily="34" charset="0"/>
              </a:rPr>
              <a:t> Noches</a:t>
            </a:r>
          </a:p>
          <a:p>
            <a:pPr marL="0" indent="0" algn="ctr">
              <a:buNone/>
            </a:pPr>
            <a:r>
              <a:rPr lang="en-US" dirty="0" err="1">
                <a:latin typeface="Century Gothic" panose="020B0502020202020204" pitchFamily="34" charset="0"/>
              </a:rPr>
              <a:t>Buenas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noches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dirty="0" err="1">
                <a:latin typeface="Century Gothic" panose="020B0502020202020204" pitchFamily="34" charset="0"/>
              </a:rPr>
              <a:t>Buenas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noches</a:t>
            </a:r>
            <a:endParaRPr lang="en-US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entury Gothic" panose="020B0502020202020204" pitchFamily="34" charset="0"/>
              </a:rPr>
              <a:t>¿</a:t>
            </a:r>
            <a:r>
              <a:rPr lang="en-US" dirty="0" err="1">
                <a:latin typeface="Century Gothic" panose="020B0502020202020204" pitchFamily="34" charset="0"/>
              </a:rPr>
              <a:t>Cómo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estás</a:t>
            </a:r>
            <a:r>
              <a:rPr lang="en-US" dirty="0">
                <a:latin typeface="Century Gothic" panose="020B0502020202020204" pitchFamily="34" charset="0"/>
              </a:rPr>
              <a:t>?, ¿</a:t>
            </a:r>
            <a:r>
              <a:rPr lang="en-US" dirty="0" err="1">
                <a:latin typeface="Century Gothic" panose="020B0502020202020204" pitchFamily="34" charset="0"/>
              </a:rPr>
              <a:t>Cómo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estás</a:t>
            </a:r>
            <a:r>
              <a:rPr lang="en-US" dirty="0">
                <a:latin typeface="Century Gothic" panose="020B0502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US" dirty="0">
                <a:latin typeface="Century Gothic" panose="020B0502020202020204" pitchFamily="34" charset="0"/>
              </a:rPr>
              <a:t>Muy bien, gracias, Muy bien, gracias</a:t>
            </a:r>
          </a:p>
          <a:p>
            <a:pPr marL="0" indent="0" algn="ctr">
              <a:buNone/>
            </a:pPr>
            <a:r>
              <a:rPr lang="en-US" dirty="0">
                <a:latin typeface="Century Gothic" panose="020B0502020202020204" pitchFamily="34" charset="0"/>
              </a:rPr>
              <a:t>Ya me </a:t>
            </a:r>
            <a:r>
              <a:rPr lang="en-US" dirty="0" err="1">
                <a:latin typeface="Century Gothic" panose="020B0502020202020204" pitchFamily="34" charset="0"/>
              </a:rPr>
              <a:t>voy</a:t>
            </a:r>
            <a:r>
              <a:rPr lang="en-US" dirty="0">
                <a:latin typeface="Century Gothic" panose="020B0502020202020204" pitchFamily="34" charset="0"/>
              </a:rPr>
              <a:t>, Ya me </a:t>
            </a:r>
            <a:r>
              <a:rPr lang="en-US" dirty="0" err="1">
                <a:latin typeface="Century Gothic" panose="020B0502020202020204" pitchFamily="34" charset="0"/>
              </a:rPr>
              <a:t>voy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09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sick woman having stomach ache on white">
            <a:extLst>
              <a:ext uri="{FF2B5EF4-FFF2-40B4-BE49-F238E27FC236}">
                <a16:creationId xmlns:a16="http://schemas.microsoft.com/office/drawing/2014/main" id="{C34D73E2-4A29-7819-E85F-210689AD1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3" b="97764" l="8364" r="93455">
                        <a14:foregroundMark x1="12000" y1="21565" x2="29091" y2="9105"/>
                        <a14:foregroundMark x1="29091" y1="9105" x2="61455" y2="22204"/>
                        <a14:foregroundMark x1="40727" y1="5911" x2="20727" y2="4633"/>
                        <a14:foregroundMark x1="10909" y1="9585" x2="8364" y2="15176"/>
                        <a14:foregroundMark x1="63636" y1="54153" x2="58909" y2="68690"/>
                        <a14:foregroundMark x1="58909" y1="68690" x2="60000" y2="70447"/>
                        <a14:foregroundMark x1="79273" y1="52077" x2="91636" y2="66294"/>
                        <a14:foregroundMark x1="91636" y1="66294" x2="90182" y2="67252"/>
                        <a14:foregroundMark x1="83636" y1="91214" x2="72000" y2="97764"/>
                        <a14:foregroundMark x1="59520" y1="95207" x2="54182" y2="96486"/>
                        <a14:foregroundMark x1="62182" y1="94569" x2="60113" y2="95065"/>
                        <a14:foregroundMark x1="92000" y1="34505" x2="93455" y2="35783"/>
                        <a14:backgroundMark x1="56727" y1="92332" x2="52727" y2="91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974" y="2257852"/>
            <a:ext cx="1822479" cy="414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7E073D0-3002-D3DE-D90B-E352864C96EC}"/>
              </a:ext>
            </a:extLst>
          </p:cNvPr>
          <p:cNvSpPr/>
          <p:nvPr/>
        </p:nvSpPr>
        <p:spPr>
          <a:xfrm rot="356639">
            <a:off x="4362884" y="324144"/>
            <a:ext cx="3738283" cy="2447365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Free photo delicious pita pancake with melted cheese">
            <a:extLst>
              <a:ext uri="{FF2B5EF4-FFF2-40B4-BE49-F238E27FC236}">
                <a16:creationId xmlns:a16="http://schemas.microsoft.com/office/drawing/2014/main" id="{A2DC70DD-19AB-80E9-B5AC-96B04D54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907" y="541176"/>
            <a:ext cx="2806236" cy="18693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B8600-764A-EF15-AF6C-EDBAA20110AB}"/>
              </a:ext>
            </a:extLst>
          </p:cNvPr>
          <p:cNvSpPr txBox="1"/>
          <p:nvPr/>
        </p:nvSpPr>
        <p:spPr>
          <a:xfrm>
            <a:off x="6839340" y="3301112"/>
            <a:ext cx="29204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Tengo </a:t>
            </a:r>
            <a:r>
              <a:rPr lang="en-US" sz="3200" dirty="0" err="1">
                <a:latin typeface="Century Gothic" panose="020B0502020202020204" pitchFamily="34" charset="0"/>
              </a:rPr>
              <a:t>hambre</a:t>
            </a:r>
            <a:endParaRPr lang="en-US" sz="3200" dirty="0"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=</a:t>
            </a:r>
          </a:p>
          <a:p>
            <a:pPr algn="ctr"/>
            <a:r>
              <a:rPr lang="en-US" sz="3200" dirty="0">
                <a:latin typeface="Century Gothic" panose="020B0502020202020204" pitchFamily="34" charset="0"/>
              </a:rPr>
              <a:t>I’m hungry</a:t>
            </a:r>
          </a:p>
        </p:txBody>
      </p:sp>
    </p:spTree>
    <p:extLst>
      <p:ext uri="{BB962C8B-B14F-4D97-AF65-F5344CB8AC3E}">
        <p14:creationId xmlns:p14="http://schemas.microsoft.com/office/powerpoint/2010/main" val="18993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Close-up of soap suds">
            <a:extLst>
              <a:ext uri="{FF2B5EF4-FFF2-40B4-BE49-F238E27FC236}">
                <a16:creationId xmlns:a16="http://schemas.microsoft.com/office/drawing/2014/main" id="{739861CF-F889-A193-96A3-DD472BF21D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7922451C-A896-BFBF-5333-B261040C5716}"/>
              </a:ext>
            </a:extLst>
          </p:cNvPr>
          <p:cNvSpPr/>
          <p:nvPr/>
        </p:nvSpPr>
        <p:spPr>
          <a:xfrm rot="156068">
            <a:off x="1172103" y="208335"/>
            <a:ext cx="9308340" cy="5598487"/>
          </a:xfrm>
          <a:custGeom>
            <a:avLst/>
            <a:gdLst>
              <a:gd name="connsiteX0" fmla="*/ 840336 w 9308340"/>
              <a:gd name="connsiteY0" fmla="*/ 1862274 h 5598487"/>
              <a:gd name="connsiteX1" fmla="*/ 1211592 w 9308340"/>
              <a:gd name="connsiteY1" fmla="*/ 895109 h 5598487"/>
              <a:gd name="connsiteX2" fmla="*/ 3017669 w 9308340"/>
              <a:gd name="connsiteY2" fmla="*/ 674151 h 5598487"/>
              <a:gd name="connsiteX3" fmla="*/ 4838613 w 9308340"/>
              <a:gd name="connsiteY3" fmla="*/ 444768 h 5598487"/>
              <a:gd name="connsiteX4" fmla="*/ 5548158 w 9308340"/>
              <a:gd name="connsiteY4" fmla="*/ 25918 h 5598487"/>
              <a:gd name="connsiteX5" fmla="*/ 6428141 w 9308340"/>
              <a:gd name="connsiteY5" fmla="*/ 321524 h 5598487"/>
              <a:gd name="connsiteX6" fmla="*/ 7641242 w 9308340"/>
              <a:gd name="connsiteY6" fmla="*/ 89420 h 5598487"/>
              <a:gd name="connsiteX7" fmla="*/ 8256411 w 9308340"/>
              <a:gd name="connsiteY7" fmla="*/ 722619 h 5598487"/>
              <a:gd name="connsiteX8" fmla="*/ 9045896 w 9308340"/>
              <a:gd name="connsiteY8" fmla="*/ 1337157 h 5598487"/>
              <a:gd name="connsiteX9" fmla="*/ 9010559 w 9308340"/>
              <a:gd name="connsiteY9" fmla="*/ 2003532 h 5598487"/>
              <a:gd name="connsiteX10" fmla="*/ 9268693 w 9308340"/>
              <a:gd name="connsiteY10" fmla="*/ 3022405 h 5598487"/>
              <a:gd name="connsiteX11" fmla="*/ 8059471 w 9308340"/>
              <a:gd name="connsiteY11" fmla="*/ 3914275 h 5598487"/>
              <a:gd name="connsiteX12" fmla="*/ 7626590 w 9308340"/>
              <a:gd name="connsiteY12" fmla="*/ 4678494 h 5598487"/>
              <a:gd name="connsiteX13" fmla="*/ 6152769 w 9308340"/>
              <a:gd name="connsiteY13" fmla="*/ 4771025 h 5598487"/>
              <a:gd name="connsiteX14" fmla="*/ 5099548 w 9308340"/>
              <a:gd name="connsiteY14" fmla="*/ 5586305 h 5598487"/>
              <a:gd name="connsiteX15" fmla="*/ 3550959 w 9308340"/>
              <a:gd name="connsiteY15" fmla="*/ 5088661 h 5598487"/>
              <a:gd name="connsiteX16" fmla="*/ 1250592 w 9308340"/>
              <a:gd name="connsiteY16" fmla="*/ 4596979 h 5598487"/>
              <a:gd name="connsiteX17" fmla="*/ 239172 w 9308340"/>
              <a:gd name="connsiteY17" fmla="*/ 4049831 h 5598487"/>
              <a:gd name="connsiteX18" fmla="*/ 455289 w 9308340"/>
              <a:gd name="connsiteY18" fmla="*/ 3311271 h 5598487"/>
              <a:gd name="connsiteX19" fmla="*/ -1078 w 9308340"/>
              <a:gd name="connsiteY19" fmla="*/ 2553532 h 5598487"/>
              <a:gd name="connsiteX20" fmla="*/ 832363 w 9308340"/>
              <a:gd name="connsiteY20" fmla="*/ 1880028 h 5598487"/>
              <a:gd name="connsiteX21" fmla="*/ 840336 w 9308340"/>
              <a:gd name="connsiteY21" fmla="*/ 1862274 h 5598487"/>
              <a:gd name="connsiteX0" fmla="*/ 2870477 w 9308340"/>
              <a:gd name="connsiteY0" fmla="*/ 6298298 h 5598487"/>
              <a:gd name="connsiteX1" fmla="*/ 2714963 w 9308340"/>
              <a:gd name="connsiteY1" fmla="*/ 6453812 h 5598487"/>
              <a:gd name="connsiteX2" fmla="*/ 2559449 w 9308340"/>
              <a:gd name="connsiteY2" fmla="*/ 6298298 h 5598487"/>
              <a:gd name="connsiteX3" fmla="*/ 2714963 w 9308340"/>
              <a:gd name="connsiteY3" fmla="*/ 6142784 h 5598487"/>
              <a:gd name="connsiteX4" fmla="*/ 2870477 w 9308340"/>
              <a:gd name="connsiteY4" fmla="*/ 6298298 h 5598487"/>
              <a:gd name="connsiteX0" fmla="*/ 3131551 w 9308340"/>
              <a:gd name="connsiteY0" fmla="*/ 6107827 h 5598487"/>
              <a:gd name="connsiteX1" fmla="*/ 2820524 w 9308340"/>
              <a:gd name="connsiteY1" fmla="*/ 6418854 h 5598487"/>
              <a:gd name="connsiteX2" fmla="*/ 2509497 w 9308340"/>
              <a:gd name="connsiteY2" fmla="*/ 6107827 h 5598487"/>
              <a:gd name="connsiteX3" fmla="*/ 2820524 w 9308340"/>
              <a:gd name="connsiteY3" fmla="*/ 5796800 h 5598487"/>
              <a:gd name="connsiteX4" fmla="*/ 3131551 w 9308340"/>
              <a:gd name="connsiteY4" fmla="*/ 6107827 h 5598487"/>
              <a:gd name="connsiteX0" fmla="*/ 3543393 w 9308340"/>
              <a:gd name="connsiteY0" fmla="*/ 5645314 h 5598487"/>
              <a:gd name="connsiteX1" fmla="*/ 3076852 w 9308340"/>
              <a:gd name="connsiteY1" fmla="*/ 6111855 h 5598487"/>
              <a:gd name="connsiteX2" fmla="*/ 2610311 w 9308340"/>
              <a:gd name="connsiteY2" fmla="*/ 5645314 h 5598487"/>
              <a:gd name="connsiteX3" fmla="*/ 3076852 w 9308340"/>
              <a:gd name="connsiteY3" fmla="*/ 5178773 h 5598487"/>
              <a:gd name="connsiteX4" fmla="*/ 3543393 w 9308340"/>
              <a:gd name="connsiteY4" fmla="*/ 5645314 h 5598487"/>
              <a:gd name="connsiteX0" fmla="*/ 1011204 w 9308340"/>
              <a:gd name="connsiteY0" fmla="*/ 3392398 h 5598487"/>
              <a:gd name="connsiteX1" fmla="*/ 465417 w 9308340"/>
              <a:gd name="connsiteY1" fmla="*/ 3289111 h 5598487"/>
              <a:gd name="connsiteX2" fmla="*/ 1492781 w 9308340"/>
              <a:gd name="connsiteY2" fmla="*/ 4522722 h 5598487"/>
              <a:gd name="connsiteX3" fmla="*/ 1254040 w 9308340"/>
              <a:gd name="connsiteY3" fmla="*/ 4572097 h 5598487"/>
              <a:gd name="connsiteX4" fmla="*/ 3550528 w 9308340"/>
              <a:gd name="connsiteY4" fmla="*/ 5065853 h 5598487"/>
              <a:gd name="connsiteX5" fmla="*/ 3406593 w 9308340"/>
              <a:gd name="connsiteY5" fmla="*/ 4840358 h 5598487"/>
              <a:gd name="connsiteX6" fmla="*/ 6211377 w 9308340"/>
              <a:gd name="connsiteY6" fmla="*/ 4503542 h 5598487"/>
              <a:gd name="connsiteX7" fmla="*/ 6153847 w 9308340"/>
              <a:gd name="connsiteY7" fmla="*/ 4750938 h 5598487"/>
              <a:gd name="connsiteX8" fmla="*/ 7353804 w 9308340"/>
              <a:gd name="connsiteY8" fmla="*/ 2974714 h 5598487"/>
              <a:gd name="connsiteX9" fmla="*/ 8054299 w 9308340"/>
              <a:gd name="connsiteY9" fmla="*/ 3899501 h 5598487"/>
              <a:gd name="connsiteX10" fmla="*/ 9006249 w 9308340"/>
              <a:gd name="connsiteY10" fmla="*/ 1989795 h 5598487"/>
              <a:gd name="connsiteX11" fmla="*/ 8694248 w 9308340"/>
              <a:gd name="connsiteY11" fmla="*/ 2336590 h 5598487"/>
              <a:gd name="connsiteX12" fmla="*/ 8257704 w 9308340"/>
              <a:gd name="connsiteY12" fmla="*/ 703180 h 5598487"/>
              <a:gd name="connsiteX13" fmla="*/ 8274080 w 9308340"/>
              <a:gd name="connsiteY13" fmla="*/ 866987 h 5598487"/>
              <a:gd name="connsiteX14" fmla="*/ 6265460 w 9308340"/>
              <a:gd name="connsiteY14" fmla="*/ 512157 h 5598487"/>
              <a:gd name="connsiteX15" fmla="*/ 6425340 w 9308340"/>
              <a:gd name="connsiteY15" fmla="*/ 303251 h 5598487"/>
              <a:gd name="connsiteX16" fmla="*/ 4770739 w 9308340"/>
              <a:gd name="connsiteY16" fmla="*/ 611686 h 5598487"/>
              <a:gd name="connsiteX17" fmla="*/ 4848093 w 9308340"/>
              <a:gd name="connsiteY17" fmla="*/ 431550 h 5598487"/>
              <a:gd name="connsiteX18" fmla="*/ 3016591 w 9308340"/>
              <a:gd name="connsiteY18" fmla="*/ 672855 h 5598487"/>
              <a:gd name="connsiteX19" fmla="*/ 3296703 w 9308340"/>
              <a:gd name="connsiteY19" fmla="*/ 847548 h 5598487"/>
              <a:gd name="connsiteX20" fmla="*/ 889248 w 9308340"/>
              <a:gd name="connsiteY20" fmla="*/ 2046169 h 5598487"/>
              <a:gd name="connsiteX21" fmla="*/ 840336 w 9308340"/>
              <a:gd name="connsiteY21" fmla="*/ 1862274 h 559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308340" h="5598487" fill="none" extrusionOk="0">
                <a:moveTo>
                  <a:pt x="840336" y="1862274"/>
                </a:moveTo>
                <a:cubicBezTo>
                  <a:pt x="759619" y="1555499"/>
                  <a:pt x="888483" y="1116789"/>
                  <a:pt x="1211592" y="895109"/>
                </a:cubicBezTo>
                <a:cubicBezTo>
                  <a:pt x="1689331" y="487270"/>
                  <a:pt x="2424730" y="342565"/>
                  <a:pt x="3017669" y="674151"/>
                </a:cubicBezTo>
                <a:cubicBezTo>
                  <a:pt x="3400967" y="132175"/>
                  <a:pt x="4227120" y="16844"/>
                  <a:pt x="4838613" y="444768"/>
                </a:cubicBezTo>
                <a:cubicBezTo>
                  <a:pt x="4955529" y="284199"/>
                  <a:pt x="5237044" y="45902"/>
                  <a:pt x="5548158" y="25918"/>
                </a:cubicBezTo>
                <a:cubicBezTo>
                  <a:pt x="5930909" y="-47587"/>
                  <a:pt x="6263558" y="27149"/>
                  <a:pt x="6428141" y="321524"/>
                </a:cubicBezTo>
                <a:cubicBezTo>
                  <a:pt x="6652021" y="6271"/>
                  <a:pt x="7281994" y="-122061"/>
                  <a:pt x="7641242" y="89420"/>
                </a:cubicBezTo>
                <a:cubicBezTo>
                  <a:pt x="7943024" y="214354"/>
                  <a:pt x="8222457" y="516762"/>
                  <a:pt x="8256411" y="722619"/>
                </a:cubicBezTo>
                <a:cubicBezTo>
                  <a:pt x="8646043" y="802386"/>
                  <a:pt x="8911587" y="1087558"/>
                  <a:pt x="9045896" y="1337157"/>
                </a:cubicBezTo>
                <a:cubicBezTo>
                  <a:pt x="9174080" y="1567007"/>
                  <a:pt x="9115664" y="1774715"/>
                  <a:pt x="9010559" y="2003532"/>
                </a:cubicBezTo>
                <a:cubicBezTo>
                  <a:pt x="9369605" y="2295822"/>
                  <a:pt x="9426948" y="2719807"/>
                  <a:pt x="9268693" y="3022405"/>
                </a:cubicBezTo>
                <a:cubicBezTo>
                  <a:pt x="9192761" y="3558623"/>
                  <a:pt x="8657296" y="3872190"/>
                  <a:pt x="8059471" y="3914275"/>
                </a:cubicBezTo>
                <a:cubicBezTo>
                  <a:pt x="8061856" y="4213197"/>
                  <a:pt x="7883756" y="4466671"/>
                  <a:pt x="7626590" y="4678494"/>
                </a:cubicBezTo>
                <a:cubicBezTo>
                  <a:pt x="7138749" y="5043761"/>
                  <a:pt x="6686256" y="5023214"/>
                  <a:pt x="6152769" y="4771025"/>
                </a:cubicBezTo>
                <a:cubicBezTo>
                  <a:pt x="6044724" y="5132505"/>
                  <a:pt x="5590948" y="5467636"/>
                  <a:pt x="5099548" y="5586305"/>
                </a:cubicBezTo>
                <a:cubicBezTo>
                  <a:pt x="4466923" y="5721638"/>
                  <a:pt x="3890859" y="5525188"/>
                  <a:pt x="3550959" y="5088661"/>
                </a:cubicBezTo>
                <a:cubicBezTo>
                  <a:pt x="2710834" y="5436056"/>
                  <a:pt x="1819433" y="5147640"/>
                  <a:pt x="1250592" y="4596979"/>
                </a:cubicBezTo>
                <a:cubicBezTo>
                  <a:pt x="865283" y="4726956"/>
                  <a:pt x="424136" y="4419056"/>
                  <a:pt x="239172" y="4049831"/>
                </a:cubicBezTo>
                <a:cubicBezTo>
                  <a:pt x="133662" y="3794360"/>
                  <a:pt x="226566" y="3446043"/>
                  <a:pt x="455289" y="3311271"/>
                </a:cubicBezTo>
                <a:cubicBezTo>
                  <a:pt x="134929" y="3140448"/>
                  <a:pt x="-24918" y="2796452"/>
                  <a:pt x="-1078" y="2553532"/>
                </a:cubicBezTo>
                <a:cubicBezTo>
                  <a:pt x="12715" y="2199526"/>
                  <a:pt x="420525" y="1881052"/>
                  <a:pt x="832363" y="1880028"/>
                </a:cubicBezTo>
                <a:cubicBezTo>
                  <a:pt x="835480" y="1873649"/>
                  <a:pt x="838416" y="1868183"/>
                  <a:pt x="840336" y="1862274"/>
                </a:cubicBezTo>
                <a:close/>
              </a:path>
              <a:path w="9308340" h="5598487" fill="none" extrusionOk="0">
                <a:moveTo>
                  <a:pt x="2870477" y="6298298"/>
                </a:moveTo>
                <a:cubicBezTo>
                  <a:pt x="2846711" y="6393002"/>
                  <a:pt x="2800423" y="6460286"/>
                  <a:pt x="2714963" y="6453812"/>
                </a:cubicBezTo>
                <a:cubicBezTo>
                  <a:pt x="2613908" y="6440519"/>
                  <a:pt x="2561628" y="6384384"/>
                  <a:pt x="2559449" y="6298298"/>
                </a:cubicBezTo>
                <a:cubicBezTo>
                  <a:pt x="2540832" y="6210631"/>
                  <a:pt x="2610234" y="6151037"/>
                  <a:pt x="2714963" y="6142784"/>
                </a:cubicBezTo>
                <a:cubicBezTo>
                  <a:pt x="2788982" y="6128960"/>
                  <a:pt x="2871313" y="6201823"/>
                  <a:pt x="2870477" y="6298298"/>
                </a:cubicBezTo>
                <a:close/>
              </a:path>
              <a:path w="9308340" h="5598487" fill="none" extrusionOk="0">
                <a:moveTo>
                  <a:pt x="3131551" y="6107827"/>
                </a:moveTo>
                <a:cubicBezTo>
                  <a:pt x="3173178" y="6250932"/>
                  <a:pt x="3000496" y="6411920"/>
                  <a:pt x="2820524" y="6418854"/>
                </a:cubicBezTo>
                <a:cubicBezTo>
                  <a:pt x="2653050" y="6443132"/>
                  <a:pt x="2516100" y="6273420"/>
                  <a:pt x="2509497" y="6107827"/>
                </a:cubicBezTo>
                <a:cubicBezTo>
                  <a:pt x="2526897" y="5937122"/>
                  <a:pt x="2644628" y="5745720"/>
                  <a:pt x="2820524" y="5796800"/>
                </a:cubicBezTo>
                <a:cubicBezTo>
                  <a:pt x="2950298" y="5801412"/>
                  <a:pt x="3149444" y="5957858"/>
                  <a:pt x="3131551" y="6107827"/>
                </a:cubicBezTo>
                <a:close/>
              </a:path>
              <a:path w="9308340" h="5598487" fill="none" extrusionOk="0">
                <a:moveTo>
                  <a:pt x="3543393" y="5645314"/>
                </a:moveTo>
                <a:cubicBezTo>
                  <a:pt x="3483189" y="5880360"/>
                  <a:pt x="3409453" y="6106916"/>
                  <a:pt x="3076852" y="6111855"/>
                </a:cubicBezTo>
                <a:cubicBezTo>
                  <a:pt x="2818641" y="6088396"/>
                  <a:pt x="2654063" y="5871238"/>
                  <a:pt x="2610311" y="5645314"/>
                </a:cubicBezTo>
                <a:cubicBezTo>
                  <a:pt x="2629551" y="5426297"/>
                  <a:pt x="2848910" y="5178125"/>
                  <a:pt x="3076852" y="5178773"/>
                </a:cubicBezTo>
                <a:cubicBezTo>
                  <a:pt x="3354818" y="5157955"/>
                  <a:pt x="3565950" y="5334843"/>
                  <a:pt x="3543393" y="5645314"/>
                </a:cubicBezTo>
                <a:close/>
              </a:path>
              <a:path w="9308340" h="5598487" fill="none" extrusionOk="0">
                <a:moveTo>
                  <a:pt x="1011204" y="3392398"/>
                </a:moveTo>
                <a:cubicBezTo>
                  <a:pt x="850810" y="3411500"/>
                  <a:pt x="619132" y="3375296"/>
                  <a:pt x="465417" y="3289111"/>
                </a:cubicBezTo>
                <a:moveTo>
                  <a:pt x="1492781" y="4522722"/>
                </a:moveTo>
                <a:cubicBezTo>
                  <a:pt x="1410246" y="4558431"/>
                  <a:pt x="1354518" y="4567749"/>
                  <a:pt x="1254040" y="4572097"/>
                </a:cubicBezTo>
                <a:moveTo>
                  <a:pt x="3550528" y="5065853"/>
                </a:moveTo>
                <a:cubicBezTo>
                  <a:pt x="3505220" y="4989215"/>
                  <a:pt x="3438188" y="4909985"/>
                  <a:pt x="3406593" y="4840358"/>
                </a:cubicBezTo>
                <a:moveTo>
                  <a:pt x="6211377" y="4503542"/>
                </a:moveTo>
                <a:cubicBezTo>
                  <a:pt x="6198237" y="4598948"/>
                  <a:pt x="6191406" y="4680231"/>
                  <a:pt x="6153847" y="4750938"/>
                </a:cubicBezTo>
                <a:moveTo>
                  <a:pt x="7353804" y="2974714"/>
                </a:moveTo>
                <a:cubicBezTo>
                  <a:pt x="7730561" y="3154048"/>
                  <a:pt x="8065571" y="3595617"/>
                  <a:pt x="8054299" y="3899501"/>
                </a:cubicBezTo>
                <a:moveTo>
                  <a:pt x="9006249" y="1989795"/>
                </a:moveTo>
                <a:cubicBezTo>
                  <a:pt x="8920716" y="2126268"/>
                  <a:pt x="8821948" y="2273694"/>
                  <a:pt x="8694248" y="2336590"/>
                </a:cubicBezTo>
                <a:moveTo>
                  <a:pt x="8257704" y="703180"/>
                </a:moveTo>
                <a:cubicBezTo>
                  <a:pt x="8258342" y="754557"/>
                  <a:pt x="8271667" y="814012"/>
                  <a:pt x="8274080" y="866987"/>
                </a:cubicBezTo>
                <a:moveTo>
                  <a:pt x="6265460" y="512157"/>
                </a:moveTo>
                <a:cubicBezTo>
                  <a:pt x="6309146" y="426614"/>
                  <a:pt x="6338412" y="353626"/>
                  <a:pt x="6425340" y="303251"/>
                </a:cubicBezTo>
                <a:moveTo>
                  <a:pt x="4770739" y="611686"/>
                </a:moveTo>
                <a:cubicBezTo>
                  <a:pt x="4789598" y="559107"/>
                  <a:pt x="4817824" y="500877"/>
                  <a:pt x="4848093" y="431550"/>
                </a:cubicBezTo>
                <a:moveTo>
                  <a:pt x="3016591" y="672855"/>
                </a:moveTo>
                <a:cubicBezTo>
                  <a:pt x="3128308" y="716646"/>
                  <a:pt x="3211811" y="785024"/>
                  <a:pt x="3296703" y="847548"/>
                </a:cubicBezTo>
                <a:moveTo>
                  <a:pt x="889248" y="2046169"/>
                </a:moveTo>
                <a:cubicBezTo>
                  <a:pt x="873866" y="1995685"/>
                  <a:pt x="860926" y="1914543"/>
                  <a:pt x="840336" y="1862274"/>
                </a:cubicBezTo>
              </a:path>
              <a:path w="9308340" h="5598487" stroke="0" extrusionOk="0">
                <a:moveTo>
                  <a:pt x="840336" y="1862274"/>
                </a:moveTo>
                <a:cubicBezTo>
                  <a:pt x="730163" y="1478745"/>
                  <a:pt x="874463" y="1172499"/>
                  <a:pt x="1211592" y="895109"/>
                </a:cubicBezTo>
                <a:cubicBezTo>
                  <a:pt x="1832091" y="515880"/>
                  <a:pt x="2243597" y="396820"/>
                  <a:pt x="3017669" y="674151"/>
                </a:cubicBezTo>
                <a:cubicBezTo>
                  <a:pt x="3267900" y="225467"/>
                  <a:pt x="4286487" y="27166"/>
                  <a:pt x="4838613" y="444768"/>
                </a:cubicBezTo>
                <a:cubicBezTo>
                  <a:pt x="4930494" y="192811"/>
                  <a:pt x="5269119" y="74397"/>
                  <a:pt x="5548158" y="25918"/>
                </a:cubicBezTo>
                <a:cubicBezTo>
                  <a:pt x="5968697" y="-3308"/>
                  <a:pt x="6254144" y="33059"/>
                  <a:pt x="6428141" y="321524"/>
                </a:cubicBezTo>
                <a:cubicBezTo>
                  <a:pt x="6635882" y="20813"/>
                  <a:pt x="7182662" y="-25884"/>
                  <a:pt x="7641242" y="89420"/>
                </a:cubicBezTo>
                <a:cubicBezTo>
                  <a:pt x="7962424" y="193910"/>
                  <a:pt x="8149621" y="502789"/>
                  <a:pt x="8256411" y="722619"/>
                </a:cubicBezTo>
                <a:cubicBezTo>
                  <a:pt x="8687454" y="838687"/>
                  <a:pt x="8948014" y="1041975"/>
                  <a:pt x="9045896" y="1337157"/>
                </a:cubicBezTo>
                <a:cubicBezTo>
                  <a:pt x="9066664" y="1544569"/>
                  <a:pt x="9127620" y="1797759"/>
                  <a:pt x="9010559" y="2003532"/>
                </a:cubicBezTo>
                <a:cubicBezTo>
                  <a:pt x="9293136" y="2309224"/>
                  <a:pt x="9384428" y="2742280"/>
                  <a:pt x="9268693" y="3022405"/>
                </a:cubicBezTo>
                <a:cubicBezTo>
                  <a:pt x="9159413" y="3547137"/>
                  <a:pt x="8700811" y="3912224"/>
                  <a:pt x="8059471" y="3914275"/>
                </a:cubicBezTo>
                <a:cubicBezTo>
                  <a:pt x="8092660" y="4176554"/>
                  <a:pt x="7908350" y="4441440"/>
                  <a:pt x="7626590" y="4678494"/>
                </a:cubicBezTo>
                <a:cubicBezTo>
                  <a:pt x="7072243" y="4993084"/>
                  <a:pt x="6554710" y="4965243"/>
                  <a:pt x="6152769" y="4771025"/>
                </a:cubicBezTo>
                <a:cubicBezTo>
                  <a:pt x="5963548" y="5174243"/>
                  <a:pt x="5565892" y="5413766"/>
                  <a:pt x="5099548" y="5586305"/>
                </a:cubicBezTo>
                <a:cubicBezTo>
                  <a:pt x="4518375" y="5554822"/>
                  <a:pt x="3844152" y="5530729"/>
                  <a:pt x="3550959" y="5088661"/>
                </a:cubicBezTo>
                <a:cubicBezTo>
                  <a:pt x="2703622" y="5569636"/>
                  <a:pt x="1741480" y="5281619"/>
                  <a:pt x="1250592" y="4596979"/>
                </a:cubicBezTo>
                <a:cubicBezTo>
                  <a:pt x="790361" y="4753005"/>
                  <a:pt x="463438" y="4352345"/>
                  <a:pt x="239172" y="4049831"/>
                </a:cubicBezTo>
                <a:cubicBezTo>
                  <a:pt x="107582" y="3851208"/>
                  <a:pt x="215205" y="3509737"/>
                  <a:pt x="455289" y="3311271"/>
                </a:cubicBezTo>
                <a:cubicBezTo>
                  <a:pt x="157707" y="3204322"/>
                  <a:pt x="-67057" y="2869627"/>
                  <a:pt x="-1078" y="2553532"/>
                </a:cubicBezTo>
                <a:cubicBezTo>
                  <a:pt x="62412" y="2134082"/>
                  <a:pt x="322256" y="1912572"/>
                  <a:pt x="832363" y="1880028"/>
                </a:cubicBezTo>
                <a:cubicBezTo>
                  <a:pt x="836223" y="1875164"/>
                  <a:pt x="837640" y="1868568"/>
                  <a:pt x="840336" y="1862274"/>
                </a:cubicBezTo>
                <a:close/>
              </a:path>
              <a:path w="9308340" h="5598487" stroke="0" extrusionOk="0">
                <a:moveTo>
                  <a:pt x="2870477" y="6298298"/>
                </a:moveTo>
                <a:cubicBezTo>
                  <a:pt x="2874694" y="6367863"/>
                  <a:pt x="2804297" y="6440868"/>
                  <a:pt x="2714963" y="6453812"/>
                </a:cubicBezTo>
                <a:cubicBezTo>
                  <a:pt x="2625050" y="6473807"/>
                  <a:pt x="2552922" y="6377192"/>
                  <a:pt x="2559449" y="6298298"/>
                </a:cubicBezTo>
                <a:cubicBezTo>
                  <a:pt x="2575407" y="6225259"/>
                  <a:pt x="2623930" y="6144223"/>
                  <a:pt x="2714963" y="6142784"/>
                </a:cubicBezTo>
                <a:cubicBezTo>
                  <a:pt x="2780357" y="6149973"/>
                  <a:pt x="2869969" y="6187075"/>
                  <a:pt x="2870477" y="6298298"/>
                </a:cubicBezTo>
                <a:close/>
              </a:path>
              <a:path w="9308340" h="5598487" stroke="0" extrusionOk="0">
                <a:moveTo>
                  <a:pt x="3131551" y="6107827"/>
                </a:moveTo>
                <a:cubicBezTo>
                  <a:pt x="3127292" y="6285788"/>
                  <a:pt x="2982933" y="6442236"/>
                  <a:pt x="2820524" y="6418854"/>
                </a:cubicBezTo>
                <a:cubicBezTo>
                  <a:pt x="2618477" y="6426127"/>
                  <a:pt x="2519584" y="6307268"/>
                  <a:pt x="2509497" y="6107827"/>
                </a:cubicBezTo>
                <a:cubicBezTo>
                  <a:pt x="2495995" y="5933709"/>
                  <a:pt x="2647065" y="5753167"/>
                  <a:pt x="2820524" y="5796800"/>
                </a:cubicBezTo>
                <a:cubicBezTo>
                  <a:pt x="2996824" y="5788138"/>
                  <a:pt x="3136234" y="5931181"/>
                  <a:pt x="3131551" y="6107827"/>
                </a:cubicBezTo>
                <a:close/>
              </a:path>
              <a:path w="9308340" h="5598487" stroke="0" extrusionOk="0">
                <a:moveTo>
                  <a:pt x="3543393" y="5645314"/>
                </a:moveTo>
                <a:cubicBezTo>
                  <a:pt x="3526529" y="5944069"/>
                  <a:pt x="3404296" y="6087347"/>
                  <a:pt x="3076852" y="6111855"/>
                </a:cubicBezTo>
                <a:cubicBezTo>
                  <a:pt x="2842441" y="6056065"/>
                  <a:pt x="2621704" y="5908006"/>
                  <a:pt x="2610311" y="5645314"/>
                </a:cubicBezTo>
                <a:cubicBezTo>
                  <a:pt x="2619346" y="5373467"/>
                  <a:pt x="2835390" y="5173369"/>
                  <a:pt x="3076852" y="5178773"/>
                </a:cubicBezTo>
                <a:cubicBezTo>
                  <a:pt x="3363984" y="5184046"/>
                  <a:pt x="3548822" y="5456985"/>
                  <a:pt x="3543393" y="5645314"/>
                </a:cubicBezTo>
                <a:close/>
              </a:path>
              <a:path w="9308340" h="5598487" fill="none" stroke="0" extrusionOk="0">
                <a:moveTo>
                  <a:pt x="1011204" y="3392398"/>
                </a:moveTo>
                <a:cubicBezTo>
                  <a:pt x="837091" y="3411981"/>
                  <a:pt x="646940" y="3354100"/>
                  <a:pt x="465417" y="3289111"/>
                </a:cubicBezTo>
                <a:moveTo>
                  <a:pt x="1492781" y="4522722"/>
                </a:moveTo>
                <a:cubicBezTo>
                  <a:pt x="1430898" y="4552873"/>
                  <a:pt x="1339215" y="4544746"/>
                  <a:pt x="1254040" y="4572097"/>
                </a:cubicBezTo>
                <a:moveTo>
                  <a:pt x="3550528" y="5065853"/>
                </a:moveTo>
                <a:cubicBezTo>
                  <a:pt x="3484916" y="4977254"/>
                  <a:pt x="3447813" y="4942664"/>
                  <a:pt x="3406593" y="4840358"/>
                </a:cubicBezTo>
                <a:moveTo>
                  <a:pt x="6211377" y="4503542"/>
                </a:moveTo>
                <a:cubicBezTo>
                  <a:pt x="6178555" y="4581542"/>
                  <a:pt x="6183012" y="4654828"/>
                  <a:pt x="6153847" y="4750938"/>
                </a:cubicBezTo>
                <a:moveTo>
                  <a:pt x="7353804" y="2974714"/>
                </a:moveTo>
                <a:cubicBezTo>
                  <a:pt x="7768665" y="3132123"/>
                  <a:pt x="7990678" y="3586037"/>
                  <a:pt x="8054299" y="3899501"/>
                </a:cubicBezTo>
                <a:moveTo>
                  <a:pt x="9006249" y="1989795"/>
                </a:moveTo>
                <a:cubicBezTo>
                  <a:pt x="8955848" y="2135303"/>
                  <a:pt x="8871706" y="2236175"/>
                  <a:pt x="8694248" y="2336590"/>
                </a:cubicBezTo>
                <a:moveTo>
                  <a:pt x="8257704" y="703180"/>
                </a:moveTo>
                <a:cubicBezTo>
                  <a:pt x="8281321" y="762324"/>
                  <a:pt x="8286050" y="819073"/>
                  <a:pt x="8274080" y="866987"/>
                </a:cubicBezTo>
                <a:moveTo>
                  <a:pt x="6265460" y="512157"/>
                </a:moveTo>
                <a:cubicBezTo>
                  <a:pt x="6304556" y="441518"/>
                  <a:pt x="6365878" y="362783"/>
                  <a:pt x="6425340" y="303251"/>
                </a:cubicBezTo>
                <a:moveTo>
                  <a:pt x="4770739" y="611686"/>
                </a:moveTo>
                <a:cubicBezTo>
                  <a:pt x="4773908" y="542929"/>
                  <a:pt x="4806366" y="477539"/>
                  <a:pt x="4848093" y="431550"/>
                </a:cubicBezTo>
                <a:moveTo>
                  <a:pt x="3016591" y="672855"/>
                </a:moveTo>
                <a:cubicBezTo>
                  <a:pt x="3114962" y="746146"/>
                  <a:pt x="3228292" y="793638"/>
                  <a:pt x="3296703" y="847548"/>
                </a:cubicBezTo>
                <a:moveTo>
                  <a:pt x="889248" y="2046169"/>
                </a:moveTo>
                <a:cubicBezTo>
                  <a:pt x="867662" y="1983390"/>
                  <a:pt x="855969" y="1915078"/>
                  <a:pt x="840336" y="1862274"/>
                </a:cubicBezTo>
              </a:path>
            </a:pathLst>
          </a:cu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cloud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u="sng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F8C8B4-940D-EB28-411B-0112BBA65623}"/>
              </a:ext>
            </a:extLst>
          </p:cNvPr>
          <p:cNvSpPr txBox="1"/>
          <p:nvPr/>
        </p:nvSpPr>
        <p:spPr>
          <a:xfrm>
            <a:off x="2503714" y="1034142"/>
            <a:ext cx="62266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 err="1">
                <a:latin typeface="Ink Free" panose="03080402000500000000" pitchFamily="66" charset="0"/>
              </a:rPr>
              <a:t>Así</a:t>
            </a:r>
            <a:r>
              <a:rPr lang="en-US" sz="3600" i="1" u="sng" dirty="0">
                <a:latin typeface="Ink Free" panose="03080402000500000000" pitchFamily="66" charset="0"/>
              </a:rPr>
              <a:t> es </a:t>
            </a:r>
            <a:r>
              <a:rPr lang="en-US" sz="3600" i="1" u="sng" dirty="0" err="1">
                <a:latin typeface="Ink Free" panose="03080402000500000000" pitchFamily="66" charset="0"/>
              </a:rPr>
              <a:t>como</a:t>
            </a:r>
            <a:endParaRPr lang="en-US" sz="3600" i="1" u="sng" dirty="0">
              <a:latin typeface="Ink Free" panose="03080402000500000000" pitchFamily="66" charset="0"/>
            </a:endParaRPr>
          </a:p>
          <a:p>
            <a:pPr algn="ctr"/>
            <a:r>
              <a:rPr lang="en-US" sz="3600" dirty="0" err="1">
                <a:latin typeface="Ink Free" panose="03080402000500000000" pitchFamily="66" charset="0"/>
              </a:rPr>
              <a:t>Así</a:t>
            </a:r>
            <a:r>
              <a:rPr lang="en-US" sz="3600" dirty="0">
                <a:latin typeface="Ink Free" panose="03080402000500000000" pitchFamily="66" charset="0"/>
              </a:rPr>
              <a:t> es </a:t>
            </a:r>
            <a:r>
              <a:rPr lang="en-US" sz="3600" dirty="0" err="1">
                <a:latin typeface="Ink Free" panose="03080402000500000000" pitchFamily="66" charset="0"/>
              </a:rPr>
              <a:t>como</a:t>
            </a:r>
            <a:r>
              <a:rPr lang="en-US" sz="3600" dirty="0">
                <a:latin typeface="Ink Free" panose="03080402000500000000" pitchFamily="66" charset="0"/>
              </a:rPr>
              <a:t> </a:t>
            </a:r>
            <a:r>
              <a:rPr lang="en-US" sz="3600" dirty="0" err="1">
                <a:latin typeface="Ink Free" panose="03080402000500000000" pitchFamily="66" charset="0"/>
              </a:rPr>
              <a:t>lavarse</a:t>
            </a:r>
            <a:r>
              <a:rPr lang="en-US" sz="3600" dirty="0">
                <a:latin typeface="Ink Free" panose="03080402000500000000" pitchFamily="66" charset="0"/>
              </a:rPr>
              <a:t> las manos</a:t>
            </a:r>
          </a:p>
          <a:p>
            <a:pPr algn="ctr"/>
            <a:r>
              <a:rPr lang="en-US" sz="3600" dirty="0" err="1">
                <a:latin typeface="Ink Free" panose="03080402000500000000" pitchFamily="66" charset="0"/>
              </a:rPr>
              <a:t>Lavarse</a:t>
            </a:r>
            <a:r>
              <a:rPr lang="en-US" sz="3600" dirty="0">
                <a:latin typeface="Ink Free" panose="03080402000500000000" pitchFamily="66" charset="0"/>
              </a:rPr>
              <a:t> las manos</a:t>
            </a:r>
          </a:p>
          <a:p>
            <a:pPr algn="ctr"/>
            <a:r>
              <a:rPr lang="en-US" sz="3600" dirty="0" err="1">
                <a:latin typeface="Ink Free" panose="03080402000500000000" pitchFamily="66" charset="0"/>
              </a:rPr>
              <a:t>Lavarse</a:t>
            </a:r>
            <a:r>
              <a:rPr lang="en-US" sz="3600" dirty="0">
                <a:latin typeface="Ink Free" panose="03080402000500000000" pitchFamily="66" charset="0"/>
              </a:rPr>
              <a:t> las manos</a:t>
            </a:r>
          </a:p>
          <a:p>
            <a:pPr algn="ctr"/>
            <a:r>
              <a:rPr lang="en-US" sz="3600" dirty="0" err="1">
                <a:latin typeface="Ink Free" panose="03080402000500000000" pitchFamily="66" charset="0"/>
              </a:rPr>
              <a:t>Así</a:t>
            </a:r>
            <a:r>
              <a:rPr lang="en-US" sz="3600" dirty="0">
                <a:latin typeface="Ink Free" panose="03080402000500000000" pitchFamily="66" charset="0"/>
              </a:rPr>
              <a:t> es </a:t>
            </a:r>
            <a:r>
              <a:rPr lang="en-US" sz="3600" dirty="0" err="1">
                <a:latin typeface="Ink Free" panose="03080402000500000000" pitchFamily="66" charset="0"/>
              </a:rPr>
              <a:t>como</a:t>
            </a:r>
            <a:r>
              <a:rPr lang="en-US" sz="3600" dirty="0">
                <a:latin typeface="Ink Free" panose="03080402000500000000" pitchFamily="66" charset="0"/>
              </a:rPr>
              <a:t> </a:t>
            </a:r>
            <a:r>
              <a:rPr lang="en-US" sz="3600" dirty="0" err="1">
                <a:latin typeface="Ink Free" panose="03080402000500000000" pitchFamily="66" charset="0"/>
              </a:rPr>
              <a:t>lavarse</a:t>
            </a:r>
            <a:r>
              <a:rPr lang="en-US" sz="3600" dirty="0">
                <a:latin typeface="Ink Free" panose="03080402000500000000" pitchFamily="66" charset="0"/>
              </a:rPr>
              <a:t> las manos  tan </a:t>
            </a:r>
            <a:r>
              <a:rPr lang="en-US" sz="3600" dirty="0" err="1">
                <a:latin typeface="Ink Free" panose="03080402000500000000" pitchFamily="66" charset="0"/>
              </a:rPr>
              <a:t>temprano</a:t>
            </a:r>
            <a:r>
              <a:rPr lang="en-US" sz="3600" dirty="0">
                <a:latin typeface="Ink Free" panose="03080402000500000000" pitchFamily="66" charset="0"/>
              </a:rPr>
              <a:t> </a:t>
            </a:r>
            <a:r>
              <a:rPr lang="en-US" sz="3600" dirty="0" err="1">
                <a:latin typeface="Ink Free" panose="03080402000500000000" pitchFamily="66" charset="0"/>
              </a:rPr>
              <a:t>en</a:t>
            </a:r>
            <a:r>
              <a:rPr lang="en-US" sz="3600" dirty="0">
                <a:latin typeface="Ink Free" panose="03080402000500000000" pitchFamily="66" charset="0"/>
              </a:rPr>
              <a:t> la </a:t>
            </a:r>
            <a:r>
              <a:rPr lang="en-US" sz="3600" dirty="0" err="1">
                <a:latin typeface="Ink Free" panose="03080402000500000000" pitchFamily="66" charset="0"/>
              </a:rPr>
              <a:t>mañana</a:t>
            </a:r>
            <a:endParaRPr lang="en-US" sz="3600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360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F5A9F-1E5F-C4D3-0432-69E0DBC50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22" b="62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person and a child walking&#10;&#10;Description automatically generated">
            <a:extLst>
              <a:ext uri="{FF2B5EF4-FFF2-40B4-BE49-F238E27FC236}">
                <a16:creationId xmlns:a16="http://schemas.microsoft.com/office/drawing/2014/main" id="{97CA49D8-1105-4655-A5C5-D088B782F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62" b="98238" l="4968" r="99484">
                        <a14:foregroundMark x1="40258" y1="8690" x2="40258" y2="8690"/>
                        <a14:foregroundMark x1="41355" y1="3965" x2="29097" y2="7769"/>
                        <a14:foregroundMark x1="29097" y1="7769" x2="29097" y2="7769"/>
                        <a14:foregroundMark x1="29355" y1="3284" x2="49484" y2="2763"/>
                        <a14:foregroundMark x1="49484" y1="2763" x2="55161" y2="6928"/>
                        <a14:foregroundMark x1="15742" y1="43252" x2="5097" y2="51342"/>
                        <a14:foregroundMark x1="5097" y1="51342" x2="4968" y2="62435"/>
                        <a14:foregroundMark x1="5871" y1="48578" x2="15226" y2="42651"/>
                        <a14:foregroundMark x1="15226" y1="42651" x2="17484" y2="39327"/>
                        <a14:foregroundMark x1="11806" y1="43252" x2="16839" y2="39447"/>
                        <a14:foregroundMark x1="16387" y1="39608" x2="18387" y2="36604"/>
                        <a14:foregroundMark x1="33677" y1="87905" x2="29613" y2="94994"/>
                        <a14:foregroundMark x1="29613" y1="94994" x2="40000" y2="88827"/>
                        <a14:foregroundMark x1="40000" y1="88827" x2="48387" y2="94073"/>
                        <a14:foregroundMark x1="48387" y1="94073" x2="47484" y2="86664"/>
                        <a14:foregroundMark x1="27355" y1="96596" x2="31097" y2="98238"/>
                        <a14:foregroundMark x1="67871" y1="93592" x2="78194" y2="97557"/>
                        <a14:foregroundMark x1="92258" y1="93592" x2="87161" y2="93192"/>
                        <a14:foregroundMark x1="64194" y1="95354" x2="80581" y2="96716"/>
                        <a14:foregroundMark x1="73355" y1="97157" x2="67484" y2="95915"/>
                        <a14:foregroundMark x1="64387" y1="95354" x2="62645" y2="94714"/>
                        <a14:foregroundMark x1="82581" y1="95515" x2="77097" y2="97958"/>
                        <a14:foregroundMark x1="85677" y1="95635" x2="95742" y2="95515"/>
                        <a14:foregroundMark x1="93097" y1="93352" x2="95742" y2="93352"/>
                        <a14:foregroundMark x1="92258" y1="96195" x2="88968" y2="96316"/>
                        <a14:foregroundMark x1="97290" y1="94834" x2="97290" y2="94834"/>
                        <a14:foregroundMark x1="96387" y1="93873" x2="98581" y2="94273"/>
                        <a14:foregroundMark x1="92258" y1="54305" x2="92903" y2="55386"/>
                        <a14:foregroundMark x1="99484" y1="50901" x2="98581" y2="51702"/>
                        <a14:foregroundMark x1="95290" y1="42731" x2="96839" y2="45014"/>
                        <a14:foregroundMark x1="74065" y1="40128" x2="68774" y2="40809"/>
                        <a14:foregroundMark x1="50387" y1="2042" x2="37419" y2="1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42" y="2381694"/>
            <a:ext cx="2368020" cy="38148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B99039-427D-BA18-78BB-0BD87C36F76A}"/>
              </a:ext>
            </a:extLst>
          </p:cNvPr>
          <p:cNvSpPr txBox="1"/>
          <p:nvPr/>
        </p:nvSpPr>
        <p:spPr>
          <a:xfrm>
            <a:off x="9750490" y="5570376"/>
            <a:ext cx="1907895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entury Gothic" panose="020B0502020202020204" pitchFamily="34" charset="0"/>
              </a:rPr>
              <a:t>La </a:t>
            </a:r>
            <a:r>
              <a:rPr lang="en-US" sz="2800" b="1" dirty="0" err="1">
                <a:latin typeface="Century Gothic" panose="020B0502020202020204" pitchFamily="34" charset="0"/>
              </a:rPr>
              <a:t>cocina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818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cheese cartoon vector flat design illustration">
            <a:extLst>
              <a:ext uri="{FF2B5EF4-FFF2-40B4-BE49-F238E27FC236}">
                <a16:creationId xmlns:a16="http://schemas.microsoft.com/office/drawing/2014/main" id="{492E3B0C-0B99-3F90-B6CC-2388ED1BF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3820" y="1766993"/>
            <a:ext cx="3517119" cy="35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Free vector refrigerator closed and opened door with lots of food">
            <a:extLst>
              <a:ext uri="{FF2B5EF4-FFF2-40B4-BE49-F238E27FC236}">
                <a16:creationId xmlns:a16="http://schemas.microsoft.com/office/drawing/2014/main" id="{CBFC349C-3F87-C651-B2B0-7EEBBA882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2152483"/>
            <a:ext cx="3537345" cy="25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ree vector a desk with four chairs isolated on white">
            <a:extLst>
              <a:ext uri="{FF2B5EF4-FFF2-40B4-BE49-F238E27FC236}">
                <a16:creationId xmlns:a16="http://schemas.microsoft.com/office/drawing/2014/main" id="{12FAE190-30BE-A3E0-18D0-0AAAF0A16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81" y="2127497"/>
            <a:ext cx="3517120" cy="279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541996-0341-C7CF-D681-DAC028A60FFF}"/>
              </a:ext>
            </a:extLst>
          </p:cNvPr>
          <p:cNvSpPr txBox="1"/>
          <p:nvPr/>
        </p:nvSpPr>
        <p:spPr>
          <a:xfrm>
            <a:off x="531845" y="718457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La mesa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00915D-3839-884F-3A6C-668F8A46F316}"/>
              </a:ext>
            </a:extLst>
          </p:cNvPr>
          <p:cNvCxnSpPr/>
          <p:nvPr/>
        </p:nvCxnSpPr>
        <p:spPr>
          <a:xfrm>
            <a:off x="793102" y="1436914"/>
            <a:ext cx="578498" cy="10730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002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cheese cartoon vector flat design illustration">
            <a:extLst>
              <a:ext uri="{FF2B5EF4-FFF2-40B4-BE49-F238E27FC236}">
                <a16:creationId xmlns:a16="http://schemas.microsoft.com/office/drawing/2014/main" id="{492E3B0C-0B99-3F90-B6CC-2388ED1BF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3820" y="1766993"/>
            <a:ext cx="3517119" cy="35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Free vector refrigerator closed and opened door with lots of food">
            <a:extLst>
              <a:ext uri="{FF2B5EF4-FFF2-40B4-BE49-F238E27FC236}">
                <a16:creationId xmlns:a16="http://schemas.microsoft.com/office/drawing/2014/main" id="{CBFC349C-3F87-C651-B2B0-7EEBBA882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2152483"/>
            <a:ext cx="3537345" cy="25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ree vector a desk with four chairs isolated on white">
            <a:extLst>
              <a:ext uri="{FF2B5EF4-FFF2-40B4-BE49-F238E27FC236}">
                <a16:creationId xmlns:a16="http://schemas.microsoft.com/office/drawing/2014/main" id="{12FAE190-30BE-A3E0-18D0-0AAAF0A16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81" y="2127497"/>
            <a:ext cx="3517120" cy="279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541996-0341-C7CF-D681-DAC028A60FFF}"/>
              </a:ext>
            </a:extLst>
          </p:cNvPr>
          <p:cNvSpPr txBox="1"/>
          <p:nvPr/>
        </p:nvSpPr>
        <p:spPr>
          <a:xfrm>
            <a:off x="531845" y="718457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La mesa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00915D-3839-884F-3A6C-668F8A46F316}"/>
              </a:ext>
            </a:extLst>
          </p:cNvPr>
          <p:cNvCxnSpPr/>
          <p:nvPr/>
        </p:nvCxnSpPr>
        <p:spPr>
          <a:xfrm>
            <a:off x="793102" y="1436914"/>
            <a:ext cx="578498" cy="10730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A4E225F-7604-4EF4-D0B2-A5609F89B7EF}"/>
              </a:ext>
            </a:extLst>
          </p:cNvPr>
          <p:cNvSpPr txBox="1"/>
          <p:nvPr/>
        </p:nvSpPr>
        <p:spPr>
          <a:xfrm>
            <a:off x="531845" y="5547817"/>
            <a:ext cx="1295547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La </a:t>
            </a:r>
            <a:r>
              <a:rPr lang="en-US" sz="2800" dirty="0" err="1">
                <a:latin typeface="Century Gothic" panose="020B0502020202020204" pitchFamily="34" charset="0"/>
              </a:rPr>
              <a:t>silla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C08304-1171-635D-6EEB-42185E012B6B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1179619" y="4516016"/>
            <a:ext cx="387924" cy="10318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204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cheese cartoon vector flat design illustration">
            <a:extLst>
              <a:ext uri="{FF2B5EF4-FFF2-40B4-BE49-F238E27FC236}">
                <a16:creationId xmlns:a16="http://schemas.microsoft.com/office/drawing/2014/main" id="{492E3B0C-0B99-3F90-B6CC-2388ED1BF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3820" y="1766993"/>
            <a:ext cx="3517119" cy="35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Free vector refrigerator closed and opened door with lots of food">
            <a:extLst>
              <a:ext uri="{FF2B5EF4-FFF2-40B4-BE49-F238E27FC236}">
                <a16:creationId xmlns:a16="http://schemas.microsoft.com/office/drawing/2014/main" id="{CBFC349C-3F87-C651-B2B0-7EEBBA882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2152483"/>
            <a:ext cx="3537345" cy="25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ree vector a desk with four chairs isolated on white">
            <a:extLst>
              <a:ext uri="{FF2B5EF4-FFF2-40B4-BE49-F238E27FC236}">
                <a16:creationId xmlns:a16="http://schemas.microsoft.com/office/drawing/2014/main" id="{12FAE190-30BE-A3E0-18D0-0AAAF0A16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81" y="2127497"/>
            <a:ext cx="3517120" cy="279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541996-0341-C7CF-D681-DAC028A60FFF}"/>
              </a:ext>
            </a:extLst>
          </p:cNvPr>
          <p:cNvSpPr txBox="1"/>
          <p:nvPr/>
        </p:nvSpPr>
        <p:spPr>
          <a:xfrm>
            <a:off x="531845" y="718457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La mesa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00915D-3839-884F-3A6C-668F8A46F316}"/>
              </a:ext>
            </a:extLst>
          </p:cNvPr>
          <p:cNvCxnSpPr/>
          <p:nvPr/>
        </p:nvCxnSpPr>
        <p:spPr>
          <a:xfrm>
            <a:off x="793102" y="1436914"/>
            <a:ext cx="578498" cy="10730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A4E225F-7604-4EF4-D0B2-A5609F89B7EF}"/>
              </a:ext>
            </a:extLst>
          </p:cNvPr>
          <p:cNvSpPr txBox="1"/>
          <p:nvPr/>
        </p:nvSpPr>
        <p:spPr>
          <a:xfrm>
            <a:off x="531845" y="5547817"/>
            <a:ext cx="1295547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La </a:t>
            </a:r>
            <a:r>
              <a:rPr lang="en-US" sz="2800" dirty="0" err="1">
                <a:latin typeface="Century Gothic" panose="020B0502020202020204" pitchFamily="34" charset="0"/>
              </a:rPr>
              <a:t>silla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C08304-1171-635D-6EEB-42185E012B6B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1179619" y="4516016"/>
            <a:ext cx="387924" cy="10318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51EEBA6-0F53-EB97-7CDD-060C47D89DA0}"/>
              </a:ext>
            </a:extLst>
          </p:cNvPr>
          <p:cNvSpPr txBox="1"/>
          <p:nvPr/>
        </p:nvSpPr>
        <p:spPr>
          <a:xfrm>
            <a:off x="4544008" y="5735511"/>
            <a:ext cx="2598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El </a:t>
            </a:r>
            <a:r>
              <a:rPr lang="en-US" sz="2800" dirty="0" err="1">
                <a:latin typeface="Century Gothic" panose="020B0502020202020204" pitchFamily="34" charset="0"/>
              </a:rPr>
              <a:t>refrigerador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4B6F96-101A-68E3-13E6-3A8E8D2C07A7}"/>
              </a:ext>
            </a:extLst>
          </p:cNvPr>
          <p:cNvCxnSpPr/>
          <p:nvPr/>
        </p:nvCxnSpPr>
        <p:spPr>
          <a:xfrm flipH="1" flipV="1">
            <a:off x="5439747" y="4795935"/>
            <a:ext cx="83975" cy="8304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738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cheese cartoon vector flat design illustration">
            <a:extLst>
              <a:ext uri="{FF2B5EF4-FFF2-40B4-BE49-F238E27FC236}">
                <a16:creationId xmlns:a16="http://schemas.microsoft.com/office/drawing/2014/main" id="{492E3B0C-0B99-3F90-B6CC-2388ED1BF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3820" y="1766993"/>
            <a:ext cx="3517119" cy="35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Free vector refrigerator closed and opened door with lots of food">
            <a:extLst>
              <a:ext uri="{FF2B5EF4-FFF2-40B4-BE49-F238E27FC236}">
                <a16:creationId xmlns:a16="http://schemas.microsoft.com/office/drawing/2014/main" id="{CBFC349C-3F87-C651-B2B0-7EEBBA882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2152483"/>
            <a:ext cx="3537345" cy="25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ree vector a desk with four chairs isolated on white">
            <a:extLst>
              <a:ext uri="{FF2B5EF4-FFF2-40B4-BE49-F238E27FC236}">
                <a16:creationId xmlns:a16="http://schemas.microsoft.com/office/drawing/2014/main" id="{12FAE190-30BE-A3E0-18D0-0AAAF0A16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81" y="2127497"/>
            <a:ext cx="3517120" cy="279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541996-0341-C7CF-D681-DAC028A60FFF}"/>
              </a:ext>
            </a:extLst>
          </p:cNvPr>
          <p:cNvSpPr txBox="1"/>
          <p:nvPr/>
        </p:nvSpPr>
        <p:spPr>
          <a:xfrm>
            <a:off x="531845" y="718457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La mesa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00915D-3839-884F-3A6C-668F8A46F316}"/>
              </a:ext>
            </a:extLst>
          </p:cNvPr>
          <p:cNvCxnSpPr/>
          <p:nvPr/>
        </p:nvCxnSpPr>
        <p:spPr>
          <a:xfrm>
            <a:off x="793102" y="1436914"/>
            <a:ext cx="578498" cy="10730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A4E225F-7604-4EF4-D0B2-A5609F89B7EF}"/>
              </a:ext>
            </a:extLst>
          </p:cNvPr>
          <p:cNvSpPr txBox="1"/>
          <p:nvPr/>
        </p:nvSpPr>
        <p:spPr>
          <a:xfrm>
            <a:off x="531845" y="5547817"/>
            <a:ext cx="1295547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La </a:t>
            </a:r>
            <a:r>
              <a:rPr lang="en-US" sz="2800" dirty="0" err="1">
                <a:latin typeface="Century Gothic" panose="020B0502020202020204" pitchFamily="34" charset="0"/>
              </a:rPr>
              <a:t>silla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C08304-1171-635D-6EEB-42185E012B6B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1179619" y="4516016"/>
            <a:ext cx="387924" cy="10318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51EEBA6-0F53-EB97-7CDD-060C47D89DA0}"/>
              </a:ext>
            </a:extLst>
          </p:cNvPr>
          <p:cNvSpPr txBox="1"/>
          <p:nvPr/>
        </p:nvSpPr>
        <p:spPr>
          <a:xfrm>
            <a:off x="4544008" y="5735511"/>
            <a:ext cx="2598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El </a:t>
            </a:r>
            <a:r>
              <a:rPr lang="en-US" sz="2800" dirty="0" err="1">
                <a:latin typeface="Century Gothic" panose="020B0502020202020204" pitchFamily="34" charset="0"/>
              </a:rPr>
              <a:t>refrigerador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4B6F96-101A-68E3-13E6-3A8E8D2C07A7}"/>
              </a:ext>
            </a:extLst>
          </p:cNvPr>
          <p:cNvCxnSpPr/>
          <p:nvPr/>
        </p:nvCxnSpPr>
        <p:spPr>
          <a:xfrm flipH="1" flipV="1">
            <a:off x="5439747" y="4795935"/>
            <a:ext cx="83975" cy="8304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FAC76D3-B4A0-C239-6674-F07D133C76FA}"/>
              </a:ext>
            </a:extLst>
          </p:cNvPr>
          <p:cNvSpPr txBox="1"/>
          <p:nvPr/>
        </p:nvSpPr>
        <p:spPr>
          <a:xfrm>
            <a:off x="8707981" y="1175304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La </a:t>
            </a:r>
            <a:r>
              <a:rPr lang="en-US" sz="2800" dirty="0" err="1">
                <a:latin typeface="Century Gothic" panose="020B0502020202020204" pitchFamily="34" charset="0"/>
              </a:rPr>
              <a:t>merienda</a:t>
            </a:r>
            <a:endParaRPr lang="en-US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637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ector cheese cartoon vector flat design illustration">
            <a:extLst>
              <a:ext uri="{FF2B5EF4-FFF2-40B4-BE49-F238E27FC236}">
                <a16:creationId xmlns:a16="http://schemas.microsoft.com/office/drawing/2014/main" id="{492E3B0C-0B99-3F90-B6CC-2388ED1BF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3820" y="1766993"/>
            <a:ext cx="3517119" cy="351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Free vector refrigerator closed and opened door with lots of food">
            <a:extLst>
              <a:ext uri="{FF2B5EF4-FFF2-40B4-BE49-F238E27FC236}">
                <a16:creationId xmlns:a16="http://schemas.microsoft.com/office/drawing/2014/main" id="{CBFC349C-3F87-C651-B2B0-7EEBBA882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2152483"/>
            <a:ext cx="3537345" cy="25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ree vector a desk with four chairs isolated on white">
            <a:extLst>
              <a:ext uri="{FF2B5EF4-FFF2-40B4-BE49-F238E27FC236}">
                <a16:creationId xmlns:a16="http://schemas.microsoft.com/office/drawing/2014/main" id="{12FAE190-30BE-A3E0-18D0-0AAAF0A16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81" y="2127497"/>
            <a:ext cx="3517120" cy="279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541996-0341-C7CF-D681-DAC028A60FFF}"/>
              </a:ext>
            </a:extLst>
          </p:cNvPr>
          <p:cNvSpPr txBox="1"/>
          <p:nvPr/>
        </p:nvSpPr>
        <p:spPr>
          <a:xfrm>
            <a:off x="531845" y="718457"/>
            <a:ext cx="1649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La mesa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00915D-3839-884F-3A6C-668F8A46F316}"/>
              </a:ext>
            </a:extLst>
          </p:cNvPr>
          <p:cNvCxnSpPr/>
          <p:nvPr/>
        </p:nvCxnSpPr>
        <p:spPr>
          <a:xfrm>
            <a:off x="793102" y="1436914"/>
            <a:ext cx="578498" cy="10730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A4E225F-7604-4EF4-D0B2-A5609F89B7EF}"/>
              </a:ext>
            </a:extLst>
          </p:cNvPr>
          <p:cNvSpPr txBox="1"/>
          <p:nvPr/>
        </p:nvSpPr>
        <p:spPr>
          <a:xfrm>
            <a:off x="531845" y="5547817"/>
            <a:ext cx="1295547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La </a:t>
            </a:r>
            <a:r>
              <a:rPr lang="en-US" sz="2800" dirty="0" err="1">
                <a:latin typeface="Century Gothic" panose="020B0502020202020204" pitchFamily="34" charset="0"/>
              </a:rPr>
              <a:t>silla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C08304-1171-635D-6EEB-42185E012B6B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1179619" y="4516016"/>
            <a:ext cx="387924" cy="10318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51EEBA6-0F53-EB97-7CDD-060C47D89DA0}"/>
              </a:ext>
            </a:extLst>
          </p:cNvPr>
          <p:cNvSpPr txBox="1"/>
          <p:nvPr/>
        </p:nvSpPr>
        <p:spPr>
          <a:xfrm>
            <a:off x="4544008" y="5735511"/>
            <a:ext cx="2598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El </a:t>
            </a:r>
            <a:r>
              <a:rPr lang="en-US" sz="2800" dirty="0" err="1">
                <a:latin typeface="Century Gothic" panose="020B0502020202020204" pitchFamily="34" charset="0"/>
              </a:rPr>
              <a:t>refrigerador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4B6F96-101A-68E3-13E6-3A8E8D2C07A7}"/>
              </a:ext>
            </a:extLst>
          </p:cNvPr>
          <p:cNvCxnSpPr/>
          <p:nvPr/>
        </p:nvCxnSpPr>
        <p:spPr>
          <a:xfrm flipH="1" flipV="1">
            <a:off x="5439747" y="4795935"/>
            <a:ext cx="83975" cy="8304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FAC76D3-B4A0-C239-6674-F07D133C76FA}"/>
              </a:ext>
            </a:extLst>
          </p:cNvPr>
          <p:cNvSpPr txBox="1"/>
          <p:nvPr/>
        </p:nvSpPr>
        <p:spPr>
          <a:xfrm>
            <a:off x="8816063" y="1050667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La </a:t>
            </a:r>
            <a:r>
              <a:rPr lang="en-US" sz="2800" dirty="0" err="1">
                <a:latin typeface="Century Gothic" panose="020B0502020202020204" pitchFamily="34" charset="0"/>
              </a:rPr>
              <a:t>merienda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5633C0-1159-6ED0-68CB-46D77BDC6BFC}"/>
              </a:ext>
            </a:extLst>
          </p:cNvPr>
          <p:cNvSpPr txBox="1"/>
          <p:nvPr/>
        </p:nvSpPr>
        <p:spPr>
          <a:xfrm>
            <a:off x="9199983" y="5809427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El queso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9B05DDE-6E25-B42F-2E92-6E7B25FD6BFB}"/>
              </a:ext>
            </a:extLst>
          </p:cNvPr>
          <p:cNvCxnSpPr>
            <a:cxnSpLocks/>
          </p:cNvCxnSpPr>
          <p:nvPr/>
        </p:nvCxnSpPr>
        <p:spPr>
          <a:xfrm flipV="1">
            <a:off x="9859412" y="5031916"/>
            <a:ext cx="0" cy="7775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643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622</TotalTime>
  <Words>209</Words>
  <Application>Microsoft Office PowerPoint</Application>
  <PresentationFormat>Widescreen</PresentationFormat>
  <Paragraphs>45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Ink Free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Citlali Villafuerte</cp:lastModifiedBy>
  <cp:revision>12</cp:revision>
  <dcterms:created xsi:type="dcterms:W3CDTF">2023-06-13T15:50:48Z</dcterms:created>
  <dcterms:modified xsi:type="dcterms:W3CDTF">2023-07-15T19:51:31Z</dcterms:modified>
</cp:coreProperties>
</file>