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2" r:id="rId6"/>
    <p:sldId id="260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66"/>
    <a:srgbClr val="FFCCFF"/>
    <a:srgbClr val="175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2EC1-CC0D-2ECF-38A3-23DF613C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BE9CF-EFE9-262E-F4BA-1A647D0DC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0146-D2CD-341D-ED6E-54692AA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AD6C-723C-7C53-2A5B-F9B3DB1C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950D-0113-B0CE-8A04-E0FD1CA4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0B0C-9B1A-F7D4-450E-9EF79E5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C8D7B-CE37-0A2F-5296-EBB053425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218A-2FBA-F40E-8672-14E65506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E8B7-97D1-E31B-84E8-FF24B9C5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74BC-098A-59E9-48FC-D9623A56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CD816-2E1D-D8F6-49A2-2AFEAEEC1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BA29-344B-6F9B-2B72-6F0BDAA17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FFB2-FF9E-5F4A-F43F-B64267CF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A4CE-0737-604A-FD52-A5A9BB81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503B-F9BB-C7AE-F1E3-D80FDF68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314-08FE-D9DD-31D8-B0F9CF16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AE31-B0D1-E686-93A0-0B6CF862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11E78-BFB5-AF23-8A72-2E73B1CD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0F9B-E7D1-D8AA-27EC-53BB8AB1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A61C-48A8-4D88-531C-B4A6D01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3E2-543E-55B0-06F2-9AD192A9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F4C2-42D7-F806-A2D3-6C034149C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AF70-0C54-15EB-55BB-FD99A479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185F-42A6-8BF3-D68C-8D813D12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495-A953-02FB-B7E9-00AB748B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EB96-9114-C628-E6AD-4BD40084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6CE9-4AC1-6F0E-4CF9-5DD88854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AF827-5EFA-8CE0-5F75-C4C8846A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2620D-B0A1-DEF8-6B2C-A9D338B2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13FF2-D93C-A7BE-F6E6-B90F6674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08034-CFE9-1297-8267-6360A5B2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82E3-62EA-30B4-FF1C-22A379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270BF-750B-68DC-4F3E-1EFBD2116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FBFFC-0407-97B8-6747-5F61CF6BE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6651C-8E1E-3484-B81F-C8FCC5FA0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5A2A8-198F-8632-196D-728AC0FF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85EEE-7F82-C7F9-B49B-91BA378C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3585E-8002-03C3-C5BB-E82C79B8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6D8C6-C1D8-59C8-D662-FF483EFD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9B3B-7222-245B-665B-12E438F2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BAC37-8140-4CA3-7612-25408F9A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C1FE1-474B-0534-9BAF-D00AD9F6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31260-6620-6B3A-05EB-5155E37F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6B1E0-E2B8-06AC-C76A-00D535B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D665E-E041-79CA-FAEC-B6A747E4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23A09-8C5F-AAFF-37D1-F9321FC0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CE7F-A3C3-29F5-E507-46AFFFB7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C6B8-2C17-9BCF-25C4-A7AE83AB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F6242-D7BD-8F07-FC0C-4FC0A91C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1190-8924-53FC-4AA7-DEDF56E0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BD5F7-532F-EE5D-1F13-8AC53777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8124-56B7-5C24-C259-F58115A6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2B87-6826-96B0-1758-BC971C00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B6002-C6D8-5B0C-5E74-94D31E05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4769-A5B1-029A-76BA-D1741DDB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B636C-7CA6-EB57-4FE1-FEE1D86B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20091-51E0-5FF7-542F-DCA5A641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7311-C56F-D901-1AE2-421D9ED9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B399B-BD2B-F7DF-3B0A-A5EB80C9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32B08-C7A4-399E-9929-04EE2EFCF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F500-D044-9210-CBBE-C31F0781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F3F2-65F4-4926-A762-AD29296553B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4E5B-4AC3-2C74-CC4F-EB0972C0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95CB-5FF3-4E74-470A-213CD3BFE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34EE-C35E-4C53-8EF1-AC85AA0D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xhere.com/en/photo/689469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3C4AC-450A-9C70-FE2A-A7CF6A46B138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el</a:t>
            </a:r>
            <a:r>
              <a:rPr lang="en-US" sz="4000" b="1" dirty="0">
                <a:latin typeface="Century Gothic" panose="020B0502020202020204" pitchFamily="34" charset="0"/>
              </a:rPr>
              <a:t> Pueblo!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Town!</a:t>
            </a:r>
          </a:p>
        </p:txBody>
      </p:sp>
      <p:pic>
        <p:nvPicPr>
          <p:cNvPr id="6" name="Picture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8A692CE-A061-0B74-E7A2-2A2A310FD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front view of mini house with many kids on white background">
            <a:extLst>
              <a:ext uri="{FF2B5EF4-FFF2-40B4-BE49-F238E27FC236}">
                <a16:creationId xmlns:a16="http://schemas.microsoft.com/office/drawing/2014/main" id="{825BEA46-8C63-3AB1-FC65-8F081987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951" y="643466"/>
            <a:ext cx="104620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3899A-3D47-EAC7-D0CE-A0B6426E60F0}"/>
              </a:ext>
            </a:extLst>
          </p:cNvPr>
          <p:cNvSpPr txBox="1"/>
          <p:nvPr/>
        </p:nvSpPr>
        <p:spPr>
          <a:xfrm>
            <a:off x="4886325" y="499087"/>
            <a:ext cx="1569660" cy="5232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entury Gothic" panose="020B0502020202020204" pitchFamily="34" charset="0"/>
              </a:rPr>
              <a:t>Vecinos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different plants&#10;&#10;Description automatically generated">
            <a:extLst>
              <a:ext uri="{FF2B5EF4-FFF2-40B4-BE49-F238E27FC236}">
                <a16:creationId xmlns:a16="http://schemas.microsoft.com/office/drawing/2014/main" id="{77AF44F3-4DCD-5AAA-E1C9-C998F22B4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137704"/>
            <a:ext cx="3252903" cy="16996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A91DFD-04E0-326C-CB95-2B2AF144F2D8}"/>
              </a:ext>
            </a:extLst>
          </p:cNvPr>
          <p:cNvSpPr txBox="1"/>
          <p:nvPr/>
        </p:nvSpPr>
        <p:spPr>
          <a:xfrm>
            <a:off x="8830264" y="2913194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El árbol de </a:t>
            </a:r>
            <a:r>
              <a:rPr lang="en-US" dirty="0" err="1">
                <a:latin typeface="Century Gothic" panose="020B0502020202020204" pitchFamily="34" charset="0"/>
              </a:rPr>
              <a:t>cacoa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EA55F-CF90-7AD1-C2E7-DA33C379156C}"/>
              </a:ext>
            </a:extLst>
          </p:cNvPr>
          <p:cNvSpPr txBox="1"/>
          <p:nvPr/>
        </p:nvSpPr>
        <p:spPr>
          <a:xfrm>
            <a:off x="9538256" y="589385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Flores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17BC6-27FB-ACF8-1E86-CD7B6664D353}"/>
              </a:ext>
            </a:extLst>
          </p:cNvPr>
          <p:cNvSpPr txBox="1"/>
          <p:nvPr/>
        </p:nvSpPr>
        <p:spPr>
          <a:xfrm>
            <a:off x="5489395" y="58315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El </a:t>
            </a:r>
            <a:r>
              <a:rPr lang="en-US" dirty="0" err="1">
                <a:latin typeface="Century Gothic" panose="020B0502020202020204" pitchFamily="34" charset="0"/>
              </a:rPr>
              <a:t>jardín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1F423-9600-CE91-E7D7-FF743EB1E5A4}"/>
              </a:ext>
            </a:extLst>
          </p:cNvPr>
          <p:cNvSpPr txBox="1"/>
          <p:nvPr/>
        </p:nvSpPr>
        <p:spPr>
          <a:xfrm>
            <a:off x="897853" y="607087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El árbol de </a:t>
            </a:r>
            <a:r>
              <a:rPr lang="en-US" dirty="0" err="1">
                <a:latin typeface="Century Gothic" panose="020B0502020202020204" pitchFamily="34" charset="0"/>
              </a:rPr>
              <a:t>aguacate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D3E17-F511-2D63-0E12-25D1E4F2A903}"/>
              </a:ext>
            </a:extLst>
          </p:cNvPr>
          <p:cNvSpPr txBox="1"/>
          <p:nvPr/>
        </p:nvSpPr>
        <p:spPr>
          <a:xfrm>
            <a:off x="1151034" y="295785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El árbol de </a:t>
            </a:r>
            <a:r>
              <a:rPr lang="en-US" dirty="0" err="1">
                <a:latin typeface="Century Gothic" panose="020B0502020202020204" pitchFamily="34" charset="0"/>
              </a:rPr>
              <a:t>limón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Photo fresh green lemon fruit hanging from branch on lemon tree garden and healthy food concept group of lemon macro">
            <a:extLst>
              <a:ext uri="{FF2B5EF4-FFF2-40B4-BE49-F238E27FC236}">
                <a16:creationId xmlns:a16="http://schemas.microsoft.com/office/drawing/2014/main" id="{4E4F6AFF-5824-B736-3E7E-C60D9E67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1" y="693659"/>
            <a:ext cx="3232571" cy="21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bunch of fresh avocados ripening on an avocado tree branch">
            <a:extLst>
              <a:ext uri="{FF2B5EF4-FFF2-40B4-BE49-F238E27FC236}">
                <a16:creationId xmlns:a16="http://schemas.microsoft.com/office/drawing/2014/main" id="{589B3888-2A99-45E1-B115-3E8AD754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6" y="3748194"/>
            <a:ext cx="3226104" cy="21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 beautiful andalusian patio facade decorated with plants hanging from the wall in blue pots. cordoba, andalusia, spain.">
            <a:extLst>
              <a:ext uri="{FF2B5EF4-FFF2-40B4-BE49-F238E27FC236}">
                <a16:creationId xmlns:a16="http://schemas.microsoft.com/office/drawing/2014/main" id="{D7B36B1E-901B-6BC3-AE8C-D062D0EE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77" y="657112"/>
            <a:ext cx="3171211" cy="48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 cacao tree close up with ready for harvest cocoa pod">
            <a:extLst>
              <a:ext uri="{FF2B5EF4-FFF2-40B4-BE49-F238E27FC236}">
                <a16:creationId xmlns:a16="http://schemas.microsoft.com/office/drawing/2014/main" id="{4F1DAB18-9171-E67E-977D-88E1EA78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36" y="641525"/>
            <a:ext cx="3389096" cy="22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8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5A79F-9729-CC5D-3915-C4188BF5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6478"/>
            <a:ext cx="5294716" cy="2965041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ee vector fountain in garden vintage composition">
            <a:extLst>
              <a:ext uri="{FF2B5EF4-FFF2-40B4-BE49-F238E27FC236}">
                <a16:creationId xmlns:a16="http://schemas.microsoft.com/office/drawing/2014/main" id="{3EC1AC82-0E3A-0B6B-4B42-2ECEF1CA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781642"/>
            <a:ext cx="5294715" cy="5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FF064-B1EB-077B-4F04-2AF9D3C22752}"/>
              </a:ext>
            </a:extLst>
          </p:cNvPr>
          <p:cNvSpPr txBox="1"/>
          <p:nvPr/>
        </p:nvSpPr>
        <p:spPr>
          <a:xfrm>
            <a:off x="2328178" y="5391579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El banco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35F94-A65E-61AB-7905-52D4DFAC3EDA}"/>
              </a:ext>
            </a:extLst>
          </p:cNvPr>
          <p:cNvSpPr txBox="1"/>
          <p:nvPr/>
        </p:nvSpPr>
        <p:spPr>
          <a:xfrm>
            <a:off x="8175539" y="545339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La </a:t>
            </a:r>
            <a:r>
              <a:rPr lang="en-US" sz="2800" dirty="0" err="1">
                <a:latin typeface="Century Gothic" panose="020B0502020202020204" pitchFamily="34" charset="0"/>
              </a:rPr>
              <a:t>fuente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3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rectangular object with a rectangular object inside&#10;&#10;Description automatically generated">
            <a:extLst>
              <a:ext uri="{FF2B5EF4-FFF2-40B4-BE49-F238E27FC236}">
                <a16:creationId xmlns:a16="http://schemas.microsoft.com/office/drawing/2014/main" id="{29C27186-6B93-022C-EC5E-B05197DBB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1" descr="Clothes on a clothesline&#10;&#10;Description automatically generated">
            <a:extLst>
              <a:ext uri="{FF2B5EF4-FFF2-40B4-BE49-F238E27FC236}">
                <a16:creationId xmlns:a16="http://schemas.microsoft.com/office/drawing/2014/main" id="{21BE0D0E-5253-7B2D-C9BE-75882C39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1" r="4" b="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026" name="Picture 2" descr="Photo hands are washing clothes on a container.">
            <a:extLst>
              <a:ext uri="{FF2B5EF4-FFF2-40B4-BE49-F238E27FC236}">
                <a16:creationId xmlns:a16="http://schemas.microsoft.com/office/drawing/2014/main" id="{E8E7963F-8C00-CD25-E770-BD7BAADD4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301" b="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3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ocks drying outdoors">
            <a:extLst>
              <a:ext uri="{FF2B5EF4-FFF2-40B4-BE49-F238E27FC236}">
                <a16:creationId xmlns:a16="http://schemas.microsoft.com/office/drawing/2014/main" id="{2061734B-C58D-6755-B10F-3A3F5850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b="224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E02131-3150-1A9E-849D-2953260B9828}"/>
              </a:ext>
            </a:extLst>
          </p:cNvPr>
          <p:cNvSpPr/>
          <p:nvPr/>
        </p:nvSpPr>
        <p:spPr>
          <a:xfrm rot="5400000">
            <a:off x="3557635" y="754813"/>
            <a:ext cx="4097547" cy="4977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C9857-75F1-AA7F-D4FD-545B5BA7412F}"/>
              </a:ext>
            </a:extLst>
          </p:cNvPr>
          <p:cNvSpPr txBox="1"/>
          <p:nvPr/>
        </p:nvSpPr>
        <p:spPr>
          <a:xfrm>
            <a:off x="3289834" y="1565693"/>
            <a:ext cx="4633147" cy="305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err="1">
                <a:latin typeface="Century Gothic" panose="020B0502020202020204" pitchFamily="34" charset="0"/>
              </a:rPr>
              <a:t>Así</a:t>
            </a:r>
            <a:r>
              <a:rPr lang="en-US" b="1" i="1" u="sng" dirty="0">
                <a:latin typeface="Century Gothic" panose="020B0502020202020204" pitchFamily="34" charset="0"/>
              </a:rPr>
              <a:t> es </a:t>
            </a:r>
            <a:r>
              <a:rPr lang="en-US" b="1" i="1" u="sng" dirty="0" err="1">
                <a:latin typeface="Century Gothic" panose="020B0502020202020204" pitchFamily="34" charset="0"/>
              </a:rPr>
              <a:t>como</a:t>
            </a:r>
            <a:endParaRPr lang="en-US" b="1" i="1" u="sng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Century Gothic" panose="020B0502020202020204" pitchFamily="34" charset="0"/>
              </a:rPr>
              <a:t>Así</a:t>
            </a:r>
            <a:r>
              <a:rPr lang="en-US" dirty="0">
                <a:latin typeface="Century Gothic" panose="020B0502020202020204" pitchFamily="34" charset="0"/>
              </a:rPr>
              <a:t> es </a:t>
            </a:r>
            <a:r>
              <a:rPr lang="en-US" dirty="0" err="1">
                <a:latin typeface="Century Gothic" panose="020B0502020202020204" pitchFamily="34" charset="0"/>
              </a:rPr>
              <a:t>como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lavar</a:t>
            </a:r>
            <a:r>
              <a:rPr lang="en-US" dirty="0">
                <a:latin typeface="Century Gothic" panose="020B0502020202020204" pitchFamily="34" charset="0"/>
              </a:rPr>
              <a:t> la </a:t>
            </a:r>
            <a:r>
              <a:rPr lang="en-US" dirty="0" err="1">
                <a:latin typeface="Century Gothic" panose="020B0502020202020204" pitchFamily="34" charset="0"/>
              </a:rPr>
              <a:t>ropa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Century Gothic" panose="020B0502020202020204" pitchFamily="34" charset="0"/>
              </a:rPr>
              <a:t>Lavar</a:t>
            </a:r>
            <a:r>
              <a:rPr lang="en-US" dirty="0">
                <a:latin typeface="Century Gothic" panose="020B0502020202020204" pitchFamily="34" charset="0"/>
              </a:rPr>
              <a:t> la </a:t>
            </a:r>
            <a:r>
              <a:rPr lang="en-US" dirty="0" err="1">
                <a:latin typeface="Century Gothic" panose="020B0502020202020204" pitchFamily="34" charset="0"/>
              </a:rPr>
              <a:t>ropa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Century Gothic" panose="020B0502020202020204" pitchFamily="34" charset="0"/>
              </a:rPr>
              <a:t>Lavar</a:t>
            </a:r>
            <a:r>
              <a:rPr lang="en-US" dirty="0">
                <a:latin typeface="Century Gothic" panose="020B0502020202020204" pitchFamily="34" charset="0"/>
              </a:rPr>
              <a:t> la </a:t>
            </a:r>
            <a:r>
              <a:rPr lang="en-US" dirty="0" err="1">
                <a:latin typeface="Century Gothic" panose="020B0502020202020204" pitchFamily="34" charset="0"/>
              </a:rPr>
              <a:t>ropa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Century Gothic" panose="020B0502020202020204" pitchFamily="34" charset="0"/>
              </a:rPr>
              <a:t>Así</a:t>
            </a:r>
            <a:r>
              <a:rPr lang="en-US" dirty="0">
                <a:latin typeface="Century Gothic" panose="020B0502020202020204" pitchFamily="34" charset="0"/>
              </a:rPr>
              <a:t> es </a:t>
            </a:r>
            <a:r>
              <a:rPr lang="en-US" dirty="0" err="1">
                <a:latin typeface="Century Gothic" panose="020B0502020202020204" pitchFamily="34" charset="0"/>
              </a:rPr>
              <a:t>como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lavar</a:t>
            </a:r>
            <a:r>
              <a:rPr lang="en-US" dirty="0">
                <a:latin typeface="Century Gothic" panose="020B0502020202020204" pitchFamily="34" charset="0"/>
              </a:rPr>
              <a:t> la </a:t>
            </a:r>
            <a:r>
              <a:rPr lang="en-US" dirty="0" err="1">
                <a:latin typeface="Century Gothic" panose="020B0502020202020204" pitchFamily="34" charset="0"/>
              </a:rPr>
              <a:t>ropa</a:t>
            </a:r>
            <a:r>
              <a:rPr lang="en-US" dirty="0">
                <a:latin typeface="Century Gothic" panose="020B0502020202020204" pitchFamily="34" charset="0"/>
              </a:rPr>
              <a:t> tan </a:t>
            </a:r>
            <a:r>
              <a:rPr lang="en-US" dirty="0" err="1">
                <a:latin typeface="Century Gothic" panose="020B0502020202020204" pitchFamily="34" charset="0"/>
              </a:rPr>
              <a:t>temprano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el</a:t>
            </a:r>
            <a:r>
              <a:rPr lang="en-US" dirty="0">
                <a:latin typeface="Century Gothic" panose="020B0502020202020204" pitchFamily="34" charset="0"/>
              </a:rPr>
              <a:t> la </a:t>
            </a:r>
            <a:r>
              <a:rPr lang="en-US" dirty="0" err="1">
                <a:latin typeface="Century Gothic" panose="020B0502020202020204" pitchFamily="34" charset="0"/>
              </a:rPr>
              <a:t>mañana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wn with a white fence&#10;&#10;Description automatically generated">
            <a:extLst>
              <a:ext uri="{FF2B5EF4-FFF2-40B4-BE49-F238E27FC236}">
                <a16:creationId xmlns:a16="http://schemas.microsoft.com/office/drawing/2014/main" id="{EB4729B1-BB8E-1A61-A2BF-8FA442C87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87037"/>
            <a:ext cx="9393382" cy="7045037"/>
          </a:xfrm>
          <a:prstGeom prst="rect">
            <a:avLst/>
          </a:prstGeom>
        </p:spPr>
      </p:pic>
      <p:pic>
        <p:nvPicPr>
          <p:cNvPr id="12" name="Picture 11" descr="A lemon tree with fruits on it">
            <a:extLst>
              <a:ext uri="{FF2B5EF4-FFF2-40B4-BE49-F238E27FC236}">
                <a16:creationId xmlns:a16="http://schemas.microsoft.com/office/drawing/2014/main" id="{470B1F00-5E44-D89F-836F-CEF2DD981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7" b="97444" l="2980" r="96462">
                        <a14:foregroundMark x1="22719" y1="11022" x2="24953" y2="7987"/>
                        <a14:foregroundMark x1="35009" y1="6230" x2="37430" y2="4952"/>
                        <a14:foregroundMark x1="51955" y1="2396" x2="51955" y2="2396"/>
                        <a14:foregroundMark x1="92551" y1="40096" x2="91806" y2="35144"/>
                        <a14:foregroundMark x1="95717" y1="34185" x2="96462" y2="34824"/>
                        <a14:foregroundMark x1="8007" y1="30192" x2="8380" y2="32907"/>
                        <a14:foregroundMark x1="3352" y1="31150" x2="2980" y2="31150"/>
                        <a14:foregroundMark x1="46369" y1="92013" x2="46369" y2="93450"/>
                        <a14:foregroundMark x1="43203" y1="97444" x2="44320" y2="9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46" y="1250390"/>
            <a:ext cx="3793290" cy="4421974"/>
          </a:xfrm>
          <a:prstGeom prst="rect">
            <a:avLst/>
          </a:prstGeom>
        </p:spPr>
      </p:pic>
      <p:pic>
        <p:nvPicPr>
          <p:cNvPr id="14" name="Picture 13" descr="A group of purple flowers and green leaves&#10;&#10;Description automatically generated">
            <a:extLst>
              <a:ext uri="{FF2B5EF4-FFF2-40B4-BE49-F238E27FC236}">
                <a16:creationId xmlns:a16="http://schemas.microsoft.com/office/drawing/2014/main" id="{23927FF6-CC50-3A08-0218-3B189E371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9" y="1430176"/>
            <a:ext cx="2022057" cy="1099999"/>
          </a:xfrm>
          <a:prstGeom prst="rect">
            <a:avLst/>
          </a:prstGeom>
        </p:spPr>
      </p:pic>
      <p:pic>
        <p:nvPicPr>
          <p:cNvPr id="18" name="Picture 17" descr="A close up of a bench">
            <a:extLst>
              <a:ext uri="{FF2B5EF4-FFF2-40B4-BE49-F238E27FC236}">
                <a16:creationId xmlns:a16="http://schemas.microsoft.com/office/drawing/2014/main" id="{7DA6EBF3-17FD-D35F-C9D5-2FD0804B6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65" y="1523852"/>
            <a:ext cx="1817724" cy="912649"/>
          </a:xfrm>
          <a:prstGeom prst="rect">
            <a:avLst/>
          </a:prstGeom>
        </p:spPr>
      </p:pic>
      <p:pic>
        <p:nvPicPr>
          <p:cNvPr id="16" name="Picture 15" descr="A water fountain with blue water&#10;&#10;Description automatically generated">
            <a:extLst>
              <a:ext uri="{FF2B5EF4-FFF2-40B4-BE49-F238E27FC236}">
                <a16:creationId xmlns:a16="http://schemas.microsoft.com/office/drawing/2014/main" id="{1B22BAE5-5507-FC5D-ABC9-5C518D68A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99" y="1250390"/>
            <a:ext cx="2022058" cy="2559569"/>
          </a:xfrm>
          <a:prstGeom prst="rect">
            <a:avLst/>
          </a:prstGeom>
        </p:spPr>
      </p:pic>
      <p:pic>
        <p:nvPicPr>
          <p:cNvPr id="9" name="Picture 8" descr="Clothes on a rope">
            <a:extLst>
              <a:ext uri="{FF2B5EF4-FFF2-40B4-BE49-F238E27FC236}">
                <a16:creationId xmlns:a16="http://schemas.microsoft.com/office/drawing/2014/main" id="{0F2F9921-87BB-ABD7-4F4E-73FB23703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5" b="97245" l="4800" r="96200">
                        <a14:foregroundMark x1="5900" y1="22730" x2="6000" y2="24984"/>
                        <a14:foregroundMark x1="96300" y1="35254" x2="95450" y2="57608"/>
                        <a14:foregroundMark x1="95450" y1="57608" x2="95700" y2="58297"/>
                        <a14:foregroundMark x1="66650" y1="64684" x2="72500" y2="68316"/>
                        <a14:foregroundMark x1="82250" y1="68691" x2="83650" y2="62993"/>
                        <a14:foregroundMark x1="84600" y1="62304" x2="84950" y2="62993"/>
                        <a14:foregroundMark x1="80900" y1="63932" x2="81750" y2="65498"/>
                        <a14:foregroundMark x1="81100" y1="70570" x2="80700" y2="70570"/>
                        <a14:foregroundMark x1="94600" y1="96681" x2="95350" y2="97245"/>
                        <a14:foregroundMark x1="96200" y1="97245" x2="96200" y2="93488"/>
                        <a14:foregroundMark x1="7500" y1="4070" x2="4850" y2="6074"/>
                        <a14:foregroundMark x1="8350" y1="6324" x2="9100" y2="7264"/>
                        <a14:foregroundMark x1="8550" y1="2755" x2="9300" y2="6324"/>
                        <a14:foregroundMark x1="10050" y1="4195" x2="9500" y2="3945"/>
                        <a14:foregroundMark x1="55350" y1="56731" x2="57150" y2="56857"/>
                        <a14:foregroundMark x1="26286" y1="34381" x2="29000" y2="31684"/>
                        <a14:foregroundMark x1="24023" y1="36630" x2="24668" y2="35989"/>
                        <a14:foregroundMark x1="22700" y1="37946" x2="24012" y2="36642"/>
                        <a14:foregroundMark x1="29000" y1="31684" x2="29000" y2="31684"/>
                        <a14:foregroundMark x1="33350" y1="42204" x2="34950" y2="35942"/>
                        <a14:foregroundMark x1="41550" y1="36569" x2="43550" y2="42455"/>
                        <a14:foregroundMark x1="48350" y1="37946" x2="49300" y2="41515"/>
                        <a14:foregroundMark x1="57421" y1="40115" x2="60900" y2="40326"/>
                        <a14:foregroundMark x1="54700" y1="39950" x2="57326" y2="40109"/>
                        <a14:foregroundMark x1="54000" y1="40326" x2="55150" y2="43269"/>
                        <a14:foregroundMark x1="59124" y1="35614" x2="61000" y2="40451"/>
                        <a14:foregroundMark x1="53250" y1="41641" x2="53650" y2="42705"/>
                        <a14:foregroundMark x1="61400" y1="39261" x2="61400" y2="41265"/>
                        <a14:foregroundMark x1="64500" y1="34064" x2="65800" y2="36882"/>
                        <a14:foregroundMark x1="76750" y1="39637" x2="75050" y2="45398"/>
                        <a14:foregroundMark x1="14700" y1="45272" x2="13850" y2="50971"/>
                        <a14:foregroundMark x1="21000" y1="47276" x2="19875" y2="51048"/>
                        <a14:foregroundMark x1="73150" y1="45648" x2="73850" y2="46462"/>
                        <a14:foregroundMark x1="85800" y1="15967" x2="90050" y2="21540"/>
                        <a14:foregroundMark x1="60800" y1="55229" x2="61400" y2="55792"/>
                        <a14:foregroundMark x1="60050" y1="53225" x2="59700" y2="53225"/>
                        <a14:foregroundMark x1="84538" y1="69228" x2="83650" y2="70131"/>
                        <a14:foregroundMark x1="86850" y1="66875" x2="84925" y2="68833"/>
                        <a14:foregroundMark x1="8500" y1="18723" x2="11350" y2="21290"/>
                        <a14:foregroundMark x1="11350" y1="21353" x2="21900" y2="27740"/>
                        <a14:foregroundMark x1="22450" y1="28053" x2="34500" y2="32311"/>
                        <a14:foregroundMark x1="34350" y1="32123" x2="34350" y2="32123"/>
                        <a14:foregroundMark x1="35400" y1="32937" x2="49400" y2="34440"/>
                        <a14:foregroundMark x1="7950" y1="36694" x2="21150" y2="45523"/>
                        <a14:foregroundMark x1="21150" y1="45523" x2="21700" y2="45711"/>
                        <a14:foregroundMark x1="21300" y1="45210" x2="30600" y2="49656"/>
                        <a14:foregroundMark x1="33750" y1="51346" x2="35550" y2="51910"/>
                        <a14:foregroundMark x1="83700" y1="59299" x2="94950" y2="58172"/>
                        <a14:foregroundMark x1="94650" y1="15592" x2="89200" y2="20539"/>
                        <a14:foregroundMark x1="40750" y1="52912" x2="40800" y2="54602"/>
                        <a14:foregroundMark x1="35950" y1="51659" x2="39600" y2="53100"/>
                        <a14:foregroundMark x1="61050" y1="33813" x2="67350" y2="37508"/>
                        <a14:foregroundMark x1="67350" y1="37508" x2="67600" y2="32812"/>
                        <a14:foregroundMark x1="84900" y1="64997" x2="84900" y2="64997"/>
                        <a14:foregroundMark x1="84900" y1="64183" x2="84900" y2="64746"/>
                        <a14:backgroundMark x1="57250" y1="39825" x2="56700" y2="35880"/>
                        <a14:backgroundMark x1="59850" y1="34941" x2="62500" y2="38572"/>
                        <a14:backgroundMark x1="24300" y1="35692" x2="24550" y2="35128"/>
                        <a14:backgroundMark x1="24700" y1="35755" x2="25900" y2="34377"/>
                        <a14:backgroundMark x1="25100" y1="35128" x2="25450" y2="35755"/>
                        <a14:backgroundMark x1="26000" y1="34126" x2="26100" y2="35128"/>
                        <a14:backgroundMark x1="26000" y1="34064" x2="24400" y2="35692"/>
                        <a14:backgroundMark x1="20250" y1="50031" x2="20250" y2="50031"/>
                        <a14:backgroundMark x1="20200" y1="50157" x2="20200" y2="50157"/>
                        <a14:backgroundMark x1="20100" y1="50344" x2="20100" y2="50344"/>
                        <a14:backgroundMark x1="20100" y1="50532" x2="20100" y2="50532"/>
                        <a14:backgroundMark x1="20400" y1="50971" x2="20200" y2="50157"/>
                        <a14:backgroundMark x1="20400" y1="50031" x2="20900" y2="49781"/>
                        <a14:backgroundMark x1="85250" y1="70445" x2="85950" y2="68817"/>
                        <a14:backgroundMark x1="85500" y1="69693" x2="85150" y2="68691"/>
                        <a14:backgroundMark x1="84850" y1="68817" x2="85550" y2="69443"/>
                        <a14:backgroundMark x1="85150" y1="68817" x2="85350" y2="68879"/>
                        <a14:backgroundMark x1="85500" y1="69130" x2="85150" y2="70131"/>
                        <a14:backgroundMark x1="48650" y1="56857" x2="49150" y2="56857"/>
                        <a14:backgroundMark x1="17250" y1="45585" x2="17250" y2="44083"/>
                        <a14:backgroundMark x1="35800" y1="53100" x2="37750" y2="55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" y="2436501"/>
            <a:ext cx="5494104" cy="4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88A4-785B-5363-08B5-EE9092B2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94" y="1473847"/>
            <a:ext cx="10286612" cy="432940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 err="1">
                <a:latin typeface="Century Gothic" panose="020B0502020202020204" pitchFamily="34" charset="0"/>
              </a:rPr>
              <a:t>Buenas</a:t>
            </a:r>
            <a:r>
              <a:rPr lang="en-US" u="sng" dirty="0">
                <a:latin typeface="Century Gothic" panose="020B0502020202020204" pitchFamily="34" charset="0"/>
              </a:rPr>
              <a:t> Noches</a:t>
            </a:r>
          </a:p>
          <a:p>
            <a:pPr marL="0" indent="0" algn="ctr">
              <a:buNone/>
            </a:pP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?, 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Muy bien, gracias, Muy bien, gracias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r>
              <a:rPr lang="en-US" dirty="0">
                <a:latin typeface="Century Gothic" panose="020B0502020202020204" pitchFamily="34" charset="0"/>
              </a:rPr>
              <a:t>, 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0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755</TotalTime>
  <Words>91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17</cp:revision>
  <dcterms:created xsi:type="dcterms:W3CDTF">2023-06-13T15:50:48Z</dcterms:created>
  <dcterms:modified xsi:type="dcterms:W3CDTF">2023-07-15T20:43:57Z</dcterms:modified>
</cp:coreProperties>
</file>