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60" r:id="rId5"/>
    <p:sldId id="269" r:id="rId6"/>
    <p:sldId id="261" r:id="rId7"/>
    <p:sldId id="263" r:id="rId8"/>
    <p:sldId id="270" r:id="rId9"/>
    <p:sldId id="262" r:id="rId10"/>
    <p:sldId id="264" r:id="rId11"/>
    <p:sldId id="271" r:id="rId12"/>
    <p:sldId id="265" r:id="rId13"/>
    <p:sldId id="267" r:id="rId14"/>
    <p:sldId id="268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A91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2EC1-CC0D-2ECF-38A3-23DF613C7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BE9CF-EFE9-262E-F4BA-1A647D0DC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30146-D2CD-341D-ED6E-54692AAB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AD6C-723C-7C53-2A5B-F9B3DB1C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950D-0113-B0CE-8A04-E0FD1CA4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0B0C-9B1A-F7D4-450E-9EF79E59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C8D7B-CE37-0A2F-5296-EBB053425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B218A-2FBA-F40E-8672-14E65506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E8B7-97D1-E31B-84E8-FF24B9C5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E74BC-098A-59E9-48FC-D9623A56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FCD816-2E1D-D8F6-49A2-2AFEAEEC1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9BA29-344B-6F9B-2B72-6F0BDAA17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FFB2-FF9E-5F4A-F43F-B64267CF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FA4CE-0737-604A-FD52-A5A9BB81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503B-F9BB-C7AE-F1E3-D80FDF68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3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E314-08FE-D9DD-31D8-B0F9CF16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AE31-B0D1-E686-93A0-0B6CF862E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11E78-BFB5-AF23-8A72-2E73B1CD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10F9B-E7D1-D8AA-27EC-53BB8AB1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0A61C-48A8-4D88-531C-B4A6D01D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23E2-543E-55B0-06F2-9AD192A9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0F4C2-42D7-F806-A2D3-6C034149C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7AF70-0C54-15EB-55BB-FD99A479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1185F-42A6-8BF3-D68C-8D813D12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E495-A953-02FB-B7E9-00AB748B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EB96-9114-C628-E6AD-4BD40084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6CE9-4AC1-6F0E-4CF9-5DD88854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AF827-5EFA-8CE0-5F75-C4C8846AE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620D-B0A1-DEF8-6B2C-A9D338B2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13FF2-D93C-A7BE-F6E6-B90F6674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08034-CFE9-1297-8267-6360A5B2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82E3-62EA-30B4-FF1C-22A379D9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70BF-750B-68DC-4F3E-1EFBD2116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FBFFC-0407-97B8-6747-5F61CF6BE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6651C-8E1E-3484-B81F-C8FCC5FA0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5A2A8-198F-8632-196D-728AC0FFA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85EEE-7F82-C7F9-B49B-91BA378C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3585E-8002-03C3-C5BB-E82C79B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6D8C6-C1D8-59C8-D662-FF483EFD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9B3B-7222-245B-665B-12E438F2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BAC37-8140-4CA3-7612-25408F9A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C1FE1-474B-0534-9BAF-D00AD9F6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31260-6620-6B3A-05EB-5155E37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6B1E0-E2B8-06AC-C76A-00D535B1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D665E-E041-79CA-FAEC-B6A747E4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23A09-8C5F-AAFF-37D1-F9321FC0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CE7F-A3C3-29F5-E507-46AFFFB7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C6B8-2C17-9BCF-25C4-A7AE83AB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F6242-D7BD-8F07-FC0C-4FC0A91C2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91190-8924-53FC-4AA7-DEDF56E0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BD5F7-532F-EE5D-1F13-8AC53777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48124-56B7-5C24-C259-F58115A6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2B87-6826-96B0-1758-BC971C00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B6002-C6D8-5B0C-5E74-94D31E054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4769-A5B1-029A-76BA-D1741DDB1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B636C-7CA6-EB57-4FE1-FEE1D86B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20091-51E0-5FF7-542F-DCA5A641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B7311-C56F-D901-1AE2-421D9ED9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B399B-BD2B-F7DF-3B0A-A5EB80C9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32B08-C7A4-399E-9929-04EE2EFC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F500-D044-9210-CBBE-C31F07811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94E5B-4AC3-2C74-CC4F-EB0972C04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B95CB-5FF3-4E74-470A-213CD3BFE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hyperlink" Target="https://www.rawpixel.com/image/447605/free-photo-image-ice-cream-food-cc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awpixel.com/image/447605/free-photo-image-ice-cream-food-cc0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awpixel.com/image/447605/free-photo-image-ice-cream-food-cc0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publicdomainpictures.net/en/view-image.php?image=159998&amp;picture=ice-cream" TargetMode="External"/><Relationship Id="rId7" Type="http://schemas.openxmlformats.org/officeDocument/2006/relationships/hyperlink" Target="https://pxhere.com/en/photo/1385049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www.pexels.com/de-de/foto/dessert-eis-eistute-essen-1362534/" TargetMode="External"/><Relationship Id="rId4" Type="http://schemas.openxmlformats.org/officeDocument/2006/relationships/image" Target="../media/image10.jpeg"/><Relationship Id="rId9" Type="http://schemas.openxmlformats.org/officeDocument/2006/relationships/hyperlink" Target="http://pexels.com/photo/food-ice-cream-ice-cream-cone-837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3C4AC-450A-9C70-FE2A-A7CF6A46B138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el</a:t>
            </a:r>
            <a:r>
              <a:rPr lang="en-US" sz="4000" b="1" dirty="0">
                <a:latin typeface="Century Gothic" panose="020B0502020202020204" pitchFamily="34" charset="0"/>
              </a:rPr>
              <a:t> Pueblo!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Town!</a:t>
            </a:r>
          </a:p>
        </p:txBody>
      </p:sp>
      <p:pic>
        <p:nvPicPr>
          <p:cNvPr id="6" name="Picture 5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8A692CE-A061-0B74-E7A2-2A2A310FD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7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artoon of a city&#10;&#10;Description automatically generated">
            <a:extLst>
              <a:ext uri="{FF2B5EF4-FFF2-40B4-BE49-F238E27FC236}">
                <a16:creationId xmlns:a16="http://schemas.microsoft.com/office/drawing/2014/main" id="{1EFBE1E0-A9B9-5A1A-9F5F-8BFBB101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artoon of a library&#10;&#10;Description automatically generated">
            <a:extLst>
              <a:ext uri="{FF2B5EF4-FFF2-40B4-BE49-F238E27FC236}">
                <a16:creationId xmlns:a16="http://schemas.microsoft.com/office/drawing/2014/main" id="{DDFBCF6B-C3D5-AC62-0E5A-91FF6ECAE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333" r="90556">
                        <a14:foregroundMark x1="8611" y1="44444" x2="8611" y2="44444"/>
                        <a14:foregroundMark x1="90556" y1="44722" x2="90556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15" y="559833"/>
            <a:ext cx="5427310" cy="542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3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artoon of a city&#10;&#10;Description automatically generated">
            <a:extLst>
              <a:ext uri="{FF2B5EF4-FFF2-40B4-BE49-F238E27FC236}">
                <a16:creationId xmlns:a16="http://schemas.microsoft.com/office/drawing/2014/main" id="{1EFBE1E0-A9B9-5A1A-9F5F-8BFBB101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9A217-4E7D-F09F-0833-F34869EFF696}"/>
              </a:ext>
            </a:extLst>
          </p:cNvPr>
          <p:cNvSpPr txBox="1"/>
          <p:nvPr/>
        </p:nvSpPr>
        <p:spPr>
          <a:xfrm>
            <a:off x="8278605" y="1807028"/>
            <a:ext cx="170359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librería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A cartoon of a library&#10;&#10;Description automatically generated">
            <a:extLst>
              <a:ext uri="{FF2B5EF4-FFF2-40B4-BE49-F238E27FC236}">
                <a16:creationId xmlns:a16="http://schemas.microsoft.com/office/drawing/2014/main" id="{DDFBCF6B-C3D5-AC62-0E5A-91FF6ECAE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333" r="90556">
                        <a14:foregroundMark x1="8611" y1="44444" x2="8611" y2="44444"/>
                        <a14:foregroundMark x1="90556" y1="44722" x2="90556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315" y="559833"/>
            <a:ext cx="5427310" cy="542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8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llage of children's books&#10;&#10;Description automatically generated">
            <a:extLst>
              <a:ext uri="{FF2B5EF4-FFF2-40B4-BE49-F238E27FC236}">
                <a16:creationId xmlns:a16="http://schemas.microsoft.com/office/drawing/2014/main" id="{E9C02914-F253-E400-3858-5A776111A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5D7A85-CBBF-9DDF-464E-C7578EEFE0A9}"/>
              </a:ext>
            </a:extLst>
          </p:cNvPr>
          <p:cNvSpPr txBox="1"/>
          <p:nvPr/>
        </p:nvSpPr>
        <p:spPr>
          <a:xfrm>
            <a:off x="5148942" y="3105834"/>
            <a:ext cx="189411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El </a:t>
            </a:r>
            <a:r>
              <a:rPr lang="en-US" sz="3600" dirty="0" err="1">
                <a:latin typeface="Century Gothic" panose="020B0502020202020204" pitchFamily="34" charset="0"/>
              </a:rPr>
              <a:t>libro</a:t>
            </a:r>
            <a:endParaRPr lang="en-US" sz="3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08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le of pastries and bread&#10;&#10;Description automatically generated">
            <a:extLst>
              <a:ext uri="{FF2B5EF4-FFF2-40B4-BE49-F238E27FC236}">
                <a16:creationId xmlns:a16="http://schemas.microsoft.com/office/drawing/2014/main" id="{860F574E-834B-C654-CB88-FCA00BA924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5" r="-3" b="9344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Picture 4" descr="Bags of different colored liquid&#10;&#10;Description automatically generated">
            <a:extLst>
              <a:ext uri="{FF2B5EF4-FFF2-40B4-BE49-F238E27FC236}">
                <a16:creationId xmlns:a16="http://schemas.microsoft.com/office/drawing/2014/main" id="{0BF62DC7-BB29-6CF5-984E-EC4C7F2E9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 r="-3" b="6824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meat display in a grocery store&#10;&#10;Description automatically generated">
            <a:extLst>
              <a:ext uri="{FF2B5EF4-FFF2-40B4-BE49-F238E27FC236}">
                <a16:creationId xmlns:a16="http://schemas.microsoft.com/office/drawing/2014/main" id="{FD930656-CA8D-BB6A-F943-3AFA72077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6" b="1141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Fruit in a cup with a sauce on it&#10;&#10;Description automatically generated">
            <a:extLst>
              <a:ext uri="{FF2B5EF4-FFF2-40B4-BE49-F238E27FC236}">
                <a16:creationId xmlns:a16="http://schemas.microsoft.com/office/drawing/2014/main" id="{58334592-B310-B8DC-13F7-CD00C8C657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10075" r="-6924" b="46522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6362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artoon of a city&#10;&#10;Description automatically generated">
            <a:extLst>
              <a:ext uri="{FF2B5EF4-FFF2-40B4-BE49-F238E27FC236}">
                <a16:creationId xmlns:a16="http://schemas.microsoft.com/office/drawing/2014/main" id="{1EFBE1E0-A9B9-5A1A-9F5F-8BFBB101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artoon of a library&#10;&#10;Description automatically generated">
            <a:extLst>
              <a:ext uri="{FF2B5EF4-FFF2-40B4-BE49-F238E27FC236}">
                <a16:creationId xmlns:a16="http://schemas.microsoft.com/office/drawing/2014/main" id="{DDFBCF6B-C3D5-AC62-0E5A-91FF6ECAE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167" r="91111">
                        <a14:foregroundMark x1="9167" y1="44167" x2="9167" y2="44167"/>
                        <a14:foregroundMark x1="91111" y1="44444" x2="91111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04" y="2416626"/>
            <a:ext cx="3309257" cy="3309257"/>
          </a:xfrm>
          <a:prstGeom prst="rect">
            <a:avLst/>
          </a:prstGeom>
        </p:spPr>
      </p:pic>
      <p:pic>
        <p:nvPicPr>
          <p:cNvPr id="2" name="Picture 1" descr="A bakery building with a red and white awning&#10;&#10;Description automatically generated">
            <a:extLst>
              <a:ext uri="{FF2B5EF4-FFF2-40B4-BE49-F238E27FC236}">
                <a16:creationId xmlns:a16="http://schemas.microsoft.com/office/drawing/2014/main" id="{09A1B160-B1CF-8708-62BE-DCB317B65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5" b="89933" l="10000" r="90000">
                        <a14:foregroundMark x1="21875" y1="30126" x2="70677" y2="30644"/>
                        <a14:foregroundMark x1="70677" y1="30644" x2="73229" y2="30348"/>
                        <a14:foregroundMark x1="30208" y1="25685" x2="22188" y2="38860"/>
                        <a14:foregroundMark x1="22188" y1="38860" x2="22188" y2="38860"/>
                        <a14:foregroundMark x1="35729" y1="26055" x2="35260" y2="37972"/>
                        <a14:foregroundMark x1="44427" y1="25241" x2="45104" y2="39970"/>
                        <a14:foregroundMark x1="45104" y1="39970" x2="45104" y2="39970"/>
                        <a14:foregroundMark x1="54115" y1="23982" x2="53333" y2="38268"/>
                        <a14:foregroundMark x1="58802" y1="24130" x2="61510" y2="30496"/>
                        <a14:foregroundMark x1="66667" y1="24426" x2="69635" y2="30940"/>
                        <a14:foregroundMark x1="53125" y1="15100" x2="46771" y2="25093"/>
                        <a14:foregroundMark x1="59740" y1="13323" x2="50156" y2="10215"/>
                        <a14:foregroundMark x1="50156" y1="10215" x2="35417" y2="11177"/>
                        <a14:foregroundMark x1="35417" y1="11177" x2="34948" y2="16802"/>
                        <a14:foregroundMark x1="60521" y1="9845" x2="61719" y2="19171"/>
                        <a14:backgroundMark x1="15729" y1="75204" x2="15729" y2="77942"/>
                        <a14:backgroundMark x1="82396" y1="74907" x2="81719" y2="78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25" y="2195902"/>
            <a:ext cx="5330390" cy="3750707"/>
          </a:xfrm>
          <a:prstGeom prst="rect">
            <a:avLst/>
          </a:prstGeom>
        </p:spPr>
      </p:pic>
      <p:pic>
        <p:nvPicPr>
          <p:cNvPr id="4" name="Picture 3" descr="A building with a sign and a table&#10;&#10;Description automatically generated">
            <a:extLst>
              <a:ext uri="{FF2B5EF4-FFF2-40B4-BE49-F238E27FC236}">
                <a16:creationId xmlns:a16="http://schemas.microsoft.com/office/drawing/2014/main" id="{973A6B2A-6845-56BC-0579-AEB6FB3E21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5375" y1="14750" x2="25375" y2="1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001001" y="1976519"/>
            <a:ext cx="4075937" cy="407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EB4A09-9736-EDEA-4E42-9FB35E2BA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94" y="1264297"/>
            <a:ext cx="10286612" cy="432940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softEdge rad="127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 err="1">
                <a:latin typeface="Century Gothic" panose="020B0502020202020204" pitchFamily="34" charset="0"/>
              </a:rPr>
              <a:t>Buenas</a:t>
            </a:r>
            <a:r>
              <a:rPr lang="en-US" u="sng" dirty="0">
                <a:latin typeface="Century Gothic" panose="020B0502020202020204" pitchFamily="34" charset="0"/>
              </a:rPr>
              <a:t> Noches</a:t>
            </a:r>
          </a:p>
          <a:p>
            <a:pPr marL="0" indent="0" algn="ctr">
              <a:buNone/>
            </a:pP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endParaRPr lang="en-U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?, 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Muy bien, gracias, Muy bien, gracias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r>
              <a:rPr lang="en-US" dirty="0">
                <a:latin typeface="Century Gothic" panose="020B0502020202020204" pitchFamily="34" charset="0"/>
              </a:rPr>
              <a:t>, Ya me </a:t>
            </a:r>
            <a:r>
              <a:rPr lang="en-US">
                <a:latin typeface="Century Gothic" panose="020B0502020202020204" pitchFamily="34" charset="0"/>
              </a:rPr>
              <a:t>voy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09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a vector of a building with a shop sign">
            <a:extLst>
              <a:ext uri="{FF2B5EF4-FFF2-40B4-BE49-F238E27FC236}">
                <a16:creationId xmlns:a16="http://schemas.microsoft.com/office/drawing/2014/main" id="{AFDCE762-49F4-7ACC-D571-6E7C399B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60" y="1942714"/>
            <a:ext cx="3876730" cy="297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irl with brown shopping bags">
            <a:extLst>
              <a:ext uri="{FF2B5EF4-FFF2-40B4-BE49-F238E27FC236}">
                <a16:creationId xmlns:a16="http://schemas.microsoft.com/office/drawing/2014/main" id="{B3B76E44-4B1B-513B-1D56-293E70D1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507" y="1091716"/>
            <a:ext cx="3994766" cy="41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E5215-8707-8B6A-A3DC-9B3F453CC2D1}"/>
              </a:ext>
            </a:extLst>
          </p:cNvPr>
          <p:cNvSpPr txBox="1"/>
          <p:nvPr/>
        </p:nvSpPr>
        <p:spPr>
          <a:xfrm>
            <a:off x="2435290" y="5225143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tienda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16150-0382-694C-139C-15C6109980A0}"/>
              </a:ext>
            </a:extLst>
          </p:cNvPr>
          <p:cNvSpPr txBox="1"/>
          <p:nvPr/>
        </p:nvSpPr>
        <p:spPr>
          <a:xfrm>
            <a:off x="8770776" y="5225143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</a:t>
            </a:r>
            <a:r>
              <a:rPr lang="en-US" sz="2800" dirty="0" err="1">
                <a:latin typeface="Century Gothic" panose="020B0502020202020204" pitchFamily="34" charset="0"/>
              </a:rPr>
              <a:t>bolsa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57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BFD7EE-975D-FF40-275E-8157E8DD344D}"/>
              </a:ext>
            </a:extLst>
          </p:cNvPr>
          <p:cNvSpPr/>
          <p:nvPr/>
        </p:nvSpPr>
        <p:spPr>
          <a:xfrm>
            <a:off x="2509935" y="709126"/>
            <a:ext cx="7221893" cy="52344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84FAA-0DC8-8347-DE03-66C37D10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Vamos </a:t>
            </a:r>
            <a:r>
              <a:rPr lang="en-US" u="sng" dirty="0" err="1">
                <a:latin typeface="Century Gothic" panose="020B0502020202020204" pitchFamily="34" charset="0"/>
              </a:rPr>
              <a:t>por</a:t>
            </a:r>
            <a:r>
              <a:rPr lang="en-US" u="sng" dirty="0">
                <a:latin typeface="Century Gothic" panose="020B0502020202020204" pitchFamily="34" charset="0"/>
              </a:rPr>
              <a:t> </a:t>
            </a:r>
            <a:r>
              <a:rPr lang="en-US" u="sng" dirty="0" err="1">
                <a:latin typeface="Century Gothic" panose="020B0502020202020204" pitchFamily="34" charset="0"/>
              </a:rPr>
              <a:t>el</a:t>
            </a:r>
            <a:r>
              <a:rPr lang="en-US" u="sng" dirty="0">
                <a:latin typeface="Century Gothic" panose="020B0502020202020204" pitchFamily="34" charset="0"/>
              </a:rPr>
              <a:t> pueblo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438F0-18E1-641B-11E4-B48D041B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24" y="2084728"/>
            <a:ext cx="10515600" cy="3483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Vamos </a:t>
            </a:r>
            <a:r>
              <a:rPr lang="en-US" sz="4000" dirty="0" err="1">
                <a:latin typeface="Century Gothic" panose="020B0502020202020204" pitchFamily="34" charset="0"/>
              </a:rPr>
              <a:t>por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el</a:t>
            </a:r>
            <a:r>
              <a:rPr lang="en-US" sz="4000" dirty="0">
                <a:latin typeface="Century Gothic" panose="020B0502020202020204" pitchFamily="34" charset="0"/>
              </a:rPr>
              <a:t> pueblo 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Hay mercados y tiendas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¡Hola </a:t>
            </a:r>
            <a:r>
              <a:rPr lang="en-US" sz="4000" dirty="0" err="1">
                <a:latin typeface="Century Gothic" panose="020B0502020202020204" pitchFamily="34" charset="0"/>
              </a:rPr>
              <a:t>vecinos</a:t>
            </a:r>
            <a:r>
              <a:rPr lang="en-US" sz="4000" dirty="0">
                <a:latin typeface="Century Gothic" panose="020B0502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¿</a:t>
            </a:r>
            <a:r>
              <a:rPr lang="en-US" sz="4000" dirty="0" err="1">
                <a:latin typeface="Century Gothic" panose="020B0502020202020204" pitchFamily="34" charset="0"/>
              </a:rPr>
              <a:t>Cómo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están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¡Muy bien! ¡</a:t>
            </a:r>
            <a:r>
              <a:rPr lang="en-US" sz="4000" dirty="0" err="1">
                <a:latin typeface="Century Gothic" panose="020B0502020202020204" pitchFamily="34" charset="0"/>
              </a:rPr>
              <a:t>Vámonos</a:t>
            </a:r>
            <a:r>
              <a:rPr lang="en-US" sz="4000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8" name="Graphic 7" descr="Girl wearing backpack">
            <a:extLst>
              <a:ext uri="{FF2B5EF4-FFF2-40B4-BE49-F238E27FC236}">
                <a16:creationId xmlns:a16="http://schemas.microsoft.com/office/drawing/2014/main" id="{72E248C7-0A2D-F25C-9E31-79C8926B1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605" y="4170784"/>
            <a:ext cx="1006558" cy="24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19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artoon of a city&#10;&#10;Description automatically generated">
            <a:extLst>
              <a:ext uri="{FF2B5EF4-FFF2-40B4-BE49-F238E27FC236}">
                <a16:creationId xmlns:a16="http://schemas.microsoft.com/office/drawing/2014/main" id="{1EFBE1E0-A9B9-5A1A-9F5F-8BFBB101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Picture 8" descr="A building with a sign and a table&#10;&#10;Description automatically generated">
            <a:extLst>
              <a:ext uri="{FF2B5EF4-FFF2-40B4-BE49-F238E27FC236}">
                <a16:creationId xmlns:a16="http://schemas.microsoft.com/office/drawing/2014/main" id="{46610C90-0E1C-D6F0-A42C-5FA48BCB4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375" y1="14750" x2="25375" y2="1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67000" y="8708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0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artoon of a city&#10;&#10;Description automatically generated">
            <a:extLst>
              <a:ext uri="{FF2B5EF4-FFF2-40B4-BE49-F238E27FC236}">
                <a16:creationId xmlns:a16="http://schemas.microsoft.com/office/drawing/2014/main" id="{1EFBE1E0-A9B9-5A1A-9F5F-8BFBB101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Picture 8" descr="A building with a sign and a table&#10;&#10;Description automatically generated">
            <a:extLst>
              <a:ext uri="{FF2B5EF4-FFF2-40B4-BE49-F238E27FC236}">
                <a16:creationId xmlns:a16="http://schemas.microsoft.com/office/drawing/2014/main" id="{46610C90-0E1C-D6F0-A42C-5FA48BCB4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375" y1="14750" x2="25375" y2="1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67000" y="87086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9A217-4E7D-F09F-0833-F34869EFF696}"/>
              </a:ext>
            </a:extLst>
          </p:cNvPr>
          <p:cNvSpPr txBox="1"/>
          <p:nvPr/>
        </p:nvSpPr>
        <p:spPr>
          <a:xfrm>
            <a:off x="7826829" y="1807028"/>
            <a:ext cx="217714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heladería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63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" name="Picture 23" descr="A glass with ice cream sundae&#10;&#10;Description automatically generated">
            <a:extLst>
              <a:ext uri="{FF2B5EF4-FFF2-40B4-BE49-F238E27FC236}">
                <a16:creationId xmlns:a16="http://schemas.microsoft.com/office/drawing/2014/main" id="{8ED166C7-E74A-A59F-A91A-0026201A2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" b="30689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22" name="Picture 21" descr="Two cups of ice cream with sprinkles and cones&#10;&#10;Description automatically generated">
            <a:extLst>
              <a:ext uri="{FF2B5EF4-FFF2-40B4-BE49-F238E27FC236}">
                <a16:creationId xmlns:a16="http://schemas.microsoft.com/office/drawing/2014/main" id="{B68E04F1-ECE1-3B1B-56B8-95279EE44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463" r="10643" b="-3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18" name="Picture 17" descr="Ice cream cones in a row&#10;&#10;Description automatically generated">
            <a:extLst>
              <a:ext uri="{FF2B5EF4-FFF2-40B4-BE49-F238E27FC236}">
                <a16:creationId xmlns:a16="http://schemas.microsoft.com/office/drawing/2014/main" id="{CD199FA4-87C8-08D7-2F43-85AC1D0139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917" r="4920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20" name="Picture 19" descr="A hand holding a cone with a pink ice cream&#10;&#10;Description automatically generated">
            <a:extLst>
              <a:ext uri="{FF2B5EF4-FFF2-40B4-BE49-F238E27FC236}">
                <a16:creationId xmlns:a16="http://schemas.microsoft.com/office/drawing/2014/main" id="{6DE43144-09C2-948F-239D-8B970808C5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7261" r="27680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CA1404-F986-15D0-655D-B43517B85AF1}"/>
              </a:ext>
            </a:extLst>
          </p:cNvPr>
          <p:cNvSpPr txBox="1"/>
          <p:nvPr/>
        </p:nvSpPr>
        <p:spPr>
          <a:xfrm>
            <a:off x="9530528" y="557193"/>
            <a:ext cx="161775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El</a:t>
            </a:r>
            <a:r>
              <a:rPr lang="en-US" sz="28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helado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67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artoon of a city&#10;&#10;Description automatically generated">
            <a:extLst>
              <a:ext uri="{FF2B5EF4-FFF2-40B4-BE49-F238E27FC236}">
                <a16:creationId xmlns:a16="http://schemas.microsoft.com/office/drawing/2014/main" id="{1EFBE1E0-A9B9-5A1A-9F5F-8BFBB101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bakery building with a red and white awning&#10;&#10;Description automatically generated">
            <a:extLst>
              <a:ext uri="{FF2B5EF4-FFF2-40B4-BE49-F238E27FC236}">
                <a16:creationId xmlns:a16="http://schemas.microsoft.com/office/drawing/2014/main" id="{09242122-6EA6-4608-210D-B670B5BBD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5" b="89933" l="10000" r="90000">
                        <a14:foregroundMark x1="21875" y1="30126" x2="70677" y2="30644"/>
                        <a14:foregroundMark x1="70677" y1="30644" x2="73229" y2="30348"/>
                        <a14:foregroundMark x1="30208" y1="25685" x2="22188" y2="38860"/>
                        <a14:foregroundMark x1="22188" y1="38860" x2="22188" y2="38860"/>
                        <a14:foregroundMark x1="35729" y1="26055" x2="35260" y2="37972"/>
                        <a14:foregroundMark x1="44427" y1="25241" x2="45104" y2="39970"/>
                        <a14:foregroundMark x1="45104" y1="39970" x2="45104" y2="39970"/>
                        <a14:foregroundMark x1="54115" y1="23982" x2="53333" y2="38268"/>
                        <a14:foregroundMark x1="58802" y1="24130" x2="61510" y2="30496"/>
                        <a14:foregroundMark x1="66667" y1="24426" x2="69635" y2="30940"/>
                        <a14:foregroundMark x1="53125" y1="15100" x2="46771" y2="25093"/>
                        <a14:foregroundMark x1="59740" y1="13323" x2="50156" y2="10215"/>
                        <a14:foregroundMark x1="50156" y1="10215" x2="35417" y2="11177"/>
                        <a14:foregroundMark x1="35417" y1="11177" x2="34948" y2="16802"/>
                        <a14:foregroundMark x1="60521" y1="9845" x2="61719" y2="19171"/>
                        <a14:backgroundMark x1="15729" y1="75204" x2="15729" y2="77942"/>
                        <a14:backgroundMark x1="82396" y1="74907" x2="81719" y2="78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0" y="283027"/>
            <a:ext cx="8601567" cy="6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artoon of a city&#10;&#10;Description automatically generated">
            <a:extLst>
              <a:ext uri="{FF2B5EF4-FFF2-40B4-BE49-F238E27FC236}">
                <a16:creationId xmlns:a16="http://schemas.microsoft.com/office/drawing/2014/main" id="{1EFBE1E0-A9B9-5A1A-9F5F-8BFBB1016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9A217-4E7D-F09F-0833-F34869EFF696}"/>
              </a:ext>
            </a:extLst>
          </p:cNvPr>
          <p:cNvSpPr txBox="1"/>
          <p:nvPr/>
        </p:nvSpPr>
        <p:spPr>
          <a:xfrm>
            <a:off x="8278605" y="1807028"/>
            <a:ext cx="217714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panadería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bakery building with a red and white awning&#10;&#10;Description automatically generated">
            <a:extLst>
              <a:ext uri="{FF2B5EF4-FFF2-40B4-BE49-F238E27FC236}">
                <a16:creationId xmlns:a16="http://schemas.microsoft.com/office/drawing/2014/main" id="{09242122-6EA6-4608-210D-B670B5BBD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5" b="89933" l="10000" r="90000">
                        <a14:foregroundMark x1="21875" y1="30126" x2="70677" y2="30644"/>
                        <a14:foregroundMark x1="70677" y1="30644" x2="73229" y2="30348"/>
                        <a14:foregroundMark x1="30208" y1="25685" x2="22188" y2="38860"/>
                        <a14:foregroundMark x1="22188" y1="38860" x2="22188" y2="38860"/>
                        <a14:foregroundMark x1="35729" y1="26055" x2="35260" y2="37972"/>
                        <a14:foregroundMark x1="44427" y1="25241" x2="45104" y2="39970"/>
                        <a14:foregroundMark x1="45104" y1="39970" x2="45104" y2="39970"/>
                        <a14:foregroundMark x1="54115" y1="23982" x2="53333" y2="38268"/>
                        <a14:foregroundMark x1="58802" y1="24130" x2="61510" y2="30496"/>
                        <a14:foregroundMark x1="66667" y1="24426" x2="69635" y2="30940"/>
                        <a14:foregroundMark x1="53125" y1="15100" x2="46771" y2="25093"/>
                        <a14:foregroundMark x1="59740" y1="13323" x2="50156" y2="10215"/>
                        <a14:foregroundMark x1="50156" y1="10215" x2="35417" y2="11177"/>
                        <a14:foregroundMark x1="35417" y1="11177" x2="34948" y2="16802"/>
                        <a14:foregroundMark x1="60521" y1="9845" x2="61719" y2="19171"/>
                        <a14:backgroundMark x1="15729" y1="75204" x2="15729" y2="77942"/>
                        <a14:backgroundMark x1="82396" y1="74907" x2="81719" y2="78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0" y="283027"/>
            <a:ext cx="8601567" cy="6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17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reads and rolls&#10;&#10;Description automatically generated">
            <a:extLst>
              <a:ext uri="{FF2B5EF4-FFF2-40B4-BE49-F238E27FC236}">
                <a16:creationId xmlns:a16="http://schemas.microsoft.com/office/drawing/2014/main" id="{399849DB-384A-C751-6FE1-DB22D2C43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 r="3" b="2100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9" name="Picture 8" descr="A variety of cookies and pastries&#10;&#10;Description automatically generated">
            <a:extLst>
              <a:ext uri="{FF2B5EF4-FFF2-40B4-BE49-F238E27FC236}">
                <a16:creationId xmlns:a16="http://schemas.microsoft.com/office/drawing/2014/main" id="{B784D41D-9EFE-8EEA-4D3D-1FEEE7936E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8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group of donuts&#10;&#10;Description automatically generated">
            <a:extLst>
              <a:ext uri="{FF2B5EF4-FFF2-40B4-BE49-F238E27FC236}">
                <a16:creationId xmlns:a16="http://schemas.microsoft.com/office/drawing/2014/main" id="{0B200A6E-2528-8FC9-8900-FEEAE9457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6" r="3" b="1277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F55C0E-5C36-9C89-4553-9362F5896C48}"/>
              </a:ext>
            </a:extLst>
          </p:cNvPr>
          <p:cNvSpPr txBox="1"/>
          <p:nvPr/>
        </p:nvSpPr>
        <p:spPr>
          <a:xfrm>
            <a:off x="4158344" y="1211542"/>
            <a:ext cx="120831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El pan</a:t>
            </a:r>
          </a:p>
        </p:txBody>
      </p:sp>
    </p:spTree>
    <p:extLst>
      <p:ext uri="{BB962C8B-B14F-4D97-AF65-F5344CB8AC3E}">
        <p14:creationId xmlns:p14="http://schemas.microsoft.com/office/powerpoint/2010/main" val="2980918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644</TotalTime>
  <Words>88</Words>
  <Application>Microsoft Office PowerPoint</Application>
  <PresentationFormat>Widescreen</PresentationFormat>
  <Paragraphs>24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Vamos por el pueblo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12</cp:revision>
  <dcterms:created xsi:type="dcterms:W3CDTF">2023-06-13T15:50:48Z</dcterms:created>
  <dcterms:modified xsi:type="dcterms:W3CDTF">2023-07-15T21:07:34Z</dcterms:modified>
</cp:coreProperties>
</file>