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7" r:id="rId7"/>
    <p:sldId id="269" r:id="rId8"/>
    <p:sldId id="270" r:id="rId9"/>
    <p:sldId id="271" r:id="rId10"/>
    <p:sldId id="273" r:id="rId11"/>
    <p:sldId id="272" r:id="rId12"/>
    <p:sldId id="275" r:id="rId13"/>
    <p:sldId id="274" r:id="rId14"/>
    <p:sldId id="277" r:id="rId15"/>
    <p:sldId id="266" r:id="rId16"/>
    <p:sldId id="279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9" r:id="rId25"/>
    <p:sldId id="288" r:id="rId26"/>
    <p:sldId id="290" r:id="rId27"/>
    <p:sldId id="291" r:id="rId28"/>
    <p:sldId id="25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5A91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2EC1-CC0D-2ECF-38A3-23DF613C7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8BE9CF-EFE9-262E-F4BA-1A647D0DC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30146-D2CD-341D-ED6E-54692AAB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2AD6C-723C-7C53-2A5B-F9B3DB1CA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7950D-0113-B0CE-8A04-E0FD1CA4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9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10B0C-9B1A-F7D4-450E-9EF79E59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C8D7B-CE37-0A2F-5296-EBB053425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B218A-2FBA-F40E-8672-14E65506E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DE8B7-97D1-E31B-84E8-FF24B9C5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E74BC-098A-59E9-48FC-D9623A56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5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FCD816-2E1D-D8F6-49A2-2AFEAEEC1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9BA29-344B-6F9B-2B72-6F0BDAA17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8FFB2-FF9E-5F4A-F43F-B64267CF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FA4CE-0737-604A-FD52-A5A9BB819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0503B-F9BB-C7AE-F1E3-D80FDF684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3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E314-08FE-D9DD-31D8-B0F9CF167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AE31-B0D1-E686-93A0-0B6CF862E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11E78-BFB5-AF23-8A72-2E73B1CD5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10F9B-E7D1-D8AA-27EC-53BB8AB13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0A61C-48A8-4D88-531C-B4A6D01D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9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B23E2-543E-55B0-06F2-9AD192A96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0F4C2-42D7-F806-A2D3-6C034149C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7AF70-0C54-15EB-55BB-FD99A479F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1185F-42A6-8BF3-D68C-8D813D126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E495-A953-02FB-B7E9-00AB748BF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7EB96-9114-C628-E6AD-4BD400845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06CE9-4AC1-6F0E-4CF9-5DD88854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AF827-5EFA-8CE0-5F75-C4C8846AE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2620D-B0A1-DEF8-6B2C-A9D338B2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13FF2-D93C-A7BE-F6E6-B90F6674B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08034-CFE9-1297-8267-6360A5B2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0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D82E3-62EA-30B4-FF1C-22A379D95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270BF-750B-68DC-4F3E-1EFBD2116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FBFFC-0407-97B8-6747-5F61CF6BE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6651C-8E1E-3484-B81F-C8FCC5FA0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A5A2A8-198F-8632-196D-728AC0FFA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85EEE-7F82-C7F9-B49B-91BA378C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73585E-8002-03C3-C5BB-E82C79B84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6D8C6-C1D8-59C8-D662-FF483EFD5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80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69B3B-7222-245B-665B-12E438F22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ABAC37-8140-4CA3-7612-25408F9A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EC1FE1-474B-0534-9BAF-D00AD9F6F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31260-6620-6B3A-05EB-5155E37F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14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F6B1E0-E2B8-06AC-C76A-00D535B1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DD665E-E041-79CA-FAEC-B6A747E45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23A09-8C5F-AAFF-37D1-F9321FC0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1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9CE7F-A3C3-29F5-E507-46AFFFB7D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2C6B8-2C17-9BCF-25C4-A7AE83AB7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F6242-D7BD-8F07-FC0C-4FC0A91C2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91190-8924-53FC-4AA7-DEDF56E08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3BD5F7-532F-EE5D-1F13-8AC537779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48124-56B7-5C24-C259-F58115A6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2B87-6826-96B0-1758-BC971C00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B6002-C6D8-5B0C-5E74-94D31E054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4769-A5B1-029A-76BA-D1741DDB1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B636C-7CA6-EB57-4FE1-FEE1D86B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20091-51E0-5FF7-542F-DCA5A641D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B7311-C56F-D901-1AE2-421D9ED9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8B399B-BD2B-F7DF-3B0A-A5EB80C96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32B08-C7A4-399E-9929-04EE2EFCF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F500-D044-9210-CBBE-C31F07811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3F3F2-65F4-4926-A762-AD29296553B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94E5B-4AC3-2C74-CC4F-EB0972C04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B95CB-5FF3-4E74-470A-213CD3BFE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434EE-C35E-4C53-8EF1-AC85AA0D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4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03C4AC-450A-9C70-FE2A-A7CF6A46B138}"/>
              </a:ext>
            </a:extLst>
          </p:cNvPr>
          <p:cNvSpPr txBox="1"/>
          <p:nvPr/>
        </p:nvSpPr>
        <p:spPr>
          <a:xfrm>
            <a:off x="3181738" y="3596951"/>
            <a:ext cx="582852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</a:t>
            </a:r>
            <a:r>
              <a:rPr lang="en-US" sz="4000" b="1" dirty="0" err="1">
                <a:latin typeface="Century Gothic" panose="020B0502020202020204" pitchFamily="34" charset="0"/>
              </a:rPr>
              <a:t>por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el</a:t>
            </a:r>
            <a:r>
              <a:rPr lang="en-US" sz="4000" b="1" dirty="0">
                <a:latin typeface="Century Gothic" panose="020B0502020202020204" pitchFamily="34" charset="0"/>
              </a:rPr>
              <a:t> Pueblo!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to the Town!</a:t>
            </a:r>
          </a:p>
        </p:txBody>
      </p:sp>
      <p:pic>
        <p:nvPicPr>
          <p:cNvPr id="6" name="Picture 5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08A692CE-A061-0B74-E7A2-2A2A310FD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7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EF05D-B063-0304-71E4-BC942C5C7A38}"/>
              </a:ext>
            </a:extLst>
          </p:cNvPr>
          <p:cNvSpPr txBox="1"/>
          <p:nvPr/>
        </p:nvSpPr>
        <p:spPr>
          <a:xfrm>
            <a:off x="44463" y="5679470"/>
            <a:ext cx="162197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Las </a:t>
            </a:r>
            <a:r>
              <a:rPr lang="en-US" sz="2400" b="1" dirty="0" err="1">
                <a:latin typeface="Century Gothic" panose="020B0502020202020204" pitchFamily="34" charset="0"/>
              </a:rPr>
              <a:t>calles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EEEBB1D-17EB-26EE-3D1F-6425790F17AB}"/>
              </a:ext>
            </a:extLst>
          </p:cNvPr>
          <p:cNvSpPr/>
          <p:nvPr/>
        </p:nvSpPr>
        <p:spPr>
          <a:xfrm flipV="1">
            <a:off x="1796413" y="5793790"/>
            <a:ext cx="750844" cy="2330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53" y="3788310"/>
            <a:ext cx="1902704" cy="1496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2F6AA7-CD0C-3981-37AC-A76C308AD318}"/>
              </a:ext>
            </a:extLst>
          </p:cNvPr>
          <p:cNvSpPr txBox="1"/>
          <p:nvPr/>
        </p:nvSpPr>
        <p:spPr>
          <a:xfrm>
            <a:off x="3156694" y="1096361"/>
            <a:ext cx="156966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iglesia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2E4ACB0-0F17-A62A-961C-50AC554C2001}"/>
              </a:ext>
            </a:extLst>
          </p:cNvPr>
          <p:cNvSpPr/>
          <p:nvPr/>
        </p:nvSpPr>
        <p:spPr>
          <a:xfrm rot="19293668">
            <a:off x="2574975" y="1870930"/>
            <a:ext cx="977549" cy="25305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C438BFA-0AF8-02BE-BD03-E0A929D71733}"/>
              </a:ext>
            </a:extLst>
          </p:cNvPr>
          <p:cNvSpPr/>
          <p:nvPr/>
        </p:nvSpPr>
        <p:spPr>
          <a:xfrm rot="9690738">
            <a:off x="3835732" y="4294652"/>
            <a:ext cx="473836" cy="1378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72422-5FB8-02E8-AEDA-63511D416A9B}"/>
              </a:ext>
            </a:extLst>
          </p:cNvPr>
          <p:cNvSpPr txBox="1"/>
          <p:nvPr/>
        </p:nvSpPr>
        <p:spPr>
          <a:xfrm>
            <a:off x="3849883" y="3714195"/>
            <a:ext cx="158408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paleta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E4A1C-7FFD-60BA-6326-875217839394}"/>
              </a:ext>
            </a:extLst>
          </p:cNvPr>
          <p:cNvSpPr txBox="1"/>
          <p:nvPr/>
        </p:nvSpPr>
        <p:spPr>
          <a:xfrm>
            <a:off x="8020095" y="1766626"/>
            <a:ext cx="159530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El </a:t>
            </a:r>
            <a:r>
              <a:rPr lang="en-US" sz="2400" b="1" dirty="0" err="1">
                <a:latin typeface="Century Gothic" panose="020B0502020202020204" pitchFamily="34" charset="0"/>
              </a:rPr>
              <a:t>parque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DDA00468-3294-09F1-5812-ADF47AAA599D}"/>
              </a:ext>
            </a:extLst>
          </p:cNvPr>
          <p:cNvSpPr/>
          <p:nvPr/>
        </p:nvSpPr>
        <p:spPr>
          <a:xfrm rot="18209982">
            <a:off x="7834635" y="2747657"/>
            <a:ext cx="1120557" cy="20625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14553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EF05D-B063-0304-71E4-BC942C5C7A38}"/>
              </a:ext>
            </a:extLst>
          </p:cNvPr>
          <p:cNvSpPr txBox="1"/>
          <p:nvPr/>
        </p:nvSpPr>
        <p:spPr>
          <a:xfrm>
            <a:off x="44463" y="5679470"/>
            <a:ext cx="162197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Las </a:t>
            </a:r>
            <a:r>
              <a:rPr lang="en-US" sz="2400" b="1" dirty="0" err="1">
                <a:latin typeface="Century Gothic" panose="020B0502020202020204" pitchFamily="34" charset="0"/>
              </a:rPr>
              <a:t>calles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EEEBB1D-17EB-26EE-3D1F-6425790F17AB}"/>
              </a:ext>
            </a:extLst>
          </p:cNvPr>
          <p:cNvSpPr/>
          <p:nvPr/>
        </p:nvSpPr>
        <p:spPr>
          <a:xfrm flipV="1">
            <a:off x="1796413" y="5793790"/>
            <a:ext cx="750844" cy="2330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2" name="Picture 11" descr="Cartoon kids in uniform standing next to a police car&#10;&#10;Description automatically generated">
            <a:extLst>
              <a:ext uri="{FF2B5EF4-FFF2-40B4-BE49-F238E27FC236}">
                <a16:creationId xmlns:a16="http://schemas.microsoft.com/office/drawing/2014/main" id="{2DAE2BC2-9064-FD5F-1DF3-2390FF0F0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9" b="99132" l="1146" r="95156">
                        <a14:foregroundMark x1="9635" y1="15965" x2="23958" y2="14496"/>
                        <a14:foregroundMark x1="23958" y1="14496" x2="24427" y2="31129"/>
                        <a14:foregroundMark x1="24427" y1="31129" x2="18958" y2="43019"/>
                        <a14:foregroundMark x1="18958" y1="43019" x2="19063" y2="69606"/>
                        <a14:foregroundMark x1="18229" y1="7014" x2="25365" y2="9152"/>
                        <a14:foregroundMark x1="22083" y1="3808" x2="21042" y2="2739"/>
                        <a14:foregroundMark x1="3802" y1="42151" x2="11927" y2="58517"/>
                        <a14:foregroundMark x1="9792" y1="61924" x2="4010" y2="72612"/>
                        <a14:foregroundMark x1="4010" y1="72612" x2="2135" y2="80027"/>
                        <a14:foregroundMark x1="11458" y1="70407" x2="7135" y2="79225"/>
                        <a14:foregroundMark x1="7135" y1="79225" x2="7135" y2="79359"/>
                        <a14:foregroundMark x1="1146" y1="79359" x2="15260" y2="79158"/>
                        <a14:foregroundMark x1="15260" y1="79158" x2="15781" y2="79158"/>
                        <a14:foregroundMark x1="14271" y1="90180" x2="13594" y2="97261"/>
                        <a14:foregroundMark x1="25208" y1="95925" x2="32656" y2="98998"/>
                        <a14:foregroundMark x1="32656" y1="98998" x2="34688" y2="98530"/>
                        <a14:foregroundMark x1="36302" y1="69138" x2="70990" y2="47762"/>
                        <a14:foregroundMark x1="70990" y1="47762" x2="73958" y2="50234"/>
                        <a14:foregroundMark x1="54740" y1="72946" x2="70521" y2="59385"/>
                        <a14:foregroundMark x1="56406" y1="66800" x2="57708" y2="65331"/>
                        <a14:foregroundMark x1="59062" y1="62792" x2="67031" y2="59786"/>
                        <a14:foregroundMark x1="45104" y1="57649" x2="39479" y2="61924"/>
                        <a14:foregroundMark x1="53229" y1="70207" x2="44948" y2="73681"/>
                        <a14:foregroundMark x1="44948" y1="73681" x2="39167" y2="59252"/>
                        <a14:foregroundMark x1="39167" y1="59252" x2="48281" y2="51303"/>
                        <a14:foregroundMark x1="48281" y1="51303" x2="53073" y2="52104"/>
                        <a14:foregroundMark x1="88229" y1="2338" x2="95625" y2="8617"/>
                        <a14:foregroundMark x1="95625" y1="8617" x2="96406" y2="32398"/>
                        <a14:foregroundMark x1="96406" y1="32398" x2="89167" y2="40214"/>
                        <a14:foregroundMark x1="89167" y1="40214" x2="95208" y2="49499"/>
                        <a14:foregroundMark x1="95208" y1="49499" x2="94375" y2="58517"/>
                        <a14:foregroundMark x1="72500" y1="78691" x2="75833" y2="77422"/>
                        <a14:foregroundMark x1="69844" y1="74015" x2="73333" y2="84235"/>
                        <a14:foregroundMark x1="32500" y1="77221" x2="31198" y2="84235"/>
                        <a14:foregroundMark x1="18594" y1="94255" x2="10938" y2="97996"/>
                        <a14:foregroundMark x1="10938" y1="97996" x2="8125" y2="96393"/>
                        <a14:foregroundMark x1="7604" y1="96192" x2="9427" y2="99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62" y="4400296"/>
            <a:ext cx="2233862" cy="1741714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53" y="3788310"/>
            <a:ext cx="1902704" cy="1496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2F6AA7-CD0C-3981-37AC-A76C308AD318}"/>
              </a:ext>
            </a:extLst>
          </p:cNvPr>
          <p:cNvSpPr txBox="1"/>
          <p:nvPr/>
        </p:nvSpPr>
        <p:spPr>
          <a:xfrm>
            <a:off x="3156694" y="1096361"/>
            <a:ext cx="156966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iglesia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2E4ACB0-0F17-A62A-961C-50AC554C2001}"/>
              </a:ext>
            </a:extLst>
          </p:cNvPr>
          <p:cNvSpPr/>
          <p:nvPr/>
        </p:nvSpPr>
        <p:spPr>
          <a:xfrm rot="19293668">
            <a:off x="2574975" y="1870930"/>
            <a:ext cx="977549" cy="25305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C438BFA-0AF8-02BE-BD03-E0A929D71733}"/>
              </a:ext>
            </a:extLst>
          </p:cNvPr>
          <p:cNvSpPr/>
          <p:nvPr/>
        </p:nvSpPr>
        <p:spPr>
          <a:xfrm rot="9690738">
            <a:off x="3835732" y="4294652"/>
            <a:ext cx="473836" cy="1378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72422-5FB8-02E8-AEDA-63511D416A9B}"/>
              </a:ext>
            </a:extLst>
          </p:cNvPr>
          <p:cNvSpPr txBox="1"/>
          <p:nvPr/>
        </p:nvSpPr>
        <p:spPr>
          <a:xfrm>
            <a:off x="3849883" y="3714195"/>
            <a:ext cx="158408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paleta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E4A1C-7FFD-60BA-6326-875217839394}"/>
              </a:ext>
            </a:extLst>
          </p:cNvPr>
          <p:cNvSpPr txBox="1"/>
          <p:nvPr/>
        </p:nvSpPr>
        <p:spPr>
          <a:xfrm>
            <a:off x="8020095" y="1766626"/>
            <a:ext cx="159530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El </a:t>
            </a:r>
            <a:r>
              <a:rPr lang="en-US" sz="2400" b="1" dirty="0" err="1">
                <a:latin typeface="Century Gothic" panose="020B0502020202020204" pitchFamily="34" charset="0"/>
              </a:rPr>
              <a:t>parque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DDA00468-3294-09F1-5812-ADF47AAA599D}"/>
              </a:ext>
            </a:extLst>
          </p:cNvPr>
          <p:cNvSpPr/>
          <p:nvPr/>
        </p:nvSpPr>
        <p:spPr>
          <a:xfrm rot="18209982">
            <a:off x="7834635" y="2747657"/>
            <a:ext cx="1120557" cy="20625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5056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EF05D-B063-0304-71E4-BC942C5C7A38}"/>
              </a:ext>
            </a:extLst>
          </p:cNvPr>
          <p:cNvSpPr txBox="1"/>
          <p:nvPr/>
        </p:nvSpPr>
        <p:spPr>
          <a:xfrm>
            <a:off x="44463" y="5679470"/>
            <a:ext cx="162197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Las </a:t>
            </a:r>
            <a:r>
              <a:rPr lang="en-US" sz="2400" b="1" dirty="0" err="1">
                <a:latin typeface="Century Gothic" panose="020B0502020202020204" pitchFamily="34" charset="0"/>
              </a:rPr>
              <a:t>calles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EEEBB1D-17EB-26EE-3D1F-6425790F17AB}"/>
              </a:ext>
            </a:extLst>
          </p:cNvPr>
          <p:cNvSpPr/>
          <p:nvPr/>
        </p:nvSpPr>
        <p:spPr>
          <a:xfrm flipV="1">
            <a:off x="1796413" y="5793790"/>
            <a:ext cx="750844" cy="2330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2" name="Picture 11" descr="Cartoon kids in uniform standing next to a police car&#10;&#10;Description automatically generated">
            <a:extLst>
              <a:ext uri="{FF2B5EF4-FFF2-40B4-BE49-F238E27FC236}">
                <a16:creationId xmlns:a16="http://schemas.microsoft.com/office/drawing/2014/main" id="{2DAE2BC2-9064-FD5F-1DF3-2390FF0F0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9" b="99132" l="1146" r="95156">
                        <a14:foregroundMark x1="9635" y1="15965" x2="23958" y2="14496"/>
                        <a14:foregroundMark x1="23958" y1="14496" x2="24427" y2="31129"/>
                        <a14:foregroundMark x1="24427" y1="31129" x2="18958" y2="43019"/>
                        <a14:foregroundMark x1="18958" y1="43019" x2="19063" y2="69606"/>
                        <a14:foregroundMark x1="18229" y1="7014" x2="25365" y2="9152"/>
                        <a14:foregroundMark x1="22083" y1="3808" x2="21042" y2="2739"/>
                        <a14:foregroundMark x1="3802" y1="42151" x2="11927" y2="58517"/>
                        <a14:foregroundMark x1="9792" y1="61924" x2="4010" y2="72612"/>
                        <a14:foregroundMark x1="4010" y1="72612" x2="2135" y2="80027"/>
                        <a14:foregroundMark x1="11458" y1="70407" x2="7135" y2="79225"/>
                        <a14:foregroundMark x1="7135" y1="79225" x2="7135" y2="79359"/>
                        <a14:foregroundMark x1="1146" y1="79359" x2="15260" y2="79158"/>
                        <a14:foregroundMark x1="15260" y1="79158" x2="15781" y2="79158"/>
                        <a14:foregroundMark x1="14271" y1="90180" x2="13594" y2="97261"/>
                        <a14:foregroundMark x1="25208" y1="95925" x2="32656" y2="98998"/>
                        <a14:foregroundMark x1="32656" y1="98998" x2="34688" y2="98530"/>
                        <a14:foregroundMark x1="36302" y1="69138" x2="70990" y2="47762"/>
                        <a14:foregroundMark x1="70990" y1="47762" x2="73958" y2="50234"/>
                        <a14:foregroundMark x1="54740" y1="72946" x2="70521" y2="59385"/>
                        <a14:foregroundMark x1="56406" y1="66800" x2="57708" y2="65331"/>
                        <a14:foregroundMark x1="59062" y1="62792" x2="67031" y2="59786"/>
                        <a14:foregroundMark x1="45104" y1="57649" x2="39479" y2="61924"/>
                        <a14:foregroundMark x1="53229" y1="70207" x2="44948" y2="73681"/>
                        <a14:foregroundMark x1="44948" y1="73681" x2="39167" y2="59252"/>
                        <a14:foregroundMark x1="39167" y1="59252" x2="48281" y2="51303"/>
                        <a14:foregroundMark x1="48281" y1="51303" x2="53073" y2="52104"/>
                        <a14:foregroundMark x1="88229" y1="2338" x2="95625" y2="8617"/>
                        <a14:foregroundMark x1="95625" y1="8617" x2="96406" y2="32398"/>
                        <a14:foregroundMark x1="96406" y1="32398" x2="89167" y2="40214"/>
                        <a14:foregroundMark x1="89167" y1="40214" x2="95208" y2="49499"/>
                        <a14:foregroundMark x1="95208" y1="49499" x2="94375" y2="58517"/>
                        <a14:foregroundMark x1="72500" y1="78691" x2="75833" y2="77422"/>
                        <a14:foregroundMark x1="69844" y1="74015" x2="73333" y2="84235"/>
                        <a14:foregroundMark x1="32500" y1="77221" x2="31198" y2="84235"/>
                        <a14:foregroundMark x1="18594" y1="94255" x2="10938" y2="97996"/>
                        <a14:foregroundMark x1="10938" y1="97996" x2="8125" y2="96393"/>
                        <a14:foregroundMark x1="7604" y1="96192" x2="9427" y2="99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62" y="4400296"/>
            <a:ext cx="2233862" cy="1741714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53" y="3788310"/>
            <a:ext cx="1902704" cy="1496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2F6AA7-CD0C-3981-37AC-A76C308AD318}"/>
              </a:ext>
            </a:extLst>
          </p:cNvPr>
          <p:cNvSpPr txBox="1"/>
          <p:nvPr/>
        </p:nvSpPr>
        <p:spPr>
          <a:xfrm>
            <a:off x="3156694" y="1096361"/>
            <a:ext cx="156966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iglesia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2E4ACB0-0F17-A62A-961C-50AC554C2001}"/>
              </a:ext>
            </a:extLst>
          </p:cNvPr>
          <p:cNvSpPr/>
          <p:nvPr/>
        </p:nvSpPr>
        <p:spPr>
          <a:xfrm rot="19293668">
            <a:off x="2574975" y="1870930"/>
            <a:ext cx="977549" cy="25305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C438BFA-0AF8-02BE-BD03-E0A929D71733}"/>
              </a:ext>
            </a:extLst>
          </p:cNvPr>
          <p:cNvSpPr/>
          <p:nvPr/>
        </p:nvSpPr>
        <p:spPr>
          <a:xfrm rot="9690738">
            <a:off x="3835732" y="4294652"/>
            <a:ext cx="473836" cy="1378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72422-5FB8-02E8-AEDA-63511D416A9B}"/>
              </a:ext>
            </a:extLst>
          </p:cNvPr>
          <p:cNvSpPr txBox="1"/>
          <p:nvPr/>
        </p:nvSpPr>
        <p:spPr>
          <a:xfrm>
            <a:off x="3849883" y="3714195"/>
            <a:ext cx="158408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paleta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E4A1C-7FFD-60BA-6326-875217839394}"/>
              </a:ext>
            </a:extLst>
          </p:cNvPr>
          <p:cNvSpPr txBox="1"/>
          <p:nvPr/>
        </p:nvSpPr>
        <p:spPr>
          <a:xfrm>
            <a:off x="8020095" y="1766626"/>
            <a:ext cx="159530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El </a:t>
            </a:r>
            <a:r>
              <a:rPr lang="en-US" sz="2400" b="1" dirty="0" err="1">
                <a:latin typeface="Century Gothic" panose="020B0502020202020204" pitchFamily="34" charset="0"/>
              </a:rPr>
              <a:t>parque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45FC4-7D8C-FEA5-E77B-FF91042B03DC}"/>
              </a:ext>
            </a:extLst>
          </p:cNvPr>
          <p:cNvSpPr txBox="1"/>
          <p:nvPr/>
        </p:nvSpPr>
        <p:spPr>
          <a:xfrm>
            <a:off x="9704374" y="5580642"/>
            <a:ext cx="163217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policía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DDA00468-3294-09F1-5812-ADF47AAA599D}"/>
              </a:ext>
            </a:extLst>
          </p:cNvPr>
          <p:cNvSpPr/>
          <p:nvPr/>
        </p:nvSpPr>
        <p:spPr>
          <a:xfrm rot="18209982">
            <a:off x="7834635" y="2747657"/>
            <a:ext cx="1120557" cy="20625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09F4D244-08A2-CF61-E509-017B59165466}"/>
              </a:ext>
            </a:extLst>
          </p:cNvPr>
          <p:cNvSpPr/>
          <p:nvPr/>
        </p:nvSpPr>
        <p:spPr>
          <a:xfrm>
            <a:off x="8822424" y="5679470"/>
            <a:ext cx="667811" cy="18286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2171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EF05D-B063-0304-71E4-BC942C5C7A38}"/>
              </a:ext>
            </a:extLst>
          </p:cNvPr>
          <p:cNvSpPr txBox="1"/>
          <p:nvPr/>
        </p:nvSpPr>
        <p:spPr>
          <a:xfrm>
            <a:off x="44463" y="5679470"/>
            <a:ext cx="162197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Las </a:t>
            </a:r>
            <a:r>
              <a:rPr lang="en-US" sz="2400" b="1" dirty="0" err="1">
                <a:latin typeface="Century Gothic" panose="020B0502020202020204" pitchFamily="34" charset="0"/>
              </a:rPr>
              <a:t>calles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EEEBB1D-17EB-26EE-3D1F-6425790F17AB}"/>
              </a:ext>
            </a:extLst>
          </p:cNvPr>
          <p:cNvSpPr/>
          <p:nvPr/>
        </p:nvSpPr>
        <p:spPr>
          <a:xfrm flipV="1">
            <a:off x="1796413" y="5793790"/>
            <a:ext cx="750844" cy="2330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2" name="Picture 11" descr="Cartoon kids in uniform standing next to a police car&#10;&#10;Description automatically generated">
            <a:extLst>
              <a:ext uri="{FF2B5EF4-FFF2-40B4-BE49-F238E27FC236}">
                <a16:creationId xmlns:a16="http://schemas.microsoft.com/office/drawing/2014/main" id="{2DAE2BC2-9064-FD5F-1DF3-2390FF0F0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9" b="99132" l="1146" r="95156">
                        <a14:foregroundMark x1="9635" y1="15965" x2="23958" y2="14496"/>
                        <a14:foregroundMark x1="23958" y1="14496" x2="24427" y2="31129"/>
                        <a14:foregroundMark x1="24427" y1="31129" x2="18958" y2="43019"/>
                        <a14:foregroundMark x1="18958" y1="43019" x2="19063" y2="69606"/>
                        <a14:foregroundMark x1="18229" y1="7014" x2="25365" y2="9152"/>
                        <a14:foregroundMark x1="22083" y1="3808" x2="21042" y2="2739"/>
                        <a14:foregroundMark x1="3802" y1="42151" x2="11927" y2="58517"/>
                        <a14:foregroundMark x1="9792" y1="61924" x2="4010" y2="72612"/>
                        <a14:foregroundMark x1="4010" y1="72612" x2="2135" y2="80027"/>
                        <a14:foregroundMark x1="11458" y1="70407" x2="7135" y2="79225"/>
                        <a14:foregroundMark x1="7135" y1="79225" x2="7135" y2="79359"/>
                        <a14:foregroundMark x1="1146" y1="79359" x2="15260" y2="79158"/>
                        <a14:foregroundMark x1="15260" y1="79158" x2="15781" y2="79158"/>
                        <a14:foregroundMark x1="14271" y1="90180" x2="13594" y2="97261"/>
                        <a14:foregroundMark x1="25208" y1="95925" x2="32656" y2="98998"/>
                        <a14:foregroundMark x1="32656" y1="98998" x2="34688" y2="98530"/>
                        <a14:foregroundMark x1="36302" y1="69138" x2="70990" y2="47762"/>
                        <a14:foregroundMark x1="70990" y1="47762" x2="73958" y2="50234"/>
                        <a14:foregroundMark x1="54740" y1="72946" x2="70521" y2="59385"/>
                        <a14:foregroundMark x1="56406" y1="66800" x2="57708" y2="65331"/>
                        <a14:foregroundMark x1="59062" y1="62792" x2="67031" y2="59786"/>
                        <a14:foregroundMark x1="45104" y1="57649" x2="39479" y2="61924"/>
                        <a14:foregroundMark x1="53229" y1="70207" x2="44948" y2="73681"/>
                        <a14:foregroundMark x1="44948" y1="73681" x2="39167" y2="59252"/>
                        <a14:foregroundMark x1="39167" y1="59252" x2="48281" y2="51303"/>
                        <a14:foregroundMark x1="48281" y1="51303" x2="53073" y2="52104"/>
                        <a14:foregroundMark x1="88229" y1="2338" x2="95625" y2="8617"/>
                        <a14:foregroundMark x1="95625" y1="8617" x2="96406" y2="32398"/>
                        <a14:foregroundMark x1="96406" y1="32398" x2="89167" y2="40214"/>
                        <a14:foregroundMark x1="89167" y1="40214" x2="95208" y2="49499"/>
                        <a14:foregroundMark x1="95208" y1="49499" x2="94375" y2="58517"/>
                        <a14:foregroundMark x1="72500" y1="78691" x2="75833" y2="77422"/>
                        <a14:foregroundMark x1="69844" y1="74015" x2="73333" y2="84235"/>
                        <a14:foregroundMark x1="32500" y1="77221" x2="31198" y2="84235"/>
                        <a14:foregroundMark x1="18594" y1="94255" x2="10938" y2="97996"/>
                        <a14:foregroundMark x1="10938" y1="97996" x2="8125" y2="96393"/>
                        <a14:foregroundMark x1="7604" y1="96192" x2="9427" y2="99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62" y="4400296"/>
            <a:ext cx="2233862" cy="1741714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53" y="3788310"/>
            <a:ext cx="1902704" cy="1496593"/>
          </a:xfrm>
          <a:prstGeom prst="rect">
            <a:avLst/>
          </a:prstGeom>
        </p:spPr>
      </p:pic>
      <p:pic>
        <p:nvPicPr>
          <p:cNvPr id="16" name="Picture 15" descr="A child riding a bicycle&#10;&#10;Description automatically generated">
            <a:extLst>
              <a:ext uri="{FF2B5EF4-FFF2-40B4-BE49-F238E27FC236}">
                <a16:creationId xmlns:a16="http://schemas.microsoft.com/office/drawing/2014/main" id="{7955CBE6-BA1B-4451-33C5-C3CB1D534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048" y1="34132" x2="44249" y2="42814"/>
                        <a14:foregroundMark x1="56991" y1="49701" x2="58307" y2="46707"/>
                        <a14:foregroundMark x1="56070" y1="51796" x2="56991" y2="49701"/>
                        <a14:foregroundMark x1="52811" y1="52096" x2="53355" y2="52695"/>
                        <a14:foregroundMark x1="52539" y1="51796" x2="52811" y2="52096"/>
                        <a14:foregroundMark x1="51807" y1="50989" x2="52539" y2="51796"/>
                        <a14:foregroundMark x1="50096" y1="49102" x2="50398" y2="49435"/>
                        <a14:foregroundMark x1="47923" y1="46707" x2="50096" y2="49102"/>
                        <a14:foregroundMark x1="53355" y1="52695" x2="55911" y2="53593"/>
                        <a14:foregroundMark x1="54633" y1="58084" x2="55751" y2="71257"/>
                        <a14:backgroundMark x1="40895" y1="31437" x2="38339" y2="48503"/>
                        <a14:backgroundMark x1="38339" y1="48503" x2="40895" y2="62575"/>
                        <a14:backgroundMark x1="40895" y1="62575" x2="29233" y2="80539"/>
                        <a14:backgroundMark x1="44409" y1="26347" x2="43770" y2="12575"/>
                        <a14:backgroundMark x1="43770" y1="12575" x2="50639" y2="12275"/>
                        <a14:backgroundMark x1="59585" y1="28443" x2="61182" y2="44012"/>
                        <a14:backgroundMark x1="61182" y1="44012" x2="60224" y2="56287"/>
                        <a14:backgroundMark x1="60224" y1="56287" x2="63898" y2="72455"/>
                        <a14:backgroundMark x1="63898" y1="72455" x2="70447" y2="74850"/>
                        <a14:backgroundMark x1="70447" y1="74850" x2="84505" y2="72455"/>
                        <a14:backgroundMark x1="84505" y1="72455" x2="72204" y2="22455"/>
                        <a14:backgroundMark x1="72204" y1="22455" x2="72684" y2="13473"/>
                        <a14:backgroundMark x1="57668" y1="56886" x2="59265" y2="60778"/>
                        <a14:backgroundMark x1="35144" y1="53293" x2="21565" y2="66766"/>
                        <a14:backgroundMark x1="21565" y1="46108" x2="24920" y2="78743"/>
                        <a14:backgroundMark x1="32588" y1="47305" x2="32588" y2="47305"/>
                        <a14:backgroundMark x1="54153" y1="37725" x2="54153" y2="37725"/>
                        <a14:backgroundMark x1="50479" y1="41916" x2="50479" y2="41916"/>
                        <a14:backgroundMark x1="50000" y1="70359" x2="50000" y2="70359"/>
                        <a14:backgroundMark x1="59105" y1="73952" x2="59105" y2="73952"/>
                        <a14:backgroundMark x1="55431" y1="76647" x2="55431" y2="76647"/>
                        <a14:backgroundMark x1="54153" y1="73353" x2="54153" y2="73353"/>
                        <a14:backgroundMark x1="49840" y1="61677" x2="49840" y2="61677"/>
                        <a14:backgroundMark x1="39776" y1="74551" x2="39776" y2="74551"/>
                        <a14:backgroundMark x1="40895" y1="72455" x2="40895" y2="72455"/>
                        <a14:backgroundMark x1="46645" y1="72455" x2="46645" y2="72455"/>
                        <a14:backgroundMark x1="54313" y1="47305" x2="54313" y2="47305"/>
                        <a14:backgroundMark x1="51597" y1="44910" x2="51597" y2="44910"/>
                        <a14:backgroundMark x1="50160" y1="42814" x2="51278" y2="44611"/>
                        <a14:backgroundMark x1="51917" y1="46407" x2="53355" y2="47904"/>
                        <a14:backgroundMark x1="57668" y1="49701" x2="57668" y2="49701"/>
                        <a14:backgroundMark x1="50160" y1="50299" x2="50160" y2="50299"/>
                        <a14:backgroundMark x1="51438" y1="52096" x2="51438" y2="52096"/>
                        <a14:backgroundMark x1="52716" y1="53892" x2="52716" y2="53892"/>
                        <a14:backgroundMark x1="50958" y1="51796" x2="50958" y2="51796"/>
                        <a14:backgroundMark x1="50160" y1="49701" x2="50160" y2="49701"/>
                        <a14:backgroundMark x1="49681" y1="49102" x2="49681" y2="49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3730" y="3255406"/>
            <a:ext cx="2865644" cy="1528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2F6AA7-CD0C-3981-37AC-A76C308AD318}"/>
              </a:ext>
            </a:extLst>
          </p:cNvPr>
          <p:cNvSpPr txBox="1"/>
          <p:nvPr/>
        </p:nvSpPr>
        <p:spPr>
          <a:xfrm>
            <a:off x="3156694" y="1096361"/>
            <a:ext cx="156966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iglesia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2E4ACB0-0F17-A62A-961C-50AC554C2001}"/>
              </a:ext>
            </a:extLst>
          </p:cNvPr>
          <p:cNvSpPr/>
          <p:nvPr/>
        </p:nvSpPr>
        <p:spPr>
          <a:xfrm rot="19293668">
            <a:off x="2574975" y="1870930"/>
            <a:ext cx="977549" cy="25305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C438BFA-0AF8-02BE-BD03-E0A929D71733}"/>
              </a:ext>
            </a:extLst>
          </p:cNvPr>
          <p:cNvSpPr/>
          <p:nvPr/>
        </p:nvSpPr>
        <p:spPr>
          <a:xfrm rot="9690738">
            <a:off x="3835732" y="4294652"/>
            <a:ext cx="473836" cy="1378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72422-5FB8-02E8-AEDA-63511D416A9B}"/>
              </a:ext>
            </a:extLst>
          </p:cNvPr>
          <p:cNvSpPr txBox="1"/>
          <p:nvPr/>
        </p:nvSpPr>
        <p:spPr>
          <a:xfrm>
            <a:off x="3849883" y="3714195"/>
            <a:ext cx="158408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paleta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E4A1C-7FFD-60BA-6326-875217839394}"/>
              </a:ext>
            </a:extLst>
          </p:cNvPr>
          <p:cNvSpPr txBox="1"/>
          <p:nvPr/>
        </p:nvSpPr>
        <p:spPr>
          <a:xfrm>
            <a:off x="8020095" y="1766626"/>
            <a:ext cx="159530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El </a:t>
            </a:r>
            <a:r>
              <a:rPr lang="en-US" sz="2400" b="1" dirty="0" err="1">
                <a:latin typeface="Century Gothic" panose="020B0502020202020204" pitchFamily="34" charset="0"/>
              </a:rPr>
              <a:t>parque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45FC4-7D8C-FEA5-E77B-FF91042B03DC}"/>
              </a:ext>
            </a:extLst>
          </p:cNvPr>
          <p:cNvSpPr txBox="1"/>
          <p:nvPr/>
        </p:nvSpPr>
        <p:spPr>
          <a:xfrm>
            <a:off x="9704374" y="5580642"/>
            <a:ext cx="163217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policía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DDA00468-3294-09F1-5812-ADF47AAA599D}"/>
              </a:ext>
            </a:extLst>
          </p:cNvPr>
          <p:cNvSpPr/>
          <p:nvPr/>
        </p:nvSpPr>
        <p:spPr>
          <a:xfrm rot="18209982">
            <a:off x="7834635" y="2747657"/>
            <a:ext cx="1120557" cy="20625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09F4D244-08A2-CF61-E509-017B59165466}"/>
              </a:ext>
            </a:extLst>
          </p:cNvPr>
          <p:cNvSpPr/>
          <p:nvPr/>
        </p:nvSpPr>
        <p:spPr>
          <a:xfrm>
            <a:off x="8822424" y="5679470"/>
            <a:ext cx="667811" cy="18286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3397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EF05D-B063-0304-71E4-BC942C5C7A38}"/>
              </a:ext>
            </a:extLst>
          </p:cNvPr>
          <p:cNvSpPr txBox="1"/>
          <p:nvPr/>
        </p:nvSpPr>
        <p:spPr>
          <a:xfrm>
            <a:off x="44463" y="5679470"/>
            <a:ext cx="162197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Las </a:t>
            </a:r>
            <a:r>
              <a:rPr lang="en-US" sz="2400" b="1" dirty="0" err="1">
                <a:latin typeface="Century Gothic" panose="020B0502020202020204" pitchFamily="34" charset="0"/>
              </a:rPr>
              <a:t>calles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EEEBB1D-17EB-26EE-3D1F-6425790F17AB}"/>
              </a:ext>
            </a:extLst>
          </p:cNvPr>
          <p:cNvSpPr/>
          <p:nvPr/>
        </p:nvSpPr>
        <p:spPr>
          <a:xfrm flipV="1">
            <a:off x="1796413" y="5793790"/>
            <a:ext cx="750844" cy="2330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2" name="Picture 11" descr="Cartoon kids in uniform standing next to a police car&#10;&#10;Description automatically generated">
            <a:extLst>
              <a:ext uri="{FF2B5EF4-FFF2-40B4-BE49-F238E27FC236}">
                <a16:creationId xmlns:a16="http://schemas.microsoft.com/office/drawing/2014/main" id="{2DAE2BC2-9064-FD5F-1DF3-2390FF0F0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9" b="99132" l="1146" r="95156">
                        <a14:foregroundMark x1="9635" y1="15965" x2="23958" y2="14496"/>
                        <a14:foregroundMark x1="23958" y1="14496" x2="24427" y2="31129"/>
                        <a14:foregroundMark x1="24427" y1="31129" x2="18958" y2="43019"/>
                        <a14:foregroundMark x1="18958" y1="43019" x2="19063" y2="69606"/>
                        <a14:foregroundMark x1="18229" y1="7014" x2="25365" y2="9152"/>
                        <a14:foregroundMark x1="22083" y1="3808" x2="21042" y2="2739"/>
                        <a14:foregroundMark x1="3802" y1="42151" x2="11927" y2="58517"/>
                        <a14:foregroundMark x1="9792" y1="61924" x2="4010" y2="72612"/>
                        <a14:foregroundMark x1="4010" y1="72612" x2="2135" y2="80027"/>
                        <a14:foregroundMark x1="11458" y1="70407" x2="7135" y2="79225"/>
                        <a14:foregroundMark x1="7135" y1="79225" x2="7135" y2="79359"/>
                        <a14:foregroundMark x1="1146" y1="79359" x2="15260" y2="79158"/>
                        <a14:foregroundMark x1="15260" y1="79158" x2="15781" y2="79158"/>
                        <a14:foregroundMark x1="14271" y1="90180" x2="13594" y2="97261"/>
                        <a14:foregroundMark x1="25208" y1="95925" x2="32656" y2="98998"/>
                        <a14:foregroundMark x1="32656" y1="98998" x2="34688" y2="98530"/>
                        <a14:foregroundMark x1="36302" y1="69138" x2="70990" y2="47762"/>
                        <a14:foregroundMark x1="70990" y1="47762" x2="73958" y2="50234"/>
                        <a14:foregroundMark x1="54740" y1="72946" x2="70521" y2="59385"/>
                        <a14:foregroundMark x1="56406" y1="66800" x2="57708" y2="65331"/>
                        <a14:foregroundMark x1="59062" y1="62792" x2="67031" y2="59786"/>
                        <a14:foregroundMark x1="45104" y1="57649" x2="39479" y2="61924"/>
                        <a14:foregroundMark x1="53229" y1="70207" x2="44948" y2="73681"/>
                        <a14:foregroundMark x1="44948" y1="73681" x2="39167" y2="59252"/>
                        <a14:foregroundMark x1="39167" y1="59252" x2="48281" y2="51303"/>
                        <a14:foregroundMark x1="48281" y1="51303" x2="53073" y2="52104"/>
                        <a14:foregroundMark x1="88229" y1="2338" x2="95625" y2="8617"/>
                        <a14:foregroundMark x1="95625" y1="8617" x2="96406" y2="32398"/>
                        <a14:foregroundMark x1="96406" y1="32398" x2="89167" y2="40214"/>
                        <a14:foregroundMark x1="89167" y1="40214" x2="95208" y2="49499"/>
                        <a14:foregroundMark x1="95208" y1="49499" x2="94375" y2="58517"/>
                        <a14:foregroundMark x1="72500" y1="78691" x2="75833" y2="77422"/>
                        <a14:foregroundMark x1="69844" y1="74015" x2="73333" y2="84235"/>
                        <a14:foregroundMark x1="32500" y1="77221" x2="31198" y2="84235"/>
                        <a14:foregroundMark x1="18594" y1="94255" x2="10938" y2="97996"/>
                        <a14:foregroundMark x1="10938" y1="97996" x2="8125" y2="96393"/>
                        <a14:foregroundMark x1="7604" y1="96192" x2="9427" y2="99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62" y="4400296"/>
            <a:ext cx="2233862" cy="1741714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53" y="3788310"/>
            <a:ext cx="1902704" cy="1496593"/>
          </a:xfrm>
          <a:prstGeom prst="rect">
            <a:avLst/>
          </a:prstGeom>
        </p:spPr>
      </p:pic>
      <p:pic>
        <p:nvPicPr>
          <p:cNvPr id="16" name="Picture 15" descr="A child riding a bicycle&#10;&#10;Description automatically generated">
            <a:extLst>
              <a:ext uri="{FF2B5EF4-FFF2-40B4-BE49-F238E27FC236}">
                <a16:creationId xmlns:a16="http://schemas.microsoft.com/office/drawing/2014/main" id="{7955CBE6-BA1B-4451-33C5-C3CB1D534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048" y1="34132" x2="44249" y2="42814"/>
                        <a14:foregroundMark x1="56991" y1="49701" x2="58307" y2="46707"/>
                        <a14:foregroundMark x1="56070" y1="51796" x2="56991" y2="49701"/>
                        <a14:foregroundMark x1="52811" y1="52096" x2="53355" y2="52695"/>
                        <a14:foregroundMark x1="52539" y1="51796" x2="52811" y2="52096"/>
                        <a14:foregroundMark x1="51807" y1="50989" x2="52539" y2="51796"/>
                        <a14:foregroundMark x1="50096" y1="49102" x2="50398" y2="49435"/>
                        <a14:foregroundMark x1="47923" y1="46707" x2="50096" y2="49102"/>
                        <a14:foregroundMark x1="53355" y1="52695" x2="55911" y2="53593"/>
                        <a14:foregroundMark x1="54633" y1="58084" x2="55751" y2="71257"/>
                        <a14:backgroundMark x1="40895" y1="31437" x2="38339" y2="48503"/>
                        <a14:backgroundMark x1="38339" y1="48503" x2="40895" y2="62575"/>
                        <a14:backgroundMark x1="40895" y1="62575" x2="29233" y2="80539"/>
                        <a14:backgroundMark x1="44409" y1="26347" x2="43770" y2="12575"/>
                        <a14:backgroundMark x1="43770" y1="12575" x2="50639" y2="12275"/>
                        <a14:backgroundMark x1="59585" y1="28443" x2="61182" y2="44012"/>
                        <a14:backgroundMark x1="61182" y1="44012" x2="60224" y2="56287"/>
                        <a14:backgroundMark x1="60224" y1="56287" x2="63898" y2="72455"/>
                        <a14:backgroundMark x1="63898" y1="72455" x2="70447" y2="74850"/>
                        <a14:backgroundMark x1="70447" y1="74850" x2="84505" y2="72455"/>
                        <a14:backgroundMark x1="84505" y1="72455" x2="72204" y2="22455"/>
                        <a14:backgroundMark x1="72204" y1="22455" x2="72684" y2="13473"/>
                        <a14:backgroundMark x1="57668" y1="56886" x2="59265" y2="60778"/>
                        <a14:backgroundMark x1="35144" y1="53293" x2="21565" y2="66766"/>
                        <a14:backgroundMark x1="21565" y1="46108" x2="24920" y2="78743"/>
                        <a14:backgroundMark x1="32588" y1="47305" x2="32588" y2="47305"/>
                        <a14:backgroundMark x1="54153" y1="37725" x2="54153" y2="37725"/>
                        <a14:backgroundMark x1="50479" y1="41916" x2="50479" y2="41916"/>
                        <a14:backgroundMark x1="50000" y1="70359" x2="50000" y2="70359"/>
                        <a14:backgroundMark x1="59105" y1="73952" x2="59105" y2="73952"/>
                        <a14:backgroundMark x1="55431" y1="76647" x2="55431" y2="76647"/>
                        <a14:backgroundMark x1="54153" y1="73353" x2="54153" y2="73353"/>
                        <a14:backgroundMark x1="49840" y1="61677" x2="49840" y2="61677"/>
                        <a14:backgroundMark x1="39776" y1="74551" x2="39776" y2="74551"/>
                        <a14:backgroundMark x1="40895" y1="72455" x2="40895" y2="72455"/>
                        <a14:backgroundMark x1="46645" y1="72455" x2="46645" y2="72455"/>
                        <a14:backgroundMark x1="54313" y1="47305" x2="54313" y2="47305"/>
                        <a14:backgroundMark x1="51597" y1="44910" x2="51597" y2="44910"/>
                        <a14:backgroundMark x1="50160" y1="42814" x2="51278" y2="44611"/>
                        <a14:backgroundMark x1="51917" y1="46407" x2="53355" y2="47904"/>
                        <a14:backgroundMark x1="57668" y1="49701" x2="57668" y2="49701"/>
                        <a14:backgroundMark x1="50160" y1="50299" x2="50160" y2="50299"/>
                        <a14:backgroundMark x1="51438" y1="52096" x2="51438" y2="52096"/>
                        <a14:backgroundMark x1="52716" y1="53892" x2="52716" y2="53892"/>
                        <a14:backgroundMark x1="50958" y1="51796" x2="50958" y2="51796"/>
                        <a14:backgroundMark x1="50160" y1="49701" x2="50160" y2="49701"/>
                        <a14:backgroundMark x1="49681" y1="49102" x2="49681" y2="49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3730" y="3255406"/>
            <a:ext cx="2865644" cy="1528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2F6AA7-CD0C-3981-37AC-A76C308AD318}"/>
              </a:ext>
            </a:extLst>
          </p:cNvPr>
          <p:cNvSpPr txBox="1"/>
          <p:nvPr/>
        </p:nvSpPr>
        <p:spPr>
          <a:xfrm>
            <a:off x="3156694" y="1096361"/>
            <a:ext cx="156966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iglesia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2E4ACB0-0F17-A62A-961C-50AC554C2001}"/>
              </a:ext>
            </a:extLst>
          </p:cNvPr>
          <p:cNvSpPr/>
          <p:nvPr/>
        </p:nvSpPr>
        <p:spPr>
          <a:xfrm rot="19293668">
            <a:off x="2574975" y="1870930"/>
            <a:ext cx="977549" cy="25305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C438BFA-0AF8-02BE-BD03-E0A929D71733}"/>
              </a:ext>
            </a:extLst>
          </p:cNvPr>
          <p:cNvSpPr/>
          <p:nvPr/>
        </p:nvSpPr>
        <p:spPr>
          <a:xfrm rot="9690738">
            <a:off x="3835732" y="4294652"/>
            <a:ext cx="473836" cy="1378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72422-5FB8-02E8-AEDA-63511D416A9B}"/>
              </a:ext>
            </a:extLst>
          </p:cNvPr>
          <p:cNvSpPr txBox="1"/>
          <p:nvPr/>
        </p:nvSpPr>
        <p:spPr>
          <a:xfrm>
            <a:off x="3849883" y="3714195"/>
            <a:ext cx="158408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paleta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E4A1C-7FFD-60BA-6326-875217839394}"/>
              </a:ext>
            </a:extLst>
          </p:cNvPr>
          <p:cNvSpPr txBox="1"/>
          <p:nvPr/>
        </p:nvSpPr>
        <p:spPr>
          <a:xfrm>
            <a:off x="8020095" y="1766626"/>
            <a:ext cx="159530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El </a:t>
            </a:r>
            <a:r>
              <a:rPr lang="en-US" sz="2400" b="1" dirty="0" err="1">
                <a:latin typeface="Century Gothic" panose="020B0502020202020204" pitchFamily="34" charset="0"/>
              </a:rPr>
              <a:t>parque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45FC4-7D8C-FEA5-E77B-FF91042B03DC}"/>
              </a:ext>
            </a:extLst>
          </p:cNvPr>
          <p:cNvSpPr txBox="1"/>
          <p:nvPr/>
        </p:nvSpPr>
        <p:spPr>
          <a:xfrm>
            <a:off x="9704374" y="5580642"/>
            <a:ext cx="163217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policía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539E4-4FA6-C2E5-B864-46C1BBA34E66}"/>
              </a:ext>
            </a:extLst>
          </p:cNvPr>
          <p:cNvSpPr txBox="1"/>
          <p:nvPr/>
        </p:nvSpPr>
        <p:spPr>
          <a:xfrm>
            <a:off x="10166636" y="1766626"/>
            <a:ext cx="1922321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bicicleta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DDA00468-3294-09F1-5812-ADF47AAA599D}"/>
              </a:ext>
            </a:extLst>
          </p:cNvPr>
          <p:cNvSpPr/>
          <p:nvPr/>
        </p:nvSpPr>
        <p:spPr>
          <a:xfrm rot="18209982">
            <a:off x="7834635" y="2747657"/>
            <a:ext cx="1120557" cy="20625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509EC5DD-3B69-2A4D-56B7-677EE9014D4B}"/>
              </a:ext>
            </a:extLst>
          </p:cNvPr>
          <p:cNvSpPr/>
          <p:nvPr/>
        </p:nvSpPr>
        <p:spPr>
          <a:xfrm rot="16200000">
            <a:off x="10396660" y="2937482"/>
            <a:ext cx="1362643" cy="19078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09F4D244-08A2-CF61-E509-017B59165466}"/>
              </a:ext>
            </a:extLst>
          </p:cNvPr>
          <p:cNvSpPr/>
          <p:nvPr/>
        </p:nvSpPr>
        <p:spPr>
          <a:xfrm>
            <a:off x="8822424" y="5679470"/>
            <a:ext cx="667811" cy="18286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4885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EF05D-B063-0304-71E4-BC942C5C7A38}"/>
              </a:ext>
            </a:extLst>
          </p:cNvPr>
          <p:cNvSpPr txBox="1"/>
          <p:nvPr/>
        </p:nvSpPr>
        <p:spPr>
          <a:xfrm>
            <a:off x="44463" y="5679470"/>
            <a:ext cx="162197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Las </a:t>
            </a:r>
            <a:r>
              <a:rPr lang="en-US" sz="2400" b="1" dirty="0" err="1">
                <a:latin typeface="Century Gothic" panose="020B0502020202020204" pitchFamily="34" charset="0"/>
              </a:rPr>
              <a:t>calles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EEEBB1D-17EB-26EE-3D1F-6425790F17AB}"/>
              </a:ext>
            </a:extLst>
          </p:cNvPr>
          <p:cNvSpPr/>
          <p:nvPr/>
        </p:nvSpPr>
        <p:spPr>
          <a:xfrm flipV="1">
            <a:off x="1796413" y="5793790"/>
            <a:ext cx="750844" cy="2330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2" name="Picture 11" descr="Cartoon kids in uniform standing next to a police car&#10;&#10;Description automatically generated">
            <a:extLst>
              <a:ext uri="{FF2B5EF4-FFF2-40B4-BE49-F238E27FC236}">
                <a16:creationId xmlns:a16="http://schemas.microsoft.com/office/drawing/2014/main" id="{2DAE2BC2-9064-FD5F-1DF3-2390FF0F0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9" b="99132" l="1146" r="95156">
                        <a14:foregroundMark x1="9635" y1="15965" x2="23958" y2="14496"/>
                        <a14:foregroundMark x1="23958" y1="14496" x2="24427" y2="31129"/>
                        <a14:foregroundMark x1="24427" y1="31129" x2="18958" y2="43019"/>
                        <a14:foregroundMark x1="18958" y1="43019" x2="19063" y2="69606"/>
                        <a14:foregroundMark x1="18229" y1="7014" x2="25365" y2="9152"/>
                        <a14:foregroundMark x1="22083" y1="3808" x2="21042" y2="2739"/>
                        <a14:foregroundMark x1="3802" y1="42151" x2="11927" y2="58517"/>
                        <a14:foregroundMark x1="9792" y1="61924" x2="4010" y2="72612"/>
                        <a14:foregroundMark x1="4010" y1="72612" x2="2135" y2="80027"/>
                        <a14:foregroundMark x1="11458" y1="70407" x2="7135" y2="79225"/>
                        <a14:foregroundMark x1="7135" y1="79225" x2="7135" y2="79359"/>
                        <a14:foregroundMark x1="1146" y1="79359" x2="15260" y2="79158"/>
                        <a14:foregroundMark x1="15260" y1="79158" x2="15781" y2="79158"/>
                        <a14:foregroundMark x1="14271" y1="90180" x2="13594" y2="97261"/>
                        <a14:foregroundMark x1="25208" y1="95925" x2="32656" y2="98998"/>
                        <a14:foregroundMark x1="32656" y1="98998" x2="34688" y2="98530"/>
                        <a14:foregroundMark x1="36302" y1="69138" x2="70990" y2="47762"/>
                        <a14:foregroundMark x1="70990" y1="47762" x2="73958" y2="50234"/>
                        <a14:foregroundMark x1="54740" y1="72946" x2="70521" y2="59385"/>
                        <a14:foregroundMark x1="56406" y1="66800" x2="57708" y2="65331"/>
                        <a14:foregroundMark x1="59062" y1="62792" x2="67031" y2="59786"/>
                        <a14:foregroundMark x1="45104" y1="57649" x2="39479" y2="61924"/>
                        <a14:foregroundMark x1="53229" y1="70207" x2="44948" y2="73681"/>
                        <a14:foregroundMark x1="44948" y1="73681" x2="39167" y2="59252"/>
                        <a14:foregroundMark x1="39167" y1="59252" x2="48281" y2="51303"/>
                        <a14:foregroundMark x1="48281" y1="51303" x2="53073" y2="52104"/>
                        <a14:foregroundMark x1="88229" y1="2338" x2="95625" y2="8617"/>
                        <a14:foregroundMark x1="95625" y1="8617" x2="96406" y2="32398"/>
                        <a14:foregroundMark x1="96406" y1="32398" x2="89167" y2="40214"/>
                        <a14:foregroundMark x1="89167" y1="40214" x2="95208" y2="49499"/>
                        <a14:foregroundMark x1="95208" y1="49499" x2="94375" y2="58517"/>
                        <a14:foregroundMark x1="72500" y1="78691" x2="75833" y2="77422"/>
                        <a14:foregroundMark x1="69844" y1="74015" x2="73333" y2="84235"/>
                        <a14:foregroundMark x1="32500" y1="77221" x2="31198" y2="84235"/>
                        <a14:foregroundMark x1="18594" y1="94255" x2="10938" y2="97996"/>
                        <a14:foregroundMark x1="10938" y1="97996" x2="8125" y2="96393"/>
                        <a14:foregroundMark x1="7604" y1="96192" x2="9427" y2="99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62" y="4400296"/>
            <a:ext cx="2233862" cy="1741714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53" y="3788310"/>
            <a:ext cx="1902704" cy="1496593"/>
          </a:xfrm>
          <a:prstGeom prst="rect">
            <a:avLst/>
          </a:prstGeom>
        </p:spPr>
      </p:pic>
      <p:pic>
        <p:nvPicPr>
          <p:cNvPr id="16" name="Picture 15" descr="A child riding a bicycle&#10;&#10;Description automatically generated">
            <a:extLst>
              <a:ext uri="{FF2B5EF4-FFF2-40B4-BE49-F238E27FC236}">
                <a16:creationId xmlns:a16="http://schemas.microsoft.com/office/drawing/2014/main" id="{7955CBE6-BA1B-4451-33C5-C3CB1D534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048" y1="34132" x2="44249" y2="42814"/>
                        <a14:foregroundMark x1="56991" y1="49701" x2="58307" y2="46707"/>
                        <a14:foregroundMark x1="56070" y1="51796" x2="56991" y2="49701"/>
                        <a14:foregroundMark x1="52811" y1="52096" x2="53355" y2="52695"/>
                        <a14:foregroundMark x1="52539" y1="51796" x2="52811" y2="52096"/>
                        <a14:foregroundMark x1="51807" y1="50989" x2="52539" y2="51796"/>
                        <a14:foregroundMark x1="50096" y1="49102" x2="50398" y2="49435"/>
                        <a14:foregroundMark x1="47923" y1="46707" x2="50096" y2="49102"/>
                        <a14:foregroundMark x1="53355" y1="52695" x2="55911" y2="53593"/>
                        <a14:foregroundMark x1="54633" y1="58084" x2="55751" y2="71257"/>
                        <a14:backgroundMark x1="40895" y1="31437" x2="38339" y2="48503"/>
                        <a14:backgroundMark x1="38339" y1="48503" x2="40895" y2="62575"/>
                        <a14:backgroundMark x1="40895" y1="62575" x2="29233" y2="80539"/>
                        <a14:backgroundMark x1="44409" y1="26347" x2="43770" y2="12575"/>
                        <a14:backgroundMark x1="43770" y1="12575" x2="50639" y2="12275"/>
                        <a14:backgroundMark x1="59585" y1="28443" x2="61182" y2="44012"/>
                        <a14:backgroundMark x1="61182" y1="44012" x2="60224" y2="56287"/>
                        <a14:backgroundMark x1="60224" y1="56287" x2="63898" y2="72455"/>
                        <a14:backgroundMark x1="63898" y1="72455" x2="70447" y2="74850"/>
                        <a14:backgroundMark x1="70447" y1="74850" x2="84505" y2="72455"/>
                        <a14:backgroundMark x1="84505" y1="72455" x2="72204" y2="22455"/>
                        <a14:backgroundMark x1="72204" y1="22455" x2="72684" y2="13473"/>
                        <a14:backgroundMark x1="57668" y1="56886" x2="59265" y2="60778"/>
                        <a14:backgroundMark x1="35144" y1="53293" x2="21565" y2="66766"/>
                        <a14:backgroundMark x1="21565" y1="46108" x2="24920" y2="78743"/>
                        <a14:backgroundMark x1="32588" y1="47305" x2="32588" y2="47305"/>
                        <a14:backgroundMark x1="54153" y1="37725" x2="54153" y2="37725"/>
                        <a14:backgroundMark x1="50479" y1="41916" x2="50479" y2="41916"/>
                        <a14:backgroundMark x1="50000" y1="70359" x2="50000" y2="70359"/>
                        <a14:backgroundMark x1="59105" y1="73952" x2="59105" y2="73952"/>
                        <a14:backgroundMark x1="55431" y1="76647" x2="55431" y2="76647"/>
                        <a14:backgroundMark x1="54153" y1="73353" x2="54153" y2="73353"/>
                        <a14:backgroundMark x1="49840" y1="61677" x2="49840" y2="61677"/>
                        <a14:backgroundMark x1="39776" y1="74551" x2="39776" y2="74551"/>
                        <a14:backgroundMark x1="40895" y1="72455" x2="40895" y2="72455"/>
                        <a14:backgroundMark x1="46645" y1="72455" x2="46645" y2="72455"/>
                        <a14:backgroundMark x1="54313" y1="47305" x2="54313" y2="47305"/>
                        <a14:backgroundMark x1="51597" y1="44910" x2="51597" y2="44910"/>
                        <a14:backgroundMark x1="50160" y1="42814" x2="51278" y2="44611"/>
                        <a14:backgroundMark x1="51917" y1="46407" x2="53355" y2="47904"/>
                        <a14:backgroundMark x1="57668" y1="49701" x2="57668" y2="49701"/>
                        <a14:backgroundMark x1="50160" y1="50299" x2="50160" y2="50299"/>
                        <a14:backgroundMark x1="51438" y1="52096" x2="51438" y2="52096"/>
                        <a14:backgroundMark x1="52716" y1="53892" x2="52716" y2="53892"/>
                        <a14:backgroundMark x1="50958" y1="51796" x2="50958" y2="51796"/>
                        <a14:backgroundMark x1="50160" y1="49701" x2="50160" y2="49701"/>
                        <a14:backgroundMark x1="49681" y1="49102" x2="49681" y2="49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3730" y="3255406"/>
            <a:ext cx="2865644" cy="1528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2F6AA7-CD0C-3981-37AC-A76C308AD318}"/>
              </a:ext>
            </a:extLst>
          </p:cNvPr>
          <p:cNvSpPr txBox="1"/>
          <p:nvPr/>
        </p:nvSpPr>
        <p:spPr>
          <a:xfrm>
            <a:off x="3156694" y="1096361"/>
            <a:ext cx="156966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iglesia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2E4ACB0-0F17-A62A-961C-50AC554C2001}"/>
              </a:ext>
            </a:extLst>
          </p:cNvPr>
          <p:cNvSpPr/>
          <p:nvPr/>
        </p:nvSpPr>
        <p:spPr>
          <a:xfrm rot="19293668">
            <a:off x="2574975" y="1870930"/>
            <a:ext cx="977549" cy="25305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C438BFA-0AF8-02BE-BD03-E0A929D71733}"/>
              </a:ext>
            </a:extLst>
          </p:cNvPr>
          <p:cNvSpPr/>
          <p:nvPr/>
        </p:nvSpPr>
        <p:spPr>
          <a:xfrm rot="9690738">
            <a:off x="3835732" y="4294652"/>
            <a:ext cx="473836" cy="1378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72422-5FB8-02E8-AEDA-63511D416A9B}"/>
              </a:ext>
            </a:extLst>
          </p:cNvPr>
          <p:cNvSpPr txBox="1"/>
          <p:nvPr/>
        </p:nvSpPr>
        <p:spPr>
          <a:xfrm>
            <a:off x="3849883" y="3714195"/>
            <a:ext cx="158408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paleta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E4A1C-7FFD-60BA-6326-875217839394}"/>
              </a:ext>
            </a:extLst>
          </p:cNvPr>
          <p:cNvSpPr txBox="1"/>
          <p:nvPr/>
        </p:nvSpPr>
        <p:spPr>
          <a:xfrm>
            <a:off x="8020095" y="1766626"/>
            <a:ext cx="159530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El </a:t>
            </a:r>
            <a:r>
              <a:rPr lang="en-US" sz="2400" b="1" dirty="0" err="1">
                <a:latin typeface="Century Gothic" panose="020B0502020202020204" pitchFamily="34" charset="0"/>
              </a:rPr>
              <a:t>parque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45FC4-7D8C-FEA5-E77B-FF91042B03DC}"/>
              </a:ext>
            </a:extLst>
          </p:cNvPr>
          <p:cNvSpPr txBox="1"/>
          <p:nvPr/>
        </p:nvSpPr>
        <p:spPr>
          <a:xfrm>
            <a:off x="9704374" y="5580642"/>
            <a:ext cx="163217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policía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A539E4-4FA6-C2E5-B864-46C1BBA34E66}"/>
              </a:ext>
            </a:extLst>
          </p:cNvPr>
          <p:cNvSpPr txBox="1"/>
          <p:nvPr/>
        </p:nvSpPr>
        <p:spPr>
          <a:xfrm>
            <a:off x="10166636" y="1766626"/>
            <a:ext cx="1922321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bicicleta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DDA00468-3294-09F1-5812-ADF47AAA599D}"/>
              </a:ext>
            </a:extLst>
          </p:cNvPr>
          <p:cNvSpPr/>
          <p:nvPr/>
        </p:nvSpPr>
        <p:spPr>
          <a:xfrm rot="18209982">
            <a:off x="7834635" y="2747657"/>
            <a:ext cx="1120557" cy="20625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509EC5DD-3B69-2A4D-56B7-677EE9014D4B}"/>
              </a:ext>
            </a:extLst>
          </p:cNvPr>
          <p:cNvSpPr/>
          <p:nvPr/>
        </p:nvSpPr>
        <p:spPr>
          <a:xfrm rot="16200000">
            <a:off x="10396660" y="2937482"/>
            <a:ext cx="1362643" cy="19078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09F4D244-08A2-CF61-E509-017B59165466}"/>
              </a:ext>
            </a:extLst>
          </p:cNvPr>
          <p:cNvSpPr/>
          <p:nvPr/>
        </p:nvSpPr>
        <p:spPr>
          <a:xfrm>
            <a:off x="8822424" y="5679470"/>
            <a:ext cx="667811" cy="18286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0CBEF973-B5E1-D61E-ABB7-9811967D957D}"/>
              </a:ext>
            </a:extLst>
          </p:cNvPr>
          <p:cNvSpPr/>
          <p:nvPr/>
        </p:nvSpPr>
        <p:spPr>
          <a:xfrm rot="1869156">
            <a:off x="2974344" y="5387510"/>
            <a:ext cx="865443" cy="21565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48FEB06D-459B-77B7-54BC-E8A59F81AD8F}"/>
              </a:ext>
            </a:extLst>
          </p:cNvPr>
          <p:cNvSpPr/>
          <p:nvPr/>
        </p:nvSpPr>
        <p:spPr>
          <a:xfrm rot="9550766">
            <a:off x="5527450" y="5613680"/>
            <a:ext cx="1162089" cy="21774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BB67AD-F9CA-A95C-4ABA-7237272BD507}"/>
              </a:ext>
            </a:extLst>
          </p:cNvPr>
          <p:cNvSpPr txBox="1"/>
          <p:nvPr/>
        </p:nvSpPr>
        <p:spPr>
          <a:xfrm>
            <a:off x="3921557" y="5627437"/>
            <a:ext cx="148470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gente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03921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2" name="Picture 11" descr="Cartoon kids in uniform standing next to a police car&#10;&#10;Description automatically generated">
            <a:extLst>
              <a:ext uri="{FF2B5EF4-FFF2-40B4-BE49-F238E27FC236}">
                <a16:creationId xmlns:a16="http://schemas.microsoft.com/office/drawing/2014/main" id="{2DAE2BC2-9064-FD5F-1DF3-2390FF0F0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9" b="99132" l="1146" r="95156">
                        <a14:foregroundMark x1="9635" y1="15965" x2="23958" y2="14496"/>
                        <a14:foregroundMark x1="23958" y1="14496" x2="24427" y2="31129"/>
                        <a14:foregroundMark x1="24427" y1="31129" x2="18958" y2="43019"/>
                        <a14:foregroundMark x1="18958" y1="43019" x2="19063" y2="69606"/>
                        <a14:foregroundMark x1="18229" y1="7014" x2="25365" y2="9152"/>
                        <a14:foregroundMark x1="22083" y1="3808" x2="21042" y2="2739"/>
                        <a14:foregroundMark x1="3802" y1="42151" x2="11927" y2="58517"/>
                        <a14:foregroundMark x1="9792" y1="61924" x2="4010" y2="72612"/>
                        <a14:foregroundMark x1="4010" y1="72612" x2="2135" y2="80027"/>
                        <a14:foregroundMark x1="11458" y1="70407" x2="7135" y2="79225"/>
                        <a14:foregroundMark x1="7135" y1="79225" x2="7135" y2="79359"/>
                        <a14:foregroundMark x1="1146" y1="79359" x2="15260" y2="79158"/>
                        <a14:foregroundMark x1="15260" y1="79158" x2="15781" y2="79158"/>
                        <a14:foregroundMark x1="14271" y1="90180" x2="13594" y2="97261"/>
                        <a14:foregroundMark x1="25208" y1="95925" x2="32656" y2="98998"/>
                        <a14:foregroundMark x1="32656" y1="98998" x2="34688" y2="98530"/>
                        <a14:foregroundMark x1="36302" y1="69138" x2="70990" y2="47762"/>
                        <a14:foregroundMark x1="70990" y1="47762" x2="73958" y2="50234"/>
                        <a14:foregroundMark x1="54740" y1="72946" x2="70521" y2="59385"/>
                        <a14:foregroundMark x1="56406" y1="66800" x2="57708" y2="65331"/>
                        <a14:foregroundMark x1="59062" y1="62792" x2="67031" y2="59786"/>
                        <a14:foregroundMark x1="45104" y1="57649" x2="39479" y2="61924"/>
                        <a14:foregroundMark x1="53229" y1="70207" x2="44948" y2="73681"/>
                        <a14:foregroundMark x1="44948" y1="73681" x2="39167" y2="59252"/>
                        <a14:foregroundMark x1="39167" y1="59252" x2="48281" y2="51303"/>
                        <a14:foregroundMark x1="48281" y1="51303" x2="53073" y2="52104"/>
                        <a14:foregroundMark x1="88229" y1="2338" x2="95625" y2="8617"/>
                        <a14:foregroundMark x1="95625" y1="8617" x2="96406" y2="32398"/>
                        <a14:foregroundMark x1="96406" y1="32398" x2="89167" y2="40214"/>
                        <a14:foregroundMark x1="89167" y1="40214" x2="95208" y2="49499"/>
                        <a14:foregroundMark x1="95208" y1="49499" x2="94375" y2="58517"/>
                        <a14:foregroundMark x1="72500" y1="78691" x2="75833" y2="77422"/>
                        <a14:foregroundMark x1="69844" y1="74015" x2="73333" y2="84235"/>
                        <a14:foregroundMark x1="32500" y1="77221" x2="31198" y2="84235"/>
                        <a14:foregroundMark x1="18594" y1="94255" x2="10938" y2="97996"/>
                        <a14:foregroundMark x1="10938" y1="97996" x2="8125" y2="96393"/>
                        <a14:foregroundMark x1="7604" y1="96192" x2="9427" y2="99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96" y="4254460"/>
            <a:ext cx="2233862" cy="1741714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35" y="4095340"/>
            <a:ext cx="1563222" cy="1229570"/>
          </a:xfrm>
          <a:prstGeom prst="rect">
            <a:avLst/>
          </a:prstGeom>
        </p:spPr>
      </p:pic>
      <p:pic>
        <p:nvPicPr>
          <p:cNvPr id="16" name="Picture 15" descr="A child riding a bicycle&#10;&#10;Description automatically generated">
            <a:extLst>
              <a:ext uri="{FF2B5EF4-FFF2-40B4-BE49-F238E27FC236}">
                <a16:creationId xmlns:a16="http://schemas.microsoft.com/office/drawing/2014/main" id="{7955CBE6-BA1B-4451-33C5-C3CB1D534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048" y1="34132" x2="44249" y2="42814"/>
                        <a14:foregroundMark x1="56991" y1="49701" x2="58307" y2="46707"/>
                        <a14:foregroundMark x1="56070" y1="51796" x2="56991" y2="49701"/>
                        <a14:foregroundMark x1="52811" y1="52096" x2="53355" y2="52695"/>
                        <a14:foregroundMark x1="52539" y1="51796" x2="52811" y2="52096"/>
                        <a14:foregroundMark x1="51807" y1="50989" x2="52539" y2="51796"/>
                        <a14:foregroundMark x1="50096" y1="49102" x2="50398" y2="49435"/>
                        <a14:foregroundMark x1="47923" y1="46707" x2="50096" y2="49102"/>
                        <a14:foregroundMark x1="53355" y1="52695" x2="55911" y2="53593"/>
                        <a14:foregroundMark x1="54633" y1="58084" x2="55751" y2="71257"/>
                        <a14:backgroundMark x1="40895" y1="31437" x2="38339" y2="48503"/>
                        <a14:backgroundMark x1="38339" y1="48503" x2="40895" y2="62575"/>
                        <a14:backgroundMark x1="40895" y1="62575" x2="29233" y2="80539"/>
                        <a14:backgroundMark x1="44409" y1="26347" x2="43770" y2="12575"/>
                        <a14:backgroundMark x1="43770" y1="12575" x2="50639" y2="12275"/>
                        <a14:backgroundMark x1="59585" y1="28443" x2="61182" y2="44012"/>
                        <a14:backgroundMark x1="61182" y1="44012" x2="60224" y2="56287"/>
                        <a14:backgroundMark x1="60224" y1="56287" x2="63898" y2="72455"/>
                        <a14:backgroundMark x1="63898" y1="72455" x2="70447" y2="74850"/>
                        <a14:backgroundMark x1="70447" y1="74850" x2="84505" y2="72455"/>
                        <a14:backgroundMark x1="84505" y1="72455" x2="72204" y2="22455"/>
                        <a14:backgroundMark x1="72204" y1="22455" x2="72684" y2="13473"/>
                        <a14:backgroundMark x1="57668" y1="56886" x2="59265" y2="60778"/>
                        <a14:backgroundMark x1="35144" y1="53293" x2="21565" y2="66766"/>
                        <a14:backgroundMark x1="21565" y1="46108" x2="24920" y2="78743"/>
                        <a14:backgroundMark x1="32588" y1="47305" x2="32588" y2="47305"/>
                        <a14:backgroundMark x1="54153" y1="37725" x2="54153" y2="37725"/>
                        <a14:backgroundMark x1="50479" y1="41916" x2="50479" y2="41916"/>
                        <a14:backgroundMark x1="50000" y1="70359" x2="50000" y2="70359"/>
                        <a14:backgroundMark x1="59105" y1="73952" x2="59105" y2="73952"/>
                        <a14:backgroundMark x1="55431" y1="76647" x2="55431" y2="76647"/>
                        <a14:backgroundMark x1="54153" y1="73353" x2="54153" y2="73353"/>
                        <a14:backgroundMark x1="49840" y1="61677" x2="49840" y2="61677"/>
                        <a14:backgroundMark x1="39776" y1="74551" x2="39776" y2="74551"/>
                        <a14:backgroundMark x1="40895" y1="72455" x2="40895" y2="72455"/>
                        <a14:backgroundMark x1="46645" y1="72455" x2="46645" y2="72455"/>
                        <a14:backgroundMark x1="54313" y1="47305" x2="54313" y2="47305"/>
                        <a14:backgroundMark x1="51597" y1="44910" x2="51597" y2="44910"/>
                        <a14:backgroundMark x1="50160" y1="42814" x2="51278" y2="44611"/>
                        <a14:backgroundMark x1="51917" y1="46407" x2="53355" y2="47904"/>
                        <a14:backgroundMark x1="57668" y1="49701" x2="57668" y2="49701"/>
                        <a14:backgroundMark x1="50160" y1="50299" x2="50160" y2="50299"/>
                        <a14:backgroundMark x1="51438" y1="52096" x2="51438" y2="52096"/>
                        <a14:backgroundMark x1="52716" y1="53892" x2="52716" y2="53892"/>
                        <a14:backgroundMark x1="50958" y1="51796" x2="50958" y2="51796"/>
                        <a14:backgroundMark x1="50160" y1="49701" x2="50160" y2="49701"/>
                        <a14:backgroundMark x1="49681" y1="49102" x2="49681" y2="49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6371" y="4108538"/>
            <a:ext cx="3811237" cy="2033472"/>
          </a:xfrm>
          <a:prstGeom prst="rect">
            <a:avLst/>
          </a:prstGeom>
        </p:spPr>
      </p:pic>
      <p:pic>
        <p:nvPicPr>
          <p:cNvPr id="24" name="Picture 23" descr="A close up of a bench">
            <a:extLst>
              <a:ext uri="{FF2B5EF4-FFF2-40B4-BE49-F238E27FC236}">
                <a16:creationId xmlns:a16="http://schemas.microsoft.com/office/drawing/2014/main" id="{37D47506-39B9-EA7D-CCD7-EBAF077D55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53" y="3823727"/>
            <a:ext cx="1093930" cy="549244"/>
          </a:xfrm>
          <a:prstGeom prst="rect">
            <a:avLst/>
          </a:prstGeom>
        </p:spPr>
      </p:pic>
      <p:pic>
        <p:nvPicPr>
          <p:cNvPr id="26" name="Picture 25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771F498C-91BB-DE01-09DA-E2B013E3CE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10" y="4252533"/>
            <a:ext cx="841162" cy="457592"/>
          </a:xfrm>
          <a:prstGeom prst="rect">
            <a:avLst/>
          </a:prstGeom>
        </p:spPr>
      </p:pic>
      <p:pic>
        <p:nvPicPr>
          <p:cNvPr id="25" name="Picture 24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49CC7DF1-18D7-E94C-D092-95963D40BB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33" y="4331386"/>
            <a:ext cx="993835" cy="54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3878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2" name="Picture 11" descr="Cartoon kids in uniform standing next to a police car&#10;&#10;Description automatically generated">
            <a:extLst>
              <a:ext uri="{FF2B5EF4-FFF2-40B4-BE49-F238E27FC236}">
                <a16:creationId xmlns:a16="http://schemas.microsoft.com/office/drawing/2014/main" id="{2DAE2BC2-9064-FD5F-1DF3-2390FF0F0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9" b="99132" l="1146" r="95156">
                        <a14:foregroundMark x1="9635" y1="15965" x2="23958" y2="14496"/>
                        <a14:foregroundMark x1="23958" y1="14496" x2="24427" y2="31129"/>
                        <a14:foregroundMark x1="24427" y1="31129" x2="18958" y2="43019"/>
                        <a14:foregroundMark x1="18958" y1="43019" x2="19063" y2="69606"/>
                        <a14:foregroundMark x1="18229" y1="7014" x2="25365" y2="9152"/>
                        <a14:foregroundMark x1="22083" y1="3808" x2="21042" y2="2739"/>
                        <a14:foregroundMark x1="3802" y1="42151" x2="11927" y2="58517"/>
                        <a14:foregroundMark x1="9792" y1="61924" x2="4010" y2="72612"/>
                        <a14:foregroundMark x1="4010" y1="72612" x2="2135" y2="80027"/>
                        <a14:foregroundMark x1="11458" y1="70407" x2="7135" y2="79225"/>
                        <a14:foregroundMark x1="7135" y1="79225" x2="7135" y2="79359"/>
                        <a14:foregroundMark x1="1146" y1="79359" x2="15260" y2="79158"/>
                        <a14:foregroundMark x1="15260" y1="79158" x2="15781" y2="79158"/>
                        <a14:foregroundMark x1="14271" y1="90180" x2="13594" y2="97261"/>
                        <a14:foregroundMark x1="25208" y1="95925" x2="32656" y2="98998"/>
                        <a14:foregroundMark x1="32656" y1="98998" x2="34688" y2="98530"/>
                        <a14:foregroundMark x1="36302" y1="69138" x2="70990" y2="47762"/>
                        <a14:foregroundMark x1="70990" y1="47762" x2="73958" y2="50234"/>
                        <a14:foregroundMark x1="54740" y1="72946" x2="70521" y2="59385"/>
                        <a14:foregroundMark x1="56406" y1="66800" x2="57708" y2="65331"/>
                        <a14:foregroundMark x1="59062" y1="62792" x2="67031" y2="59786"/>
                        <a14:foregroundMark x1="45104" y1="57649" x2="39479" y2="61924"/>
                        <a14:foregroundMark x1="53229" y1="70207" x2="44948" y2="73681"/>
                        <a14:foregroundMark x1="44948" y1="73681" x2="39167" y2="59252"/>
                        <a14:foregroundMark x1="39167" y1="59252" x2="48281" y2="51303"/>
                        <a14:foregroundMark x1="48281" y1="51303" x2="53073" y2="52104"/>
                        <a14:foregroundMark x1="88229" y1="2338" x2="95625" y2="8617"/>
                        <a14:foregroundMark x1="95625" y1="8617" x2="96406" y2="32398"/>
                        <a14:foregroundMark x1="96406" y1="32398" x2="89167" y2="40214"/>
                        <a14:foregroundMark x1="89167" y1="40214" x2="95208" y2="49499"/>
                        <a14:foregroundMark x1="95208" y1="49499" x2="94375" y2="58517"/>
                        <a14:foregroundMark x1="72500" y1="78691" x2="75833" y2="77422"/>
                        <a14:foregroundMark x1="69844" y1="74015" x2="73333" y2="84235"/>
                        <a14:foregroundMark x1="32500" y1="77221" x2="31198" y2="84235"/>
                        <a14:foregroundMark x1="18594" y1="94255" x2="10938" y2="97996"/>
                        <a14:foregroundMark x1="10938" y1="97996" x2="8125" y2="96393"/>
                        <a14:foregroundMark x1="7604" y1="96192" x2="9427" y2="99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96" y="4254460"/>
            <a:ext cx="2233862" cy="1741714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35" y="4095340"/>
            <a:ext cx="1563222" cy="1229570"/>
          </a:xfrm>
          <a:prstGeom prst="rect">
            <a:avLst/>
          </a:prstGeom>
        </p:spPr>
      </p:pic>
      <p:pic>
        <p:nvPicPr>
          <p:cNvPr id="16" name="Picture 15" descr="A child riding a bicycle&#10;&#10;Description automatically generated">
            <a:extLst>
              <a:ext uri="{FF2B5EF4-FFF2-40B4-BE49-F238E27FC236}">
                <a16:creationId xmlns:a16="http://schemas.microsoft.com/office/drawing/2014/main" id="{7955CBE6-BA1B-4451-33C5-C3CB1D534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048" y1="34132" x2="44249" y2="42814"/>
                        <a14:foregroundMark x1="56991" y1="49701" x2="58307" y2="46707"/>
                        <a14:foregroundMark x1="56070" y1="51796" x2="56991" y2="49701"/>
                        <a14:foregroundMark x1="52811" y1="52096" x2="53355" y2="52695"/>
                        <a14:foregroundMark x1="52539" y1="51796" x2="52811" y2="52096"/>
                        <a14:foregroundMark x1="51807" y1="50989" x2="52539" y2="51796"/>
                        <a14:foregroundMark x1="50096" y1="49102" x2="50398" y2="49435"/>
                        <a14:foregroundMark x1="47923" y1="46707" x2="50096" y2="49102"/>
                        <a14:foregroundMark x1="53355" y1="52695" x2="55911" y2="53593"/>
                        <a14:foregroundMark x1="54633" y1="58084" x2="55751" y2="71257"/>
                        <a14:backgroundMark x1="40895" y1="31437" x2="38339" y2="48503"/>
                        <a14:backgroundMark x1="38339" y1="48503" x2="40895" y2="62575"/>
                        <a14:backgroundMark x1="40895" y1="62575" x2="29233" y2="80539"/>
                        <a14:backgroundMark x1="44409" y1="26347" x2="43770" y2="12575"/>
                        <a14:backgroundMark x1="43770" y1="12575" x2="50639" y2="12275"/>
                        <a14:backgroundMark x1="59585" y1="28443" x2="61182" y2="44012"/>
                        <a14:backgroundMark x1="61182" y1="44012" x2="60224" y2="56287"/>
                        <a14:backgroundMark x1="60224" y1="56287" x2="63898" y2="72455"/>
                        <a14:backgroundMark x1="63898" y1="72455" x2="70447" y2="74850"/>
                        <a14:backgroundMark x1="70447" y1="74850" x2="84505" y2="72455"/>
                        <a14:backgroundMark x1="84505" y1="72455" x2="72204" y2="22455"/>
                        <a14:backgroundMark x1="72204" y1="22455" x2="72684" y2="13473"/>
                        <a14:backgroundMark x1="57668" y1="56886" x2="59265" y2="60778"/>
                        <a14:backgroundMark x1="35144" y1="53293" x2="21565" y2="66766"/>
                        <a14:backgroundMark x1="21565" y1="46108" x2="24920" y2="78743"/>
                        <a14:backgroundMark x1="32588" y1="47305" x2="32588" y2="47305"/>
                        <a14:backgroundMark x1="54153" y1="37725" x2="54153" y2="37725"/>
                        <a14:backgroundMark x1="50479" y1="41916" x2="50479" y2="41916"/>
                        <a14:backgroundMark x1="50000" y1="70359" x2="50000" y2="70359"/>
                        <a14:backgroundMark x1="59105" y1="73952" x2="59105" y2="73952"/>
                        <a14:backgroundMark x1="55431" y1="76647" x2="55431" y2="76647"/>
                        <a14:backgroundMark x1="54153" y1="73353" x2="54153" y2="73353"/>
                        <a14:backgroundMark x1="49840" y1="61677" x2="49840" y2="61677"/>
                        <a14:backgroundMark x1="39776" y1="74551" x2="39776" y2="74551"/>
                        <a14:backgroundMark x1="40895" y1="72455" x2="40895" y2="72455"/>
                        <a14:backgroundMark x1="46645" y1="72455" x2="46645" y2="72455"/>
                        <a14:backgroundMark x1="54313" y1="47305" x2="54313" y2="47305"/>
                        <a14:backgroundMark x1="51597" y1="44910" x2="51597" y2="44910"/>
                        <a14:backgroundMark x1="50160" y1="42814" x2="51278" y2="44611"/>
                        <a14:backgroundMark x1="51917" y1="46407" x2="53355" y2="47904"/>
                        <a14:backgroundMark x1="57668" y1="49701" x2="57668" y2="49701"/>
                        <a14:backgroundMark x1="50160" y1="50299" x2="50160" y2="50299"/>
                        <a14:backgroundMark x1="51438" y1="52096" x2="51438" y2="52096"/>
                        <a14:backgroundMark x1="52716" y1="53892" x2="52716" y2="53892"/>
                        <a14:backgroundMark x1="50958" y1="51796" x2="50958" y2="51796"/>
                        <a14:backgroundMark x1="50160" y1="49701" x2="50160" y2="49701"/>
                        <a14:backgroundMark x1="49681" y1="49102" x2="49681" y2="49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6371" y="4108538"/>
            <a:ext cx="3811237" cy="2033472"/>
          </a:xfrm>
          <a:prstGeom prst="rect">
            <a:avLst/>
          </a:prstGeom>
        </p:spPr>
      </p:pic>
      <p:pic>
        <p:nvPicPr>
          <p:cNvPr id="24" name="Picture 23" descr="A close up of a bench">
            <a:extLst>
              <a:ext uri="{FF2B5EF4-FFF2-40B4-BE49-F238E27FC236}">
                <a16:creationId xmlns:a16="http://schemas.microsoft.com/office/drawing/2014/main" id="{37D47506-39B9-EA7D-CCD7-EBAF077D55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53" y="3823727"/>
            <a:ext cx="1093930" cy="549244"/>
          </a:xfrm>
          <a:prstGeom prst="rect">
            <a:avLst/>
          </a:prstGeom>
        </p:spPr>
      </p:pic>
      <p:pic>
        <p:nvPicPr>
          <p:cNvPr id="26" name="Picture 25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771F498C-91BB-DE01-09DA-E2B013E3CE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10" y="4252533"/>
            <a:ext cx="841162" cy="457592"/>
          </a:xfrm>
          <a:prstGeom prst="rect">
            <a:avLst/>
          </a:prstGeom>
        </p:spPr>
      </p:pic>
      <p:pic>
        <p:nvPicPr>
          <p:cNvPr id="25" name="Picture 24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49CC7DF1-18D7-E94C-D092-95963D40BB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33" y="4331386"/>
            <a:ext cx="993835" cy="54064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B3F1132-31E4-108E-BB81-A21C82294107}"/>
              </a:ext>
            </a:extLst>
          </p:cNvPr>
          <p:cNvSpPr/>
          <p:nvPr/>
        </p:nvSpPr>
        <p:spPr>
          <a:xfrm>
            <a:off x="9575321" y="4424359"/>
            <a:ext cx="250166" cy="2857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35C3BA-C6D3-7D20-38B4-CEA448FF05D2}"/>
              </a:ext>
            </a:extLst>
          </p:cNvPr>
          <p:cNvSpPr/>
          <p:nvPr/>
        </p:nvSpPr>
        <p:spPr>
          <a:xfrm>
            <a:off x="10383479" y="4458826"/>
            <a:ext cx="250166" cy="2857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7034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2" name="Picture 11" descr="Cartoon kids in uniform standing next to a police car&#10;&#10;Description automatically generated">
            <a:extLst>
              <a:ext uri="{FF2B5EF4-FFF2-40B4-BE49-F238E27FC236}">
                <a16:creationId xmlns:a16="http://schemas.microsoft.com/office/drawing/2014/main" id="{2DAE2BC2-9064-FD5F-1DF3-2390FF0F0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9" b="99132" l="1146" r="95156">
                        <a14:foregroundMark x1="9635" y1="15965" x2="23958" y2="14496"/>
                        <a14:foregroundMark x1="23958" y1="14496" x2="24427" y2="31129"/>
                        <a14:foregroundMark x1="24427" y1="31129" x2="18958" y2="43019"/>
                        <a14:foregroundMark x1="18958" y1="43019" x2="19063" y2="69606"/>
                        <a14:foregroundMark x1="18229" y1="7014" x2="25365" y2="9152"/>
                        <a14:foregroundMark x1="22083" y1="3808" x2="21042" y2="2739"/>
                        <a14:foregroundMark x1="3802" y1="42151" x2="11927" y2="58517"/>
                        <a14:foregroundMark x1="9792" y1="61924" x2="4010" y2="72612"/>
                        <a14:foregroundMark x1="4010" y1="72612" x2="2135" y2="80027"/>
                        <a14:foregroundMark x1="11458" y1="70407" x2="7135" y2="79225"/>
                        <a14:foregroundMark x1="7135" y1="79225" x2="7135" y2="79359"/>
                        <a14:foregroundMark x1="1146" y1="79359" x2="15260" y2="79158"/>
                        <a14:foregroundMark x1="15260" y1="79158" x2="15781" y2="79158"/>
                        <a14:foregroundMark x1="14271" y1="90180" x2="13594" y2="97261"/>
                        <a14:foregroundMark x1="25208" y1="95925" x2="32656" y2="98998"/>
                        <a14:foregroundMark x1="32656" y1="98998" x2="34688" y2="98530"/>
                        <a14:foregroundMark x1="36302" y1="69138" x2="70990" y2="47762"/>
                        <a14:foregroundMark x1="70990" y1="47762" x2="73958" y2="50234"/>
                        <a14:foregroundMark x1="54740" y1="72946" x2="70521" y2="59385"/>
                        <a14:foregroundMark x1="56406" y1="66800" x2="57708" y2="65331"/>
                        <a14:foregroundMark x1="59062" y1="62792" x2="67031" y2="59786"/>
                        <a14:foregroundMark x1="45104" y1="57649" x2="39479" y2="61924"/>
                        <a14:foregroundMark x1="53229" y1="70207" x2="44948" y2="73681"/>
                        <a14:foregroundMark x1="44948" y1="73681" x2="39167" y2="59252"/>
                        <a14:foregroundMark x1="39167" y1="59252" x2="48281" y2="51303"/>
                        <a14:foregroundMark x1="48281" y1="51303" x2="53073" y2="52104"/>
                        <a14:foregroundMark x1="88229" y1="2338" x2="95625" y2="8617"/>
                        <a14:foregroundMark x1="95625" y1="8617" x2="96406" y2="32398"/>
                        <a14:foregroundMark x1="96406" y1="32398" x2="89167" y2="40214"/>
                        <a14:foregroundMark x1="89167" y1="40214" x2="95208" y2="49499"/>
                        <a14:foregroundMark x1="95208" y1="49499" x2="94375" y2="58517"/>
                        <a14:foregroundMark x1="72500" y1="78691" x2="75833" y2="77422"/>
                        <a14:foregroundMark x1="69844" y1="74015" x2="73333" y2="84235"/>
                        <a14:foregroundMark x1="32500" y1="77221" x2="31198" y2="84235"/>
                        <a14:foregroundMark x1="18594" y1="94255" x2="10938" y2="97996"/>
                        <a14:foregroundMark x1="10938" y1="97996" x2="8125" y2="96393"/>
                        <a14:foregroundMark x1="7604" y1="96192" x2="9427" y2="99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96" y="4254460"/>
            <a:ext cx="2233862" cy="1741714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35" y="4095340"/>
            <a:ext cx="1563222" cy="1229570"/>
          </a:xfrm>
          <a:prstGeom prst="rect">
            <a:avLst/>
          </a:prstGeom>
        </p:spPr>
      </p:pic>
      <p:pic>
        <p:nvPicPr>
          <p:cNvPr id="16" name="Picture 15" descr="A child riding a bicycle&#10;&#10;Description automatically generated">
            <a:extLst>
              <a:ext uri="{FF2B5EF4-FFF2-40B4-BE49-F238E27FC236}">
                <a16:creationId xmlns:a16="http://schemas.microsoft.com/office/drawing/2014/main" id="{7955CBE6-BA1B-4451-33C5-C3CB1D534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048" y1="34132" x2="44249" y2="42814"/>
                        <a14:foregroundMark x1="56991" y1="49701" x2="58307" y2="46707"/>
                        <a14:foregroundMark x1="56070" y1="51796" x2="56991" y2="49701"/>
                        <a14:foregroundMark x1="52811" y1="52096" x2="53355" y2="52695"/>
                        <a14:foregroundMark x1="52539" y1="51796" x2="52811" y2="52096"/>
                        <a14:foregroundMark x1="51807" y1="50989" x2="52539" y2="51796"/>
                        <a14:foregroundMark x1="50096" y1="49102" x2="50398" y2="49435"/>
                        <a14:foregroundMark x1="47923" y1="46707" x2="50096" y2="49102"/>
                        <a14:foregroundMark x1="53355" y1="52695" x2="55911" y2="53593"/>
                        <a14:foregroundMark x1="54633" y1="58084" x2="55751" y2="71257"/>
                        <a14:backgroundMark x1="40895" y1="31437" x2="38339" y2="48503"/>
                        <a14:backgroundMark x1="38339" y1="48503" x2="40895" y2="62575"/>
                        <a14:backgroundMark x1="40895" y1="62575" x2="29233" y2="80539"/>
                        <a14:backgroundMark x1="44409" y1="26347" x2="43770" y2="12575"/>
                        <a14:backgroundMark x1="43770" y1="12575" x2="50639" y2="12275"/>
                        <a14:backgroundMark x1="59585" y1="28443" x2="61182" y2="44012"/>
                        <a14:backgroundMark x1="61182" y1="44012" x2="60224" y2="56287"/>
                        <a14:backgroundMark x1="60224" y1="56287" x2="63898" y2="72455"/>
                        <a14:backgroundMark x1="63898" y1="72455" x2="70447" y2="74850"/>
                        <a14:backgroundMark x1="70447" y1="74850" x2="84505" y2="72455"/>
                        <a14:backgroundMark x1="84505" y1="72455" x2="72204" y2="22455"/>
                        <a14:backgroundMark x1="72204" y1="22455" x2="72684" y2="13473"/>
                        <a14:backgroundMark x1="57668" y1="56886" x2="59265" y2="60778"/>
                        <a14:backgroundMark x1="35144" y1="53293" x2="21565" y2="66766"/>
                        <a14:backgroundMark x1="21565" y1="46108" x2="24920" y2="78743"/>
                        <a14:backgroundMark x1="32588" y1="47305" x2="32588" y2="47305"/>
                        <a14:backgroundMark x1="54153" y1="37725" x2="54153" y2="37725"/>
                        <a14:backgroundMark x1="50479" y1="41916" x2="50479" y2="41916"/>
                        <a14:backgroundMark x1="50000" y1="70359" x2="50000" y2="70359"/>
                        <a14:backgroundMark x1="59105" y1="73952" x2="59105" y2="73952"/>
                        <a14:backgroundMark x1="55431" y1="76647" x2="55431" y2="76647"/>
                        <a14:backgroundMark x1="54153" y1="73353" x2="54153" y2="73353"/>
                        <a14:backgroundMark x1="49840" y1="61677" x2="49840" y2="61677"/>
                        <a14:backgroundMark x1="39776" y1="74551" x2="39776" y2="74551"/>
                        <a14:backgroundMark x1="40895" y1="72455" x2="40895" y2="72455"/>
                        <a14:backgroundMark x1="46645" y1="72455" x2="46645" y2="72455"/>
                        <a14:backgroundMark x1="54313" y1="47305" x2="54313" y2="47305"/>
                        <a14:backgroundMark x1="51597" y1="44910" x2="51597" y2="44910"/>
                        <a14:backgroundMark x1="50160" y1="42814" x2="51278" y2="44611"/>
                        <a14:backgroundMark x1="51917" y1="46407" x2="53355" y2="47904"/>
                        <a14:backgroundMark x1="57668" y1="49701" x2="57668" y2="49701"/>
                        <a14:backgroundMark x1="50160" y1="50299" x2="50160" y2="50299"/>
                        <a14:backgroundMark x1="51438" y1="52096" x2="51438" y2="52096"/>
                        <a14:backgroundMark x1="52716" y1="53892" x2="52716" y2="53892"/>
                        <a14:backgroundMark x1="50958" y1="51796" x2="50958" y2="51796"/>
                        <a14:backgroundMark x1="50160" y1="49701" x2="50160" y2="49701"/>
                        <a14:backgroundMark x1="49681" y1="49102" x2="49681" y2="49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6371" y="4108538"/>
            <a:ext cx="3811237" cy="2033472"/>
          </a:xfrm>
          <a:prstGeom prst="rect">
            <a:avLst/>
          </a:prstGeom>
        </p:spPr>
      </p:pic>
      <p:pic>
        <p:nvPicPr>
          <p:cNvPr id="24" name="Picture 23" descr="A close up of a bench">
            <a:extLst>
              <a:ext uri="{FF2B5EF4-FFF2-40B4-BE49-F238E27FC236}">
                <a16:creationId xmlns:a16="http://schemas.microsoft.com/office/drawing/2014/main" id="{37D47506-39B9-EA7D-CCD7-EBAF077D55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53" y="3823727"/>
            <a:ext cx="1093930" cy="549244"/>
          </a:xfrm>
          <a:prstGeom prst="rect">
            <a:avLst/>
          </a:prstGeom>
        </p:spPr>
      </p:pic>
      <p:pic>
        <p:nvPicPr>
          <p:cNvPr id="26" name="Picture 25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771F498C-91BB-DE01-09DA-E2B013E3CE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10" y="4252533"/>
            <a:ext cx="841162" cy="457592"/>
          </a:xfrm>
          <a:prstGeom prst="rect">
            <a:avLst/>
          </a:prstGeom>
        </p:spPr>
      </p:pic>
      <p:pic>
        <p:nvPicPr>
          <p:cNvPr id="25" name="Picture 24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49CC7DF1-18D7-E94C-D092-95963D40BB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33" y="4331386"/>
            <a:ext cx="993835" cy="54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7373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2" name="Picture 11" descr="Cartoon kids in uniform standing next to a police car&#10;&#10;Description automatically generated">
            <a:extLst>
              <a:ext uri="{FF2B5EF4-FFF2-40B4-BE49-F238E27FC236}">
                <a16:creationId xmlns:a16="http://schemas.microsoft.com/office/drawing/2014/main" id="{2DAE2BC2-9064-FD5F-1DF3-2390FF0F0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9" b="99132" l="1146" r="95156">
                        <a14:foregroundMark x1="9635" y1="15965" x2="23958" y2="14496"/>
                        <a14:foregroundMark x1="23958" y1="14496" x2="24427" y2="31129"/>
                        <a14:foregroundMark x1="24427" y1="31129" x2="18958" y2="43019"/>
                        <a14:foregroundMark x1="18958" y1="43019" x2="19063" y2="69606"/>
                        <a14:foregroundMark x1="18229" y1="7014" x2="25365" y2="9152"/>
                        <a14:foregroundMark x1="22083" y1="3808" x2="21042" y2="2739"/>
                        <a14:foregroundMark x1="3802" y1="42151" x2="11927" y2="58517"/>
                        <a14:foregroundMark x1="9792" y1="61924" x2="4010" y2="72612"/>
                        <a14:foregroundMark x1="4010" y1="72612" x2="2135" y2="80027"/>
                        <a14:foregroundMark x1="11458" y1="70407" x2="7135" y2="79225"/>
                        <a14:foregroundMark x1="7135" y1="79225" x2="7135" y2="79359"/>
                        <a14:foregroundMark x1="1146" y1="79359" x2="15260" y2="79158"/>
                        <a14:foregroundMark x1="15260" y1="79158" x2="15781" y2="79158"/>
                        <a14:foregroundMark x1="14271" y1="90180" x2="13594" y2="97261"/>
                        <a14:foregroundMark x1="25208" y1="95925" x2="32656" y2="98998"/>
                        <a14:foregroundMark x1="32656" y1="98998" x2="34688" y2="98530"/>
                        <a14:foregroundMark x1="36302" y1="69138" x2="70990" y2="47762"/>
                        <a14:foregroundMark x1="70990" y1="47762" x2="73958" y2="50234"/>
                        <a14:foregroundMark x1="54740" y1="72946" x2="70521" y2="59385"/>
                        <a14:foregroundMark x1="56406" y1="66800" x2="57708" y2="65331"/>
                        <a14:foregroundMark x1="59062" y1="62792" x2="67031" y2="59786"/>
                        <a14:foregroundMark x1="45104" y1="57649" x2="39479" y2="61924"/>
                        <a14:foregroundMark x1="53229" y1="70207" x2="44948" y2="73681"/>
                        <a14:foregroundMark x1="44948" y1="73681" x2="39167" y2="59252"/>
                        <a14:foregroundMark x1="39167" y1="59252" x2="48281" y2="51303"/>
                        <a14:foregroundMark x1="48281" y1="51303" x2="53073" y2="52104"/>
                        <a14:foregroundMark x1="88229" y1="2338" x2="95625" y2="8617"/>
                        <a14:foregroundMark x1="95625" y1="8617" x2="96406" y2="32398"/>
                        <a14:foregroundMark x1="96406" y1="32398" x2="89167" y2="40214"/>
                        <a14:foregroundMark x1="89167" y1="40214" x2="95208" y2="49499"/>
                        <a14:foregroundMark x1="95208" y1="49499" x2="94375" y2="58517"/>
                        <a14:foregroundMark x1="72500" y1="78691" x2="75833" y2="77422"/>
                        <a14:foregroundMark x1="69844" y1="74015" x2="73333" y2="84235"/>
                        <a14:foregroundMark x1="32500" y1="77221" x2="31198" y2="84235"/>
                        <a14:foregroundMark x1="18594" y1="94255" x2="10938" y2="97996"/>
                        <a14:foregroundMark x1="10938" y1="97996" x2="8125" y2="96393"/>
                        <a14:foregroundMark x1="7604" y1="96192" x2="9427" y2="99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96" y="4254460"/>
            <a:ext cx="2233862" cy="1741714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35" y="4095340"/>
            <a:ext cx="1563222" cy="1229570"/>
          </a:xfrm>
          <a:prstGeom prst="rect">
            <a:avLst/>
          </a:prstGeom>
        </p:spPr>
      </p:pic>
      <p:pic>
        <p:nvPicPr>
          <p:cNvPr id="16" name="Picture 15" descr="A child riding a bicycle&#10;&#10;Description automatically generated">
            <a:extLst>
              <a:ext uri="{FF2B5EF4-FFF2-40B4-BE49-F238E27FC236}">
                <a16:creationId xmlns:a16="http://schemas.microsoft.com/office/drawing/2014/main" id="{7955CBE6-BA1B-4451-33C5-C3CB1D534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048" y1="34132" x2="44249" y2="42814"/>
                        <a14:foregroundMark x1="56991" y1="49701" x2="58307" y2="46707"/>
                        <a14:foregroundMark x1="56070" y1="51796" x2="56991" y2="49701"/>
                        <a14:foregroundMark x1="52811" y1="52096" x2="53355" y2="52695"/>
                        <a14:foregroundMark x1="52539" y1="51796" x2="52811" y2="52096"/>
                        <a14:foregroundMark x1="51807" y1="50989" x2="52539" y2="51796"/>
                        <a14:foregroundMark x1="50096" y1="49102" x2="50398" y2="49435"/>
                        <a14:foregroundMark x1="47923" y1="46707" x2="50096" y2="49102"/>
                        <a14:foregroundMark x1="53355" y1="52695" x2="55911" y2="53593"/>
                        <a14:foregroundMark x1="54633" y1="58084" x2="55751" y2="71257"/>
                        <a14:backgroundMark x1="40895" y1="31437" x2="38339" y2="48503"/>
                        <a14:backgroundMark x1="38339" y1="48503" x2="40895" y2="62575"/>
                        <a14:backgroundMark x1="40895" y1="62575" x2="29233" y2="80539"/>
                        <a14:backgroundMark x1="44409" y1="26347" x2="43770" y2="12575"/>
                        <a14:backgroundMark x1="43770" y1="12575" x2="50639" y2="12275"/>
                        <a14:backgroundMark x1="59585" y1="28443" x2="61182" y2="44012"/>
                        <a14:backgroundMark x1="61182" y1="44012" x2="60224" y2="56287"/>
                        <a14:backgroundMark x1="60224" y1="56287" x2="63898" y2="72455"/>
                        <a14:backgroundMark x1="63898" y1="72455" x2="70447" y2="74850"/>
                        <a14:backgroundMark x1="70447" y1="74850" x2="84505" y2="72455"/>
                        <a14:backgroundMark x1="84505" y1="72455" x2="72204" y2="22455"/>
                        <a14:backgroundMark x1="72204" y1="22455" x2="72684" y2="13473"/>
                        <a14:backgroundMark x1="57668" y1="56886" x2="59265" y2="60778"/>
                        <a14:backgroundMark x1="35144" y1="53293" x2="21565" y2="66766"/>
                        <a14:backgroundMark x1="21565" y1="46108" x2="24920" y2="78743"/>
                        <a14:backgroundMark x1="32588" y1="47305" x2="32588" y2="47305"/>
                        <a14:backgroundMark x1="54153" y1="37725" x2="54153" y2="37725"/>
                        <a14:backgroundMark x1="50479" y1="41916" x2="50479" y2="41916"/>
                        <a14:backgroundMark x1="50000" y1="70359" x2="50000" y2="70359"/>
                        <a14:backgroundMark x1="59105" y1="73952" x2="59105" y2="73952"/>
                        <a14:backgroundMark x1="55431" y1="76647" x2="55431" y2="76647"/>
                        <a14:backgroundMark x1="54153" y1="73353" x2="54153" y2="73353"/>
                        <a14:backgroundMark x1="49840" y1="61677" x2="49840" y2="61677"/>
                        <a14:backgroundMark x1="39776" y1="74551" x2="39776" y2="74551"/>
                        <a14:backgroundMark x1="40895" y1="72455" x2="40895" y2="72455"/>
                        <a14:backgroundMark x1="46645" y1="72455" x2="46645" y2="72455"/>
                        <a14:backgroundMark x1="54313" y1="47305" x2="54313" y2="47305"/>
                        <a14:backgroundMark x1="51597" y1="44910" x2="51597" y2="44910"/>
                        <a14:backgroundMark x1="50160" y1="42814" x2="51278" y2="44611"/>
                        <a14:backgroundMark x1="51917" y1="46407" x2="53355" y2="47904"/>
                        <a14:backgroundMark x1="57668" y1="49701" x2="57668" y2="49701"/>
                        <a14:backgroundMark x1="50160" y1="50299" x2="50160" y2="50299"/>
                        <a14:backgroundMark x1="51438" y1="52096" x2="51438" y2="52096"/>
                        <a14:backgroundMark x1="52716" y1="53892" x2="52716" y2="53892"/>
                        <a14:backgroundMark x1="50958" y1="51796" x2="50958" y2="51796"/>
                        <a14:backgroundMark x1="50160" y1="49701" x2="50160" y2="49701"/>
                        <a14:backgroundMark x1="49681" y1="49102" x2="49681" y2="49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6371" y="4108538"/>
            <a:ext cx="3811237" cy="2033472"/>
          </a:xfrm>
          <a:prstGeom prst="rect">
            <a:avLst/>
          </a:prstGeom>
        </p:spPr>
      </p:pic>
      <p:pic>
        <p:nvPicPr>
          <p:cNvPr id="24" name="Picture 23" descr="A close up of a bench">
            <a:extLst>
              <a:ext uri="{FF2B5EF4-FFF2-40B4-BE49-F238E27FC236}">
                <a16:creationId xmlns:a16="http://schemas.microsoft.com/office/drawing/2014/main" id="{37D47506-39B9-EA7D-CCD7-EBAF077D55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53" y="3823727"/>
            <a:ext cx="1093930" cy="549244"/>
          </a:xfrm>
          <a:prstGeom prst="rect">
            <a:avLst/>
          </a:prstGeom>
        </p:spPr>
      </p:pic>
      <p:pic>
        <p:nvPicPr>
          <p:cNvPr id="26" name="Picture 25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771F498C-91BB-DE01-09DA-E2B013E3CE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10" y="4252533"/>
            <a:ext cx="841162" cy="457592"/>
          </a:xfrm>
          <a:prstGeom prst="rect">
            <a:avLst/>
          </a:prstGeom>
        </p:spPr>
      </p:pic>
      <p:pic>
        <p:nvPicPr>
          <p:cNvPr id="25" name="Picture 24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49CC7DF1-18D7-E94C-D092-95963D40BB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33" y="4331386"/>
            <a:ext cx="993835" cy="54064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389CD4A-CEC2-82F8-3814-1E0D791591B9}"/>
              </a:ext>
            </a:extLst>
          </p:cNvPr>
          <p:cNvSpPr/>
          <p:nvPr/>
        </p:nvSpPr>
        <p:spPr>
          <a:xfrm>
            <a:off x="684129" y="1645241"/>
            <a:ext cx="3188878" cy="29947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517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CBFD7EE-975D-FF40-275E-8157E8DD344D}"/>
              </a:ext>
            </a:extLst>
          </p:cNvPr>
          <p:cNvSpPr/>
          <p:nvPr/>
        </p:nvSpPr>
        <p:spPr>
          <a:xfrm>
            <a:off x="2509935" y="709126"/>
            <a:ext cx="7221893" cy="52344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84FAA-0DC8-8347-DE03-66C37D10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latin typeface="Century Gothic" panose="020B0502020202020204" pitchFamily="34" charset="0"/>
              </a:rPr>
              <a:t>Vamos </a:t>
            </a:r>
            <a:r>
              <a:rPr lang="en-US" u="sng" dirty="0" err="1">
                <a:latin typeface="Century Gothic" panose="020B0502020202020204" pitchFamily="34" charset="0"/>
              </a:rPr>
              <a:t>por</a:t>
            </a:r>
            <a:r>
              <a:rPr lang="en-US" u="sng" dirty="0">
                <a:latin typeface="Century Gothic" panose="020B0502020202020204" pitchFamily="34" charset="0"/>
              </a:rPr>
              <a:t> </a:t>
            </a:r>
            <a:r>
              <a:rPr lang="en-US" u="sng" dirty="0" err="1">
                <a:latin typeface="Century Gothic" panose="020B0502020202020204" pitchFamily="34" charset="0"/>
              </a:rPr>
              <a:t>el</a:t>
            </a:r>
            <a:r>
              <a:rPr lang="en-US" u="sng" dirty="0">
                <a:latin typeface="Century Gothic" panose="020B0502020202020204" pitchFamily="34" charset="0"/>
              </a:rPr>
              <a:t> pueblo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438F0-18E1-641B-11E4-B48D041B5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424" y="2084728"/>
            <a:ext cx="10515600" cy="34834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Vamos </a:t>
            </a:r>
            <a:r>
              <a:rPr lang="en-US" sz="4000" dirty="0" err="1">
                <a:latin typeface="Century Gothic" panose="020B0502020202020204" pitchFamily="34" charset="0"/>
              </a:rPr>
              <a:t>por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el</a:t>
            </a:r>
            <a:r>
              <a:rPr lang="en-US" sz="4000" dirty="0">
                <a:latin typeface="Century Gothic" panose="020B0502020202020204" pitchFamily="34" charset="0"/>
              </a:rPr>
              <a:t> pueblo </a:t>
            </a:r>
          </a:p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Hay mercados y tiendas</a:t>
            </a:r>
          </a:p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¡Hola </a:t>
            </a:r>
            <a:r>
              <a:rPr lang="en-US" sz="4000" dirty="0" err="1">
                <a:latin typeface="Century Gothic" panose="020B0502020202020204" pitchFamily="34" charset="0"/>
              </a:rPr>
              <a:t>vecinos</a:t>
            </a:r>
            <a:r>
              <a:rPr lang="en-US" sz="4000" dirty="0">
                <a:latin typeface="Century Gothic" panose="020B0502020202020204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¿</a:t>
            </a:r>
            <a:r>
              <a:rPr lang="en-US" sz="4000" dirty="0" err="1">
                <a:latin typeface="Century Gothic" panose="020B0502020202020204" pitchFamily="34" charset="0"/>
              </a:rPr>
              <a:t>Cómo</a:t>
            </a:r>
            <a:r>
              <a:rPr lang="en-US" sz="4000" dirty="0">
                <a:latin typeface="Century Gothic" panose="020B0502020202020204" pitchFamily="34" charset="0"/>
              </a:rPr>
              <a:t> </a:t>
            </a:r>
            <a:r>
              <a:rPr lang="en-US" sz="4000" dirty="0" err="1">
                <a:latin typeface="Century Gothic" panose="020B0502020202020204" pitchFamily="34" charset="0"/>
              </a:rPr>
              <a:t>están</a:t>
            </a:r>
            <a:r>
              <a:rPr lang="en-US" sz="4000" dirty="0">
                <a:latin typeface="Century Gothic" panose="020B0502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US" sz="4000" dirty="0">
                <a:latin typeface="Century Gothic" panose="020B0502020202020204" pitchFamily="34" charset="0"/>
              </a:rPr>
              <a:t>¡Muy bien! ¡</a:t>
            </a:r>
            <a:r>
              <a:rPr lang="en-US" sz="4000" dirty="0" err="1">
                <a:latin typeface="Century Gothic" panose="020B0502020202020204" pitchFamily="34" charset="0"/>
              </a:rPr>
              <a:t>Vámonos</a:t>
            </a:r>
            <a:r>
              <a:rPr lang="en-US" sz="4000" dirty="0">
                <a:latin typeface="Century Gothic" panose="020B0502020202020204" pitchFamily="34" charset="0"/>
              </a:rPr>
              <a:t>!</a:t>
            </a:r>
          </a:p>
        </p:txBody>
      </p:sp>
      <p:pic>
        <p:nvPicPr>
          <p:cNvPr id="8" name="Graphic 7" descr="Girl wearing backpack">
            <a:extLst>
              <a:ext uri="{FF2B5EF4-FFF2-40B4-BE49-F238E27FC236}">
                <a16:creationId xmlns:a16="http://schemas.microsoft.com/office/drawing/2014/main" id="{72E248C7-0A2D-F25C-9E31-79C8926B1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3605" y="4170784"/>
            <a:ext cx="1006558" cy="249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19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2" name="Picture 11" descr="Cartoon kids in uniform standing next to a police car&#10;&#10;Description automatically generated">
            <a:extLst>
              <a:ext uri="{FF2B5EF4-FFF2-40B4-BE49-F238E27FC236}">
                <a16:creationId xmlns:a16="http://schemas.microsoft.com/office/drawing/2014/main" id="{2DAE2BC2-9064-FD5F-1DF3-2390FF0F0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9" b="99132" l="1146" r="95156">
                        <a14:foregroundMark x1="9635" y1="15965" x2="23958" y2="14496"/>
                        <a14:foregroundMark x1="23958" y1="14496" x2="24427" y2="31129"/>
                        <a14:foregroundMark x1="24427" y1="31129" x2="18958" y2="43019"/>
                        <a14:foregroundMark x1="18958" y1="43019" x2="19063" y2="69606"/>
                        <a14:foregroundMark x1="18229" y1="7014" x2="25365" y2="9152"/>
                        <a14:foregroundMark x1="22083" y1="3808" x2="21042" y2="2739"/>
                        <a14:foregroundMark x1="3802" y1="42151" x2="11927" y2="58517"/>
                        <a14:foregroundMark x1="9792" y1="61924" x2="4010" y2="72612"/>
                        <a14:foregroundMark x1="4010" y1="72612" x2="2135" y2="80027"/>
                        <a14:foregroundMark x1="11458" y1="70407" x2="7135" y2="79225"/>
                        <a14:foregroundMark x1="7135" y1="79225" x2="7135" y2="79359"/>
                        <a14:foregroundMark x1="1146" y1="79359" x2="15260" y2="79158"/>
                        <a14:foregroundMark x1="15260" y1="79158" x2="15781" y2="79158"/>
                        <a14:foregroundMark x1="14271" y1="90180" x2="13594" y2="97261"/>
                        <a14:foregroundMark x1="25208" y1="95925" x2="32656" y2="98998"/>
                        <a14:foregroundMark x1="32656" y1="98998" x2="34688" y2="98530"/>
                        <a14:foregroundMark x1="36302" y1="69138" x2="70990" y2="47762"/>
                        <a14:foregroundMark x1="70990" y1="47762" x2="73958" y2="50234"/>
                        <a14:foregroundMark x1="54740" y1="72946" x2="70521" y2="59385"/>
                        <a14:foregroundMark x1="56406" y1="66800" x2="57708" y2="65331"/>
                        <a14:foregroundMark x1="59062" y1="62792" x2="67031" y2="59786"/>
                        <a14:foregroundMark x1="45104" y1="57649" x2="39479" y2="61924"/>
                        <a14:foregroundMark x1="53229" y1="70207" x2="44948" y2="73681"/>
                        <a14:foregroundMark x1="44948" y1="73681" x2="39167" y2="59252"/>
                        <a14:foregroundMark x1="39167" y1="59252" x2="48281" y2="51303"/>
                        <a14:foregroundMark x1="48281" y1="51303" x2="53073" y2="52104"/>
                        <a14:foregroundMark x1="88229" y1="2338" x2="95625" y2="8617"/>
                        <a14:foregroundMark x1="95625" y1="8617" x2="96406" y2="32398"/>
                        <a14:foregroundMark x1="96406" y1="32398" x2="89167" y2="40214"/>
                        <a14:foregroundMark x1="89167" y1="40214" x2="95208" y2="49499"/>
                        <a14:foregroundMark x1="95208" y1="49499" x2="94375" y2="58517"/>
                        <a14:foregroundMark x1="72500" y1="78691" x2="75833" y2="77422"/>
                        <a14:foregroundMark x1="69844" y1="74015" x2="73333" y2="84235"/>
                        <a14:foregroundMark x1="32500" y1="77221" x2="31198" y2="84235"/>
                        <a14:foregroundMark x1="18594" y1="94255" x2="10938" y2="97996"/>
                        <a14:foregroundMark x1="10938" y1="97996" x2="8125" y2="96393"/>
                        <a14:foregroundMark x1="7604" y1="96192" x2="9427" y2="99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96" y="4254460"/>
            <a:ext cx="2233862" cy="1741714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35" y="4095340"/>
            <a:ext cx="1563222" cy="1229570"/>
          </a:xfrm>
          <a:prstGeom prst="rect">
            <a:avLst/>
          </a:prstGeom>
        </p:spPr>
      </p:pic>
      <p:pic>
        <p:nvPicPr>
          <p:cNvPr id="16" name="Picture 15" descr="A child riding a bicycle&#10;&#10;Description automatically generated">
            <a:extLst>
              <a:ext uri="{FF2B5EF4-FFF2-40B4-BE49-F238E27FC236}">
                <a16:creationId xmlns:a16="http://schemas.microsoft.com/office/drawing/2014/main" id="{7955CBE6-BA1B-4451-33C5-C3CB1D534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048" y1="34132" x2="44249" y2="42814"/>
                        <a14:foregroundMark x1="56991" y1="49701" x2="58307" y2="46707"/>
                        <a14:foregroundMark x1="56070" y1="51796" x2="56991" y2="49701"/>
                        <a14:foregroundMark x1="52811" y1="52096" x2="53355" y2="52695"/>
                        <a14:foregroundMark x1="52539" y1="51796" x2="52811" y2="52096"/>
                        <a14:foregroundMark x1="51807" y1="50989" x2="52539" y2="51796"/>
                        <a14:foregroundMark x1="50096" y1="49102" x2="50398" y2="49435"/>
                        <a14:foregroundMark x1="47923" y1="46707" x2="50096" y2="49102"/>
                        <a14:foregroundMark x1="53355" y1="52695" x2="55911" y2="53593"/>
                        <a14:foregroundMark x1="54633" y1="58084" x2="55751" y2="71257"/>
                        <a14:backgroundMark x1="40895" y1="31437" x2="38339" y2="48503"/>
                        <a14:backgroundMark x1="38339" y1="48503" x2="40895" y2="62575"/>
                        <a14:backgroundMark x1="40895" y1="62575" x2="29233" y2="80539"/>
                        <a14:backgroundMark x1="44409" y1="26347" x2="43770" y2="12575"/>
                        <a14:backgroundMark x1="43770" y1="12575" x2="50639" y2="12275"/>
                        <a14:backgroundMark x1="59585" y1="28443" x2="61182" y2="44012"/>
                        <a14:backgroundMark x1="61182" y1="44012" x2="60224" y2="56287"/>
                        <a14:backgroundMark x1="60224" y1="56287" x2="63898" y2="72455"/>
                        <a14:backgroundMark x1="63898" y1="72455" x2="70447" y2="74850"/>
                        <a14:backgroundMark x1="70447" y1="74850" x2="84505" y2="72455"/>
                        <a14:backgroundMark x1="84505" y1="72455" x2="72204" y2="22455"/>
                        <a14:backgroundMark x1="72204" y1="22455" x2="72684" y2="13473"/>
                        <a14:backgroundMark x1="57668" y1="56886" x2="59265" y2="60778"/>
                        <a14:backgroundMark x1="35144" y1="53293" x2="21565" y2="66766"/>
                        <a14:backgroundMark x1="21565" y1="46108" x2="24920" y2="78743"/>
                        <a14:backgroundMark x1="32588" y1="47305" x2="32588" y2="47305"/>
                        <a14:backgroundMark x1="54153" y1="37725" x2="54153" y2="37725"/>
                        <a14:backgroundMark x1="50479" y1="41916" x2="50479" y2="41916"/>
                        <a14:backgroundMark x1="50000" y1="70359" x2="50000" y2="70359"/>
                        <a14:backgroundMark x1="59105" y1="73952" x2="59105" y2="73952"/>
                        <a14:backgroundMark x1="55431" y1="76647" x2="55431" y2="76647"/>
                        <a14:backgroundMark x1="54153" y1="73353" x2="54153" y2="73353"/>
                        <a14:backgroundMark x1="49840" y1="61677" x2="49840" y2="61677"/>
                        <a14:backgroundMark x1="39776" y1="74551" x2="39776" y2="74551"/>
                        <a14:backgroundMark x1="40895" y1="72455" x2="40895" y2="72455"/>
                        <a14:backgroundMark x1="46645" y1="72455" x2="46645" y2="72455"/>
                        <a14:backgroundMark x1="54313" y1="47305" x2="54313" y2="47305"/>
                        <a14:backgroundMark x1="51597" y1="44910" x2="51597" y2="44910"/>
                        <a14:backgroundMark x1="50160" y1="42814" x2="51278" y2="44611"/>
                        <a14:backgroundMark x1="51917" y1="46407" x2="53355" y2="47904"/>
                        <a14:backgroundMark x1="57668" y1="49701" x2="57668" y2="49701"/>
                        <a14:backgroundMark x1="50160" y1="50299" x2="50160" y2="50299"/>
                        <a14:backgroundMark x1="51438" y1="52096" x2="51438" y2="52096"/>
                        <a14:backgroundMark x1="52716" y1="53892" x2="52716" y2="53892"/>
                        <a14:backgroundMark x1="50958" y1="51796" x2="50958" y2="51796"/>
                        <a14:backgroundMark x1="50160" y1="49701" x2="50160" y2="49701"/>
                        <a14:backgroundMark x1="49681" y1="49102" x2="49681" y2="49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6371" y="4108538"/>
            <a:ext cx="3811237" cy="2033472"/>
          </a:xfrm>
          <a:prstGeom prst="rect">
            <a:avLst/>
          </a:prstGeom>
        </p:spPr>
      </p:pic>
      <p:pic>
        <p:nvPicPr>
          <p:cNvPr id="24" name="Picture 23" descr="A close up of a bench">
            <a:extLst>
              <a:ext uri="{FF2B5EF4-FFF2-40B4-BE49-F238E27FC236}">
                <a16:creationId xmlns:a16="http://schemas.microsoft.com/office/drawing/2014/main" id="{37D47506-39B9-EA7D-CCD7-EBAF077D55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53" y="3823727"/>
            <a:ext cx="1093930" cy="549244"/>
          </a:xfrm>
          <a:prstGeom prst="rect">
            <a:avLst/>
          </a:prstGeom>
        </p:spPr>
      </p:pic>
      <p:pic>
        <p:nvPicPr>
          <p:cNvPr id="26" name="Picture 25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771F498C-91BB-DE01-09DA-E2B013E3CE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10" y="4252533"/>
            <a:ext cx="841162" cy="457592"/>
          </a:xfrm>
          <a:prstGeom prst="rect">
            <a:avLst/>
          </a:prstGeom>
        </p:spPr>
      </p:pic>
      <p:pic>
        <p:nvPicPr>
          <p:cNvPr id="25" name="Picture 24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49CC7DF1-18D7-E94C-D092-95963D40BB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33" y="4331386"/>
            <a:ext cx="993835" cy="54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3510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2" name="Picture 11" descr="Cartoon kids in uniform standing next to a police car&#10;&#10;Description automatically generated">
            <a:extLst>
              <a:ext uri="{FF2B5EF4-FFF2-40B4-BE49-F238E27FC236}">
                <a16:creationId xmlns:a16="http://schemas.microsoft.com/office/drawing/2014/main" id="{2DAE2BC2-9064-FD5F-1DF3-2390FF0F0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9" b="99132" l="1146" r="95156">
                        <a14:foregroundMark x1="9635" y1="15965" x2="23958" y2="14496"/>
                        <a14:foregroundMark x1="23958" y1="14496" x2="24427" y2="31129"/>
                        <a14:foregroundMark x1="24427" y1="31129" x2="18958" y2="43019"/>
                        <a14:foregroundMark x1="18958" y1="43019" x2="19063" y2="69606"/>
                        <a14:foregroundMark x1="18229" y1="7014" x2="25365" y2="9152"/>
                        <a14:foregroundMark x1="22083" y1="3808" x2="21042" y2="2739"/>
                        <a14:foregroundMark x1="3802" y1="42151" x2="11927" y2="58517"/>
                        <a14:foregroundMark x1="9792" y1="61924" x2="4010" y2="72612"/>
                        <a14:foregroundMark x1="4010" y1="72612" x2="2135" y2="80027"/>
                        <a14:foregroundMark x1="11458" y1="70407" x2="7135" y2="79225"/>
                        <a14:foregroundMark x1="7135" y1="79225" x2="7135" y2="79359"/>
                        <a14:foregroundMark x1="1146" y1="79359" x2="15260" y2="79158"/>
                        <a14:foregroundMark x1="15260" y1="79158" x2="15781" y2="79158"/>
                        <a14:foregroundMark x1="14271" y1="90180" x2="13594" y2="97261"/>
                        <a14:foregroundMark x1="25208" y1="95925" x2="32656" y2="98998"/>
                        <a14:foregroundMark x1="32656" y1="98998" x2="34688" y2="98530"/>
                        <a14:foregroundMark x1="36302" y1="69138" x2="70990" y2="47762"/>
                        <a14:foregroundMark x1="70990" y1="47762" x2="73958" y2="50234"/>
                        <a14:foregroundMark x1="54740" y1="72946" x2="70521" y2="59385"/>
                        <a14:foregroundMark x1="56406" y1="66800" x2="57708" y2="65331"/>
                        <a14:foregroundMark x1="59062" y1="62792" x2="67031" y2="59786"/>
                        <a14:foregroundMark x1="45104" y1="57649" x2="39479" y2="61924"/>
                        <a14:foregroundMark x1="53229" y1="70207" x2="44948" y2="73681"/>
                        <a14:foregroundMark x1="44948" y1="73681" x2="39167" y2="59252"/>
                        <a14:foregroundMark x1="39167" y1="59252" x2="48281" y2="51303"/>
                        <a14:foregroundMark x1="48281" y1="51303" x2="53073" y2="52104"/>
                        <a14:foregroundMark x1="88229" y1="2338" x2="95625" y2="8617"/>
                        <a14:foregroundMark x1="95625" y1="8617" x2="96406" y2="32398"/>
                        <a14:foregroundMark x1="96406" y1="32398" x2="89167" y2="40214"/>
                        <a14:foregroundMark x1="89167" y1="40214" x2="95208" y2="49499"/>
                        <a14:foregroundMark x1="95208" y1="49499" x2="94375" y2="58517"/>
                        <a14:foregroundMark x1="72500" y1="78691" x2="75833" y2="77422"/>
                        <a14:foregroundMark x1="69844" y1="74015" x2="73333" y2="84235"/>
                        <a14:foregroundMark x1="32500" y1="77221" x2="31198" y2="84235"/>
                        <a14:foregroundMark x1="18594" y1="94255" x2="10938" y2="97996"/>
                        <a14:foregroundMark x1="10938" y1="97996" x2="8125" y2="96393"/>
                        <a14:foregroundMark x1="7604" y1="96192" x2="9427" y2="99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96" y="4254460"/>
            <a:ext cx="2233862" cy="1741714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35" y="4095340"/>
            <a:ext cx="1563222" cy="1229570"/>
          </a:xfrm>
          <a:prstGeom prst="rect">
            <a:avLst/>
          </a:prstGeom>
        </p:spPr>
      </p:pic>
      <p:pic>
        <p:nvPicPr>
          <p:cNvPr id="16" name="Picture 15" descr="A child riding a bicycle&#10;&#10;Description automatically generated">
            <a:extLst>
              <a:ext uri="{FF2B5EF4-FFF2-40B4-BE49-F238E27FC236}">
                <a16:creationId xmlns:a16="http://schemas.microsoft.com/office/drawing/2014/main" id="{7955CBE6-BA1B-4451-33C5-C3CB1D534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048" y1="34132" x2="44249" y2="42814"/>
                        <a14:foregroundMark x1="56991" y1="49701" x2="58307" y2="46707"/>
                        <a14:foregroundMark x1="56070" y1="51796" x2="56991" y2="49701"/>
                        <a14:foregroundMark x1="52811" y1="52096" x2="53355" y2="52695"/>
                        <a14:foregroundMark x1="52539" y1="51796" x2="52811" y2="52096"/>
                        <a14:foregroundMark x1="51807" y1="50989" x2="52539" y2="51796"/>
                        <a14:foregroundMark x1="50096" y1="49102" x2="50398" y2="49435"/>
                        <a14:foregroundMark x1="47923" y1="46707" x2="50096" y2="49102"/>
                        <a14:foregroundMark x1="53355" y1="52695" x2="55911" y2="53593"/>
                        <a14:foregroundMark x1="54633" y1="58084" x2="55751" y2="71257"/>
                        <a14:backgroundMark x1="40895" y1="31437" x2="38339" y2="48503"/>
                        <a14:backgroundMark x1="38339" y1="48503" x2="40895" y2="62575"/>
                        <a14:backgroundMark x1="40895" y1="62575" x2="29233" y2="80539"/>
                        <a14:backgroundMark x1="44409" y1="26347" x2="43770" y2="12575"/>
                        <a14:backgroundMark x1="43770" y1="12575" x2="50639" y2="12275"/>
                        <a14:backgroundMark x1="59585" y1="28443" x2="61182" y2="44012"/>
                        <a14:backgroundMark x1="61182" y1="44012" x2="60224" y2="56287"/>
                        <a14:backgroundMark x1="60224" y1="56287" x2="63898" y2="72455"/>
                        <a14:backgroundMark x1="63898" y1="72455" x2="70447" y2="74850"/>
                        <a14:backgroundMark x1="70447" y1="74850" x2="84505" y2="72455"/>
                        <a14:backgroundMark x1="84505" y1="72455" x2="72204" y2="22455"/>
                        <a14:backgroundMark x1="72204" y1="22455" x2="72684" y2="13473"/>
                        <a14:backgroundMark x1="57668" y1="56886" x2="59265" y2="60778"/>
                        <a14:backgroundMark x1="35144" y1="53293" x2="21565" y2="66766"/>
                        <a14:backgroundMark x1="21565" y1="46108" x2="24920" y2="78743"/>
                        <a14:backgroundMark x1="32588" y1="47305" x2="32588" y2="47305"/>
                        <a14:backgroundMark x1="54153" y1="37725" x2="54153" y2="37725"/>
                        <a14:backgroundMark x1="50479" y1="41916" x2="50479" y2="41916"/>
                        <a14:backgroundMark x1="50000" y1="70359" x2="50000" y2="70359"/>
                        <a14:backgroundMark x1="59105" y1="73952" x2="59105" y2="73952"/>
                        <a14:backgroundMark x1="55431" y1="76647" x2="55431" y2="76647"/>
                        <a14:backgroundMark x1="54153" y1="73353" x2="54153" y2="73353"/>
                        <a14:backgroundMark x1="49840" y1="61677" x2="49840" y2="61677"/>
                        <a14:backgroundMark x1="39776" y1="74551" x2="39776" y2="74551"/>
                        <a14:backgroundMark x1="40895" y1="72455" x2="40895" y2="72455"/>
                        <a14:backgroundMark x1="46645" y1="72455" x2="46645" y2="72455"/>
                        <a14:backgroundMark x1="54313" y1="47305" x2="54313" y2="47305"/>
                        <a14:backgroundMark x1="51597" y1="44910" x2="51597" y2="44910"/>
                        <a14:backgroundMark x1="50160" y1="42814" x2="51278" y2="44611"/>
                        <a14:backgroundMark x1="51917" y1="46407" x2="53355" y2="47904"/>
                        <a14:backgroundMark x1="57668" y1="49701" x2="57668" y2="49701"/>
                        <a14:backgroundMark x1="50160" y1="50299" x2="50160" y2="50299"/>
                        <a14:backgroundMark x1="51438" y1="52096" x2="51438" y2="52096"/>
                        <a14:backgroundMark x1="52716" y1="53892" x2="52716" y2="53892"/>
                        <a14:backgroundMark x1="50958" y1="51796" x2="50958" y2="51796"/>
                        <a14:backgroundMark x1="50160" y1="49701" x2="50160" y2="49701"/>
                        <a14:backgroundMark x1="49681" y1="49102" x2="49681" y2="49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6371" y="4108538"/>
            <a:ext cx="3811237" cy="2033472"/>
          </a:xfrm>
          <a:prstGeom prst="rect">
            <a:avLst/>
          </a:prstGeom>
        </p:spPr>
      </p:pic>
      <p:pic>
        <p:nvPicPr>
          <p:cNvPr id="24" name="Picture 23" descr="A close up of a bench">
            <a:extLst>
              <a:ext uri="{FF2B5EF4-FFF2-40B4-BE49-F238E27FC236}">
                <a16:creationId xmlns:a16="http://schemas.microsoft.com/office/drawing/2014/main" id="{37D47506-39B9-EA7D-CCD7-EBAF077D55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53" y="3823727"/>
            <a:ext cx="1093930" cy="549244"/>
          </a:xfrm>
          <a:prstGeom prst="rect">
            <a:avLst/>
          </a:prstGeom>
        </p:spPr>
      </p:pic>
      <p:pic>
        <p:nvPicPr>
          <p:cNvPr id="26" name="Picture 25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771F498C-91BB-DE01-09DA-E2B013E3CE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10" y="4252533"/>
            <a:ext cx="841162" cy="457592"/>
          </a:xfrm>
          <a:prstGeom prst="rect">
            <a:avLst/>
          </a:prstGeom>
        </p:spPr>
      </p:pic>
      <p:pic>
        <p:nvPicPr>
          <p:cNvPr id="25" name="Picture 24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49CC7DF1-18D7-E94C-D092-95963D40BB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33" y="4331386"/>
            <a:ext cx="993835" cy="54064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5E86374-0908-A4E8-CA9E-349B559144F7}"/>
              </a:ext>
            </a:extLst>
          </p:cNvPr>
          <p:cNvSpPr/>
          <p:nvPr/>
        </p:nvSpPr>
        <p:spPr>
          <a:xfrm>
            <a:off x="311801" y="4837529"/>
            <a:ext cx="1374891" cy="13426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2868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2" name="Picture 11" descr="Cartoon kids in uniform standing next to a police car&#10;&#10;Description automatically generated">
            <a:extLst>
              <a:ext uri="{FF2B5EF4-FFF2-40B4-BE49-F238E27FC236}">
                <a16:creationId xmlns:a16="http://schemas.microsoft.com/office/drawing/2014/main" id="{2DAE2BC2-9064-FD5F-1DF3-2390FF0F0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9" b="99132" l="1146" r="95156">
                        <a14:foregroundMark x1="9635" y1="15965" x2="23958" y2="14496"/>
                        <a14:foregroundMark x1="23958" y1="14496" x2="24427" y2="31129"/>
                        <a14:foregroundMark x1="24427" y1="31129" x2="18958" y2="43019"/>
                        <a14:foregroundMark x1="18958" y1="43019" x2="19063" y2="69606"/>
                        <a14:foregroundMark x1="18229" y1="7014" x2="25365" y2="9152"/>
                        <a14:foregroundMark x1="22083" y1="3808" x2="21042" y2="2739"/>
                        <a14:foregroundMark x1="3802" y1="42151" x2="11927" y2="58517"/>
                        <a14:foregroundMark x1="9792" y1="61924" x2="4010" y2="72612"/>
                        <a14:foregroundMark x1="4010" y1="72612" x2="2135" y2="80027"/>
                        <a14:foregroundMark x1="11458" y1="70407" x2="7135" y2="79225"/>
                        <a14:foregroundMark x1="7135" y1="79225" x2="7135" y2="79359"/>
                        <a14:foregroundMark x1="1146" y1="79359" x2="15260" y2="79158"/>
                        <a14:foregroundMark x1="15260" y1="79158" x2="15781" y2="79158"/>
                        <a14:foregroundMark x1="14271" y1="90180" x2="13594" y2="97261"/>
                        <a14:foregroundMark x1="25208" y1="95925" x2="32656" y2="98998"/>
                        <a14:foregroundMark x1="32656" y1="98998" x2="34688" y2="98530"/>
                        <a14:foregroundMark x1="36302" y1="69138" x2="70990" y2="47762"/>
                        <a14:foregroundMark x1="70990" y1="47762" x2="73958" y2="50234"/>
                        <a14:foregroundMark x1="54740" y1="72946" x2="70521" y2="59385"/>
                        <a14:foregroundMark x1="56406" y1="66800" x2="57708" y2="65331"/>
                        <a14:foregroundMark x1="59062" y1="62792" x2="67031" y2="59786"/>
                        <a14:foregroundMark x1="45104" y1="57649" x2="39479" y2="61924"/>
                        <a14:foregroundMark x1="53229" y1="70207" x2="44948" y2="73681"/>
                        <a14:foregroundMark x1="44948" y1="73681" x2="39167" y2="59252"/>
                        <a14:foregroundMark x1="39167" y1="59252" x2="48281" y2="51303"/>
                        <a14:foregroundMark x1="48281" y1="51303" x2="53073" y2="52104"/>
                        <a14:foregroundMark x1="88229" y1="2338" x2="95625" y2="8617"/>
                        <a14:foregroundMark x1="95625" y1="8617" x2="96406" y2="32398"/>
                        <a14:foregroundMark x1="96406" y1="32398" x2="89167" y2="40214"/>
                        <a14:foregroundMark x1="89167" y1="40214" x2="95208" y2="49499"/>
                        <a14:foregroundMark x1="95208" y1="49499" x2="94375" y2="58517"/>
                        <a14:foregroundMark x1="72500" y1="78691" x2="75833" y2="77422"/>
                        <a14:foregroundMark x1="69844" y1="74015" x2="73333" y2="84235"/>
                        <a14:foregroundMark x1="32500" y1="77221" x2="31198" y2="84235"/>
                        <a14:foregroundMark x1="18594" y1="94255" x2="10938" y2="97996"/>
                        <a14:foregroundMark x1="10938" y1="97996" x2="8125" y2="96393"/>
                        <a14:foregroundMark x1="7604" y1="96192" x2="9427" y2="99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96" y="4254460"/>
            <a:ext cx="2233862" cy="1741714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35" y="4095340"/>
            <a:ext cx="1563222" cy="1229570"/>
          </a:xfrm>
          <a:prstGeom prst="rect">
            <a:avLst/>
          </a:prstGeom>
        </p:spPr>
      </p:pic>
      <p:pic>
        <p:nvPicPr>
          <p:cNvPr id="16" name="Picture 15" descr="A child riding a bicycle&#10;&#10;Description automatically generated">
            <a:extLst>
              <a:ext uri="{FF2B5EF4-FFF2-40B4-BE49-F238E27FC236}">
                <a16:creationId xmlns:a16="http://schemas.microsoft.com/office/drawing/2014/main" id="{7955CBE6-BA1B-4451-33C5-C3CB1D534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048" y1="34132" x2="44249" y2="42814"/>
                        <a14:foregroundMark x1="56991" y1="49701" x2="58307" y2="46707"/>
                        <a14:foregroundMark x1="56070" y1="51796" x2="56991" y2="49701"/>
                        <a14:foregroundMark x1="52811" y1="52096" x2="53355" y2="52695"/>
                        <a14:foregroundMark x1="52539" y1="51796" x2="52811" y2="52096"/>
                        <a14:foregroundMark x1="51807" y1="50989" x2="52539" y2="51796"/>
                        <a14:foregroundMark x1="50096" y1="49102" x2="50398" y2="49435"/>
                        <a14:foregroundMark x1="47923" y1="46707" x2="50096" y2="49102"/>
                        <a14:foregroundMark x1="53355" y1="52695" x2="55911" y2="53593"/>
                        <a14:foregroundMark x1="54633" y1="58084" x2="55751" y2="71257"/>
                        <a14:backgroundMark x1="40895" y1="31437" x2="38339" y2="48503"/>
                        <a14:backgroundMark x1="38339" y1="48503" x2="40895" y2="62575"/>
                        <a14:backgroundMark x1="40895" y1="62575" x2="29233" y2="80539"/>
                        <a14:backgroundMark x1="44409" y1="26347" x2="43770" y2="12575"/>
                        <a14:backgroundMark x1="43770" y1="12575" x2="50639" y2="12275"/>
                        <a14:backgroundMark x1="59585" y1="28443" x2="61182" y2="44012"/>
                        <a14:backgroundMark x1="61182" y1="44012" x2="60224" y2="56287"/>
                        <a14:backgroundMark x1="60224" y1="56287" x2="63898" y2="72455"/>
                        <a14:backgroundMark x1="63898" y1="72455" x2="70447" y2="74850"/>
                        <a14:backgroundMark x1="70447" y1="74850" x2="84505" y2="72455"/>
                        <a14:backgroundMark x1="84505" y1="72455" x2="72204" y2="22455"/>
                        <a14:backgroundMark x1="72204" y1="22455" x2="72684" y2="13473"/>
                        <a14:backgroundMark x1="57668" y1="56886" x2="59265" y2="60778"/>
                        <a14:backgroundMark x1="35144" y1="53293" x2="21565" y2="66766"/>
                        <a14:backgroundMark x1="21565" y1="46108" x2="24920" y2="78743"/>
                        <a14:backgroundMark x1="32588" y1="47305" x2="32588" y2="47305"/>
                        <a14:backgroundMark x1="54153" y1="37725" x2="54153" y2="37725"/>
                        <a14:backgroundMark x1="50479" y1="41916" x2="50479" y2="41916"/>
                        <a14:backgroundMark x1="50000" y1="70359" x2="50000" y2="70359"/>
                        <a14:backgroundMark x1="59105" y1="73952" x2="59105" y2="73952"/>
                        <a14:backgroundMark x1="55431" y1="76647" x2="55431" y2="76647"/>
                        <a14:backgroundMark x1="54153" y1="73353" x2="54153" y2="73353"/>
                        <a14:backgroundMark x1="49840" y1="61677" x2="49840" y2="61677"/>
                        <a14:backgroundMark x1="39776" y1="74551" x2="39776" y2="74551"/>
                        <a14:backgroundMark x1="40895" y1="72455" x2="40895" y2="72455"/>
                        <a14:backgroundMark x1="46645" y1="72455" x2="46645" y2="72455"/>
                        <a14:backgroundMark x1="54313" y1="47305" x2="54313" y2="47305"/>
                        <a14:backgroundMark x1="51597" y1="44910" x2="51597" y2="44910"/>
                        <a14:backgroundMark x1="50160" y1="42814" x2="51278" y2="44611"/>
                        <a14:backgroundMark x1="51917" y1="46407" x2="53355" y2="47904"/>
                        <a14:backgroundMark x1="57668" y1="49701" x2="57668" y2="49701"/>
                        <a14:backgroundMark x1="50160" y1="50299" x2="50160" y2="50299"/>
                        <a14:backgroundMark x1="51438" y1="52096" x2="51438" y2="52096"/>
                        <a14:backgroundMark x1="52716" y1="53892" x2="52716" y2="53892"/>
                        <a14:backgroundMark x1="50958" y1="51796" x2="50958" y2="51796"/>
                        <a14:backgroundMark x1="50160" y1="49701" x2="50160" y2="49701"/>
                        <a14:backgroundMark x1="49681" y1="49102" x2="49681" y2="49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6371" y="4108538"/>
            <a:ext cx="3811237" cy="2033472"/>
          </a:xfrm>
          <a:prstGeom prst="rect">
            <a:avLst/>
          </a:prstGeom>
        </p:spPr>
      </p:pic>
      <p:pic>
        <p:nvPicPr>
          <p:cNvPr id="24" name="Picture 23" descr="A close up of a bench">
            <a:extLst>
              <a:ext uri="{FF2B5EF4-FFF2-40B4-BE49-F238E27FC236}">
                <a16:creationId xmlns:a16="http://schemas.microsoft.com/office/drawing/2014/main" id="{37D47506-39B9-EA7D-CCD7-EBAF077D55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53" y="3823727"/>
            <a:ext cx="1093930" cy="549244"/>
          </a:xfrm>
          <a:prstGeom prst="rect">
            <a:avLst/>
          </a:prstGeom>
        </p:spPr>
      </p:pic>
      <p:pic>
        <p:nvPicPr>
          <p:cNvPr id="26" name="Picture 25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771F498C-91BB-DE01-09DA-E2B013E3CE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10" y="4252533"/>
            <a:ext cx="841162" cy="457592"/>
          </a:xfrm>
          <a:prstGeom prst="rect">
            <a:avLst/>
          </a:prstGeom>
        </p:spPr>
      </p:pic>
      <p:pic>
        <p:nvPicPr>
          <p:cNvPr id="25" name="Picture 24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49CC7DF1-18D7-E94C-D092-95963D40BB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33" y="4331386"/>
            <a:ext cx="993835" cy="54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0192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2" name="Picture 11" descr="Cartoon kids in uniform standing next to a police car&#10;&#10;Description automatically generated">
            <a:extLst>
              <a:ext uri="{FF2B5EF4-FFF2-40B4-BE49-F238E27FC236}">
                <a16:creationId xmlns:a16="http://schemas.microsoft.com/office/drawing/2014/main" id="{2DAE2BC2-9064-FD5F-1DF3-2390FF0F0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9" b="99132" l="1146" r="95156">
                        <a14:foregroundMark x1="9635" y1="15965" x2="23958" y2="14496"/>
                        <a14:foregroundMark x1="23958" y1="14496" x2="24427" y2="31129"/>
                        <a14:foregroundMark x1="24427" y1="31129" x2="18958" y2="43019"/>
                        <a14:foregroundMark x1="18958" y1="43019" x2="19063" y2="69606"/>
                        <a14:foregroundMark x1="18229" y1="7014" x2="25365" y2="9152"/>
                        <a14:foregroundMark x1="22083" y1="3808" x2="21042" y2="2739"/>
                        <a14:foregroundMark x1="3802" y1="42151" x2="11927" y2="58517"/>
                        <a14:foregroundMark x1="9792" y1="61924" x2="4010" y2="72612"/>
                        <a14:foregroundMark x1="4010" y1="72612" x2="2135" y2="80027"/>
                        <a14:foregroundMark x1="11458" y1="70407" x2="7135" y2="79225"/>
                        <a14:foregroundMark x1="7135" y1="79225" x2="7135" y2="79359"/>
                        <a14:foregroundMark x1="1146" y1="79359" x2="15260" y2="79158"/>
                        <a14:foregroundMark x1="15260" y1="79158" x2="15781" y2="79158"/>
                        <a14:foregroundMark x1="14271" y1="90180" x2="13594" y2="97261"/>
                        <a14:foregroundMark x1="25208" y1="95925" x2="32656" y2="98998"/>
                        <a14:foregroundMark x1="32656" y1="98998" x2="34688" y2="98530"/>
                        <a14:foregroundMark x1="36302" y1="69138" x2="70990" y2="47762"/>
                        <a14:foregroundMark x1="70990" y1="47762" x2="73958" y2="50234"/>
                        <a14:foregroundMark x1="54740" y1="72946" x2="70521" y2="59385"/>
                        <a14:foregroundMark x1="56406" y1="66800" x2="57708" y2="65331"/>
                        <a14:foregroundMark x1="59062" y1="62792" x2="67031" y2="59786"/>
                        <a14:foregroundMark x1="45104" y1="57649" x2="39479" y2="61924"/>
                        <a14:foregroundMark x1="53229" y1="70207" x2="44948" y2="73681"/>
                        <a14:foregroundMark x1="44948" y1="73681" x2="39167" y2="59252"/>
                        <a14:foregroundMark x1="39167" y1="59252" x2="48281" y2="51303"/>
                        <a14:foregroundMark x1="48281" y1="51303" x2="53073" y2="52104"/>
                        <a14:foregroundMark x1="88229" y1="2338" x2="95625" y2="8617"/>
                        <a14:foregroundMark x1="95625" y1="8617" x2="96406" y2="32398"/>
                        <a14:foregroundMark x1="96406" y1="32398" x2="89167" y2="40214"/>
                        <a14:foregroundMark x1="89167" y1="40214" x2="95208" y2="49499"/>
                        <a14:foregroundMark x1="95208" y1="49499" x2="94375" y2="58517"/>
                        <a14:foregroundMark x1="72500" y1="78691" x2="75833" y2="77422"/>
                        <a14:foregroundMark x1="69844" y1="74015" x2="73333" y2="84235"/>
                        <a14:foregroundMark x1="32500" y1="77221" x2="31198" y2="84235"/>
                        <a14:foregroundMark x1="18594" y1="94255" x2="10938" y2="97996"/>
                        <a14:foregroundMark x1="10938" y1="97996" x2="8125" y2="96393"/>
                        <a14:foregroundMark x1="7604" y1="96192" x2="9427" y2="99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96" y="4254460"/>
            <a:ext cx="2233862" cy="1741714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35" y="4095340"/>
            <a:ext cx="1563222" cy="1229570"/>
          </a:xfrm>
          <a:prstGeom prst="rect">
            <a:avLst/>
          </a:prstGeom>
        </p:spPr>
      </p:pic>
      <p:pic>
        <p:nvPicPr>
          <p:cNvPr id="16" name="Picture 15" descr="A child riding a bicycle&#10;&#10;Description automatically generated">
            <a:extLst>
              <a:ext uri="{FF2B5EF4-FFF2-40B4-BE49-F238E27FC236}">
                <a16:creationId xmlns:a16="http://schemas.microsoft.com/office/drawing/2014/main" id="{7955CBE6-BA1B-4451-33C5-C3CB1D534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048" y1="34132" x2="44249" y2="42814"/>
                        <a14:foregroundMark x1="56991" y1="49701" x2="58307" y2="46707"/>
                        <a14:foregroundMark x1="56070" y1="51796" x2="56991" y2="49701"/>
                        <a14:foregroundMark x1="52811" y1="52096" x2="53355" y2="52695"/>
                        <a14:foregroundMark x1="52539" y1="51796" x2="52811" y2="52096"/>
                        <a14:foregroundMark x1="51807" y1="50989" x2="52539" y2="51796"/>
                        <a14:foregroundMark x1="50096" y1="49102" x2="50398" y2="49435"/>
                        <a14:foregroundMark x1="47923" y1="46707" x2="50096" y2="49102"/>
                        <a14:foregroundMark x1="53355" y1="52695" x2="55911" y2="53593"/>
                        <a14:foregroundMark x1="54633" y1="58084" x2="55751" y2="71257"/>
                        <a14:backgroundMark x1="40895" y1="31437" x2="38339" y2="48503"/>
                        <a14:backgroundMark x1="38339" y1="48503" x2="40895" y2="62575"/>
                        <a14:backgroundMark x1="40895" y1="62575" x2="29233" y2="80539"/>
                        <a14:backgroundMark x1="44409" y1="26347" x2="43770" y2="12575"/>
                        <a14:backgroundMark x1="43770" y1="12575" x2="50639" y2="12275"/>
                        <a14:backgroundMark x1="59585" y1="28443" x2="61182" y2="44012"/>
                        <a14:backgroundMark x1="61182" y1="44012" x2="60224" y2="56287"/>
                        <a14:backgroundMark x1="60224" y1="56287" x2="63898" y2="72455"/>
                        <a14:backgroundMark x1="63898" y1="72455" x2="70447" y2="74850"/>
                        <a14:backgroundMark x1="70447" y1="74850" x2="84505" y2="72455"/>
                        <a14:backgroundMark x1="84505" y1="72455" x2="72204" y2="22455"/>
                        <a14:backgroundMark x1="72204" y1="22455" x2="72684" y2="13473"/>
                        <a14:backgroundMark x1="57668" y1="56886" x2="59265" y2="60778"/>
                        <a14:backgroundMark x1="35144" y1="53293" x2="21565" y2="66766"/>
                        <a14:backgroundMark x1="21565" y1="46108" x2="24920" y2="78743"/>
                        <a14:backgroundMark x1="32588" y1="47305" x2="32588" y2="47305"/>
                        <a14:backgroundMark x1="54153" y1="37725" x2="54153" y2="37725"/>
                        <a14:backgroundMark x1="50479" y1="41916" x2="50479" y2="41916"/>
                        <a14:backgroundMark x1="50000" y1="70359" x2="50000" y2="70359"/>
                        <a14:backgroundMark x1="59105" y1="73952" x2="59105" y2="73952"/>
                        <a14:backgroundMark x1="55431" y1="76647" x2="55431" y2="76647"/>
                        <a14:backgroundMark x1="54153" y1="73353" x2="54153" y2="73353"/>
                        <a14:backgroundMark x1="49840" y1="61677" x2="49840" y2="61677"/>
                        <a14:backgroundMark x1="39776" y1="74551" x2="39776" y2="74551"/>
                        <a14:backgroundMark x1="40895" y1="72455" x2="40895" y2="72455"/>
                        <a14:backgroundMark x1="46645" y1="72455" x2="46645" y2="72455"/>
                        <a14:backgroundMark x1="54313" y1="47305" x2="54313" y2="47305"/>
                        <a14:backgroundMark x1="51597" y1="44910" x2="51597" y2="44910"/>
                        <a14:backgroundMark x1="50160" y1="42814" x2="51278" y2="44611"/>
                        <a14:backgroundMark x1="51917" y1="46407" x2="53355" y2="47904"/>
                        <a14:backgroundMark x1="57668" y1="49701" x2="57668" y2="49701"/>
                        <a14:backgroundMark x1="50160" y1="50299" x2="50160" y2="50299"/>
                        <a14:backgroundMark x1="51438" y1="52096" x2="51438" y2="52096"/>
                        <a14:backgroundMark x1="52716" y1="53892" x2="52716" y2="53892"/>
                        <a14:backgroundMark x1="50958" y1="51796" x2="50958" y2="51796"/>
                        <a14:backgroundMark x1="50160" y1="49701" x2="50160" y2="49701"/>
                        <a14:backgroundMark x1="49681" y1="49102" x2="49681" y2="49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6371" y="4108538"/>
            <a:ext cx="3811237" cy="2033472"/>
          </a:xfrm>
          <a:prstGeom prst="rect">
            <a:avLst/>
          </a:prstGeom>
        </p:spPr>
      </p:pic>
      <p:pic>
        <p:nvPicPr>
          <p:cNvPr id="24" name="Picture 23" descr="A close up of a bench">
            <a:extLst>
              <a:ext uri="{FF2B5EF4-FFF2-40B4-BE49-F238E27FC236}">
                <a16:creationId xmlns:a16="http://schemas.microsoft.com/office/drawing/2014/main" id="{37D47506-39B9-EA7D-CCD7-EBAF077D55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53" y="3823727"/>
            <a:ext cx="1093930" cy="549244"/>
          </a:xfrm>
          <a:prstGeom prst="rect">
            <a:avLst/>
          </a:prstGeom>
        </p:spPr>
      </p:pic>
      <p:pic>
        <p:nvPicPr>
          <p:cNvPr id="26" name="Picture 25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771F498C-91BB-DE01-09DA-E2B013E3CE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10" y="4252533"/>
            <a:ext cx="841162" cy="457592"/>
          </a:xfrm>
          <a:prstGeom prst="rect">
            <a:avLst/>
          </a:prstGeom>
        </p:spPr>
      </p:pic>
      <p:pic>
        <p:nvPicPr>
          <p:cNvPr id="25" name="Picture 24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49CC7DF1-18D7-E94C-D092-95963D40BB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33" y="4331386"/>
            <a:ext cx="993835" cy="54064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FD87EAF-C4FA-BB4C-E43F-F8CCF1E1F333}"/>
              </a:ext>
            </a:extLst>
          </p:cNvPr>
          <p:cNvSpPr/>
          <p:nvPr/>
        </p:nvSpPr>
        <p:spPr>
          <a:xfrm>
            <a:off x="5759592" y="2325805"/>
            <a:ext cx="3188878" cy="29947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97294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2" name="Picture 11" descr="Cartoon kids in uniform standing next to a police car&#10;&#10;Description automatically generated">
            <a:extLst>
              <a:ext uri="{FF2B5EF4-FFF2-40B4-BE49-F238E27FC236}">
                <a16:creationId xmlns:a16="http://schemas.microsoft.com/office/drawing/2014/main" id="{2DAE2BC2-9064-FD5F-1DF3-2390FF0F0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9" b="99132" l="1146" r="95156">
                        <a14:foregroundMark x1="9635" y1="15965" x2="23958" y2="14496"/>
                        <a14:foregroundMark x1="23958" y1="14496" x2="24427" y2="31129"/>
                        <a14:foregroundMark x1="24427" y1="31129" x2="18958" y2="43019"/>
                        <a14:foregroundMark x1="18958" y1="43019" x2="19063" y2="69606"/>
                        <a14:foregroundMark x1="18229" y1="7014" x2="25365" y2="9152"/>
                        <a14:foregroundMark x1="22083" y1="3808" x2="21042" y2="2739"/>
                        <a14:foregroundMark x1="3802" y1="42151" x2="11927" y2="58517"/>
                        <a14:foregroundMark x1="9792" y1="61924" x2="4010" y2="72612"/>
                        <a14:foregroundMark x1="4010" y1="72612" x2="2135" y2="80027"/>
                        <a14:foregroundMark x1="11458" y1="70407" x2="7135" y2="79225"/>
                        <a14:foregroundMark x1="7135" y1="79225" x2="7135" y2="79359"/>
                        <a14:foregroundMark x1="1146" y1="79359" x2="15260" y2="79158"/>
                        <a14:foregroundMark x1="15260" y1="79158" x2="15781" y2="79158"/>
                        <a14:foregroundMark x1="14271" y1="90180" x2="13594" y2="97261"/>
                        <a14:foregroundMark x1="25208" y1="95925" x2="32656" y2="98998"/>
                        <a14:foregroundMark x1="32656" y1="98998" x2="34688" y2="98530"/>
                        <a14:foregroundMark x1="36302" y1="69138" x2="70990" y2="47762"/>
                        <a14:foregroundMark x1="70990" y1="47762" x2="73958" y2="50234"/>
                        <a14:foregroundMark x1="54740" y1="72946" x2="70521" y2="59385"/>
                        <a14:foregroundMark x1="56406" y1="66800" x2="57708" y2="65331"/>
                        <a14:foregroundMark x1="59062" y1="62792" x2="67031" y2="59786"/>
                        <a14:foregroundMark x1="45104" y1="57649" x2="39479" y2="61924"/>
                        <a14:foregroundMark x1="53229" y1="70207" x2="44948" y2="73681"/>
                        <a14:foregroundMark x1="44948" y1="73681" x2="39167" y2="59252"/>
                        <a14:foregroundMark x1="39167" y1="59252" x2="48281" y2="51303"/>
                        <a14:foregroundMark x1="48281" y1="51303" x2="53073" y2="52104"/>
                        <a14:foregroundMark x1="88229" y1="2338" x2="95625" y2="8617"/>
                        <a14:foregroundMark x1="95625" y1="8617" x2="96406" y2="32398"/>
                        <a14:foregroundMark x1="96406" y1="32398" x2="89167" y2="40214"/>
                        <a14:foregroundMark x1="89167" y1="40214" x2="95208" y2="49499"/>
                        <a14:foregroundMark x1="95208" y1="49499" x2="94375" y2="58517"/>
                        <a14:foregroundMark x1="72500" y1="78691" x2="75833" y2="77422"/>
                        <a14:foregroundMark x1="69844" y1="74015" x2="73333" y2="84235"/>
                        <a14:foregroundMark x1="32500" y1="77221" x2="31198" y2="84235"/>
                        <a14:foregroundMark x1="18594" y1="94255" x2="10938" y2="97996"/>
                        <a14:foregroundMark x1="10938" y1="97996" x2="8125" y2="96393"/>
                        <a14:foregroundMark x1="7604" y1="96192" x2="9427" y2="99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96" y="4254460"/>
            <a:ext cx="2233862" cy="1741714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35" y="4095340"/>
            <a:ext cx="1563222" cy="1229570"/>
          </a:xfrm>
          <a:prstGeom prst="rect">
            <a:avLst/>
          </a:prstGeom>
        </p:spPr>
      </p:pic>
      <p:pic>
        <p:nvPicPr>
          <p:cNvPr id="16" name="Picture 15" descr="A child riding a bicycle&#10;&#10;Description automatically generated">
            <a:extLst>
              <a:ext uri="{FF2B5EF4-FFF2-40B4-BE49-F238E27FC236}">
                <a16:creationId xmlns:a16="http://schemas.microsoft.com/office/drawing/2014/main" id="{7955CBE6-BA1B-4451-33C5-C3CB1D534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048" y1="34132" x2="44249" y2="42814"/>
                        <a14:foregroundMark x1="56991" y1="49701" x2="58307" y2="46707"/>
                        <a14:foregroundMark x1="56070" y1="51796" x2="56991" y2="49701"/>
                        <a14:foregroundMark x1="52811" y1="52096" x2="53355" y2="52695"/>
                        <a14:foregroundMark x1="52539" y1="51796" x2="52811" y2="52096"/>
                        <a14:foregroundMark x1="51807" y1="50989" x2="52539" y2="51796"/>
                        <a14:foregroundMark x1="50096" y1="49102" x2="50398" y2="49435"/>
                        <a14:foregroundMark x1="47923" y1="46707" x2="50096" y2="49102"/>
                        <a14:foregroundMark x1="53355" y1="52695" x2="55911" y2="53593"/>
                        <a14:foregroundMark x1="54633" y1="58084" x2="55751" y2="71257"/>
                        <a14:backgroundMark x1="40895" y1="31437" x2="38339" y2="48503"/>
                        <a14:backgroundMark x1="38339" y1="48503" x2="40895" y2="62575"/>
                        <a14:backgroundMark x1="40895" y1="62575" x2="29233" y2="80539"/>
                        <a14:backgroundMark x1="44409" y1="26347" x2="43770" y2="12575"/>
                        <a14:backgroundMark x1="43770" y1="12575" x2="50639" y2="12275"/>
                        <a14:backgroundMark x1="59585" y1="28443" x2="61182" y2="44012"/>
                        <a14:backgroundMark x1="61182" y1="44012" x2="60224" y2="56287"/>
                        <a14:backgroundMark x1="60224" y1="56287" x2="63898" y2="72455"/>
                        <a14:backgroundMark x1="63898" y1="72455" x2="70447" y2="74850"/>
                        <a14:backgroundMark x1="70447" y1="74850" x2="84505" y2="72455"/>
                        <a14:backgroundMark x1="84505" y1="72455" x2="72204" y2="22455"/>
                        <a14:backgroundMark x1="72204" y1="22455" x2="72684" y2="13473"/>
                        <a14:backgroundMark x1="57668" y1="56886" x2="59265" y2="60778"/>
                        <a14:backgroundMark x1="35144" y1="53293" x2="21565" y2="66766"/>
                        <a14:backgroundMark x1="21565" y1="46108" x2="24920" y2="78743"/>
                        <a14:backgroundMark x1="32588" y1="47305" x2="32588" y2="47305"/>
                        <a14:backgroundMark x1="54153" y1="37725" x2="54153" y2="37725"/>
                        <a14:backgroundMark x1="50479" y1="41916" x2="50479" y2="41916"/>
                        <a14:backgroundMark x1="50000" y1="70359" x2="50000" y2="70359"/>
                        <a14:backgroundMark x1="59105" y1="73952" x2="59105" y2="73952"/>
                        <a14:backgroundMark x1="55431" y1="76647" x2="55431" y2="76647"/>
                        <a14:backgroundMark x1="54153" y1="73353" x2="54153" y2="73353"/>
                        <a14:backgroundMark x1="49840" y1="61677" x2="49840" y2="61677"/>
                        <a14:backgroundMark x1="39776" y1="74551" x2="39776" y2="74551"/>
                        <a14:backgroundMark x1="40895" y1="72455" x2="40895" y2="72455"/>
                        <a14:backgroundMark x1="46645" y1="72455" x2="46645" y2="72455"/>
                        <a14:backgroundMark x1="54313" y1="47305" x2="54313" y2="47305"/>
                        <a14:backgroundMark x1="51597" y1="44910" x2="51597" y2="44910"/>
                        <a14:backgroundMark x1="50160" y1="42814" x2="51278" y2="44611"/>
                        <a14:backgroundMark x1="51917" y1="46407" x2="53355" y2="47904"/>
                        <a14:backgroundMark x1="57668" y1="49701" x2="57668" y2="49701"/>
                        <a14:backgroundMark x1="50160" y1="50299" x2="50160" y2="50299"/>
                        <a14:backgroundMark x1="51438" y1="52096" x2="51438" y2="52096"/>
                        <a14:backgroundMark x1="52716" y1="53892" x2="52716" y2="53892"/>
                        <a14:backgroundMark x1="50958" y1="51796" x2="50958" y2="51796"/>
                        <a14:backgroundMark x1="50160" y1="49701" x2="50160" y2="49701"/>
                        <a14:backgroundMark x1="49681" y1="49102" x2="49681" y2="49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6371" y="4108538"/>
            <a:ext cx="3811237" cy="2033472"/>
          </a:xfrm>
          <a:prstGeom prst="rect">
            <a:avLst/>
          </a:prstGeom>
        </p:spPr>
      </p:pic>
      <p:pic>
        <p:nvPicPr>
          <p:cNvPr id="24" name="Picture 23" descr="A close up of a bench">
            <a:extLst>
              <a:ext uri="{FF2B5EF4-FFF2-40B4-BE49-F238E27FC236}">
                <a16:creationId xmlns:a16="http://schemas.microsoft.com/office/drawing/2014/main" id="{37D47506-39B9-EA7D-CCD7-EBAF077D55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53" y="3823727"/>
            <a:ext cx="1093930" cy="549244"/>
          </a:xfrm>
          <a:prstGeom prst="rect">
            <a:avLst/>
          </a:prstGeom>
        </p:spPr>
      </p:pic>
      <p:pic>
        <p:nvPicPr>
          <p:cNvPr id="26" name="Picture 25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771F498C-91BB-DE01-09DA-E2B013E3CE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10" y="4252533"/>
            <a:ext cx="841162" cy="457592"/>
          </a:xfrm>
          <a:prstGeom prst="rect">
            <a:avLst/>
          </a:prstGeom>
        </p:spPr>
      </p:pic>
      <p:pic>
        <p:nvPicPr>
          <p:cNvPr id="25" name="Picture 24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49CC7DF1-18D7-E94C-D092-95963D40BB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33" y="4331386"/>
            <a:ext cx="993835" cy="54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6527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2" name="Picture 11" descr="Cartoon kids in uniform standing next to a police car&#10;&#10;Description automatically generated">
            <a:extLst>
              <a:ext uri="{FF2B5EF4-FFF2-40B4-BE49-F238E27FC236}">
                <a16:creationId xmlns:a16="http://schemas.microsoft.com/office/drawing/2014/main" id="{2DAE2BC2-9064-FD5F-1DF3-2390FF0F0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39" b="99132" l="1146" r="95156">
                        <a14:foregroundMark x1="9635" y1="15965" x2="23958" y2="14496"/>
                        <a14:foregroundMark x1="23958" y1="14496" x2="24427" y2="31129"/>
                        <a14:foregroundMark x1="24427" y1="31129" x2="18958" y2="43019"/>
                        <a14:foregroundMark x1="18958" y1="43019" x2="19063" y2="69606"/>
                        <a14:foregroundMark x1="18229" y1="7014" x2="25365" y2="9152"/>
                        <a14:foregroundMark x1="22083" y1="3808" x2="21042" y2="2739"/>
                        <a14:foregroundMark x1="3802" y1="42151" x2="11927" y2="58517"/>
                        <a14:foregroundMark x1="9792" y1="61924" x2="4010" y2="72612"/>
                        <a14:foregroundMark x1="4010" y1="72612" x2="2135" y2="80027"/>
                        <a14:foregroundMark x1="11458" y1="70407" x2="7135" y2="79225"/>
                        <a14:foregroundMark x1="7135" y1="79225" x2="7135" y2="79359"/>
                        <a14:foregroundMark x1="1146" y1="79359" x2="15260" y2="79158"/>
                        <a14:foregroundMark x1="15260" y1="79158" x2="15781" y2="79158"/>
                        <a14:foregroundMark x1="14271" y1="90180" x2="13594" y2="97261"/>
                        <a14:foregroundMark x1="25208" y1="95925" x2="32656" y2="98998"/>
                        <a14:foregroundMark x1="32656" y1="98998" x2="34688" y2="98530"/>
                        <a14:foregroundMark x1="36302" y1="69138" x2="70990" y2="47762"/>
                        <a14:foregroundMark x1="70990" y1="47762" x2="73958" y2="50234"/>
                        <a14:foregroundMark x1="54740" y1="72946" x2="70521" y2="59385"/>
                        <a14:foregroundMark x1="56406" y1="66800" x2="57708" y2="65331"/>
                        <a14:foregroundMark x1="59062" y1="62792" x2="67031" y2="59786"/>
                        <a14:foregroundMark x1="45104" y1="57649" x2="39479" y2="61924"/>
                        <a14:foregroundMark x1="53229" y1="70207" x2="44948" y2="73681"/>
                        <a14:foregroundMark x1="44948" y1="73681" x2="39167" y2="59252"/>
                        <a14:foregroundMark x1="39167" y1="59252" x2="48281" y2="51303"/>
                        <a14:foregroundMark x1="48281" y1="51303" x2="53073" y2="52104"/>
                        <a14:foregroundMark x1="88229" y1="2338" x2="95625" y2="8617"/>
                        <a14:foregroundMark x1="95625" y1="8617" x2="96406" y2="32398"/>
                        <a14:foregroundMark x1="96406" y1="32398" x2="89167" y2="40214"/>
                        <a14:foregroundMark x1="89167" y1="40214" x2="95208" y2="49499"/>
                        <a14:foregroundMark x1="95208" y1="49499" x2="94375" y2="58517"/>
                        <a14:foregroundMark x1="72500" y1="78691" x2="75833" y2="77422"/>
                        <a14:foregroundMark x1="69844" y1="74015" x2="73333" y2="84235"/>
                        <a14:foregroundMark x1="32500" y1="77221" x2="31198" y2="84235"/>
                        <a14:foregroundMark x1="18594" y1="94255" x2="10938" y2="97996"/>
                        <a14:foregroundMark x1="10938" y1="97996" x2="8125" y2="96393"/>
                        <a14:foregroundMark x1="7604" y1="96192" x2="9427" y2="99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96" y="4254460"/>
            <a:ext cx="2233862" cy="1741714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035" y="4095340"/>
            <a:ext cx="1563222" cy="1229570"/>
          </a:xfrm>
          <a:prstGeom prst="rect">
            <a:avLst/>
          </a:prstGeom>
        </p:spPr>
      </p:pic>
      <p:pic>
        <p:nvPicPr>
          <p:cNvPr id="16" name="Picture 15" descr="A child riding a bicycle&#10;&#10;Description automatically generated">
            <a:extLst>
              <a:ext uri="{FF2B5EF4-FFF2-40B4-BE49-F238E27FC236}">
                <a16:creationId xmlns:a16="http://schemas.microsoft.com/office/drawing/2014/main" id="{7955CBE6-BA1B-4451-33C5-C3CB1D534B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048" y1="34132" x2="44249" y2="42814"/>
                        <a14:foregroundMark x1="56991" y1="49701" x2="58307" y2="46707"/>
                        <a14:foregroundMark x1="56070" y1="51796" x2="56991" y2="49701"/>
                        <a14:foregroundMark x1="52811" y1="52096" x2="53355" y2="52695"/>
                        <a14:foregroundMark x1="52539" y1="51796" x2="52811" y2="52096"/>
                        <a14:foregroundMark x1="51807" y1="50989" x2="52539" y2="51796"/>
                        <a14:foregroundMark x1="50096" y1="49102" x2="50398" y2="49435"/>
                        <a14:foregroundMark x1="47923" y1="46707" x2="50096" y2="49102"/>
                        <a14:foregroundMark x1="53355" y1="52695" x2="55911" y2="53593"/>
                        <a14:foregroundMark x1="54633" y1="58084" x2="55751" y2="71257"/>
                        <a14:backgroundMark x1="40895" y1="31437" x2="38339" y2="48503"/>
                        <a14:backgroundMark x1="38339" y1="48503" x2="40895" y2="62575"/>
                        <a14:backgroundMark x1="40895" y1="62575" x2="29233" y2="80539"/>
                        <a14:backgroundMark x1="44409" y1="26347" x2="43770" y2="12575"/>
                        <a14:backgroundMark x1="43770" y1="12575" x2="50639" y2="12275"/>
                        <a14:backgroundMark x1="59585" y1="28443" x2="61182" y2="44012"/>
                        <a14:backgroundMark x1="61182" y1="44012" x2="60224" y2="56287"/>
                        <a14:backgroundMark x1="60224" y1="56287" x2="63898" y2="72455"/>
                        <a14:backgroundMark x1="63898" y1="72455" x2="70447" y2="74850"/>
                        <a14:backgroundMark x1="70447" y1="74850" x2="84505" y2="72455"/>
                        <a14:backgroundMark x1="84505" y1="72455" x2="72204" y2="22455"/>
                        <a14:backgroundMark x1="72204" y1="22455" x2="72684" y2="13473"/>
                        <a14:backgroundMark x1="57668" y1="56886" x2="59265" y2="60778"/>
                        <a14:backgroundMark x1="35144" y1="53293" x2="21565" y2="66766"/>
                        <a14:backgroundMark x1="21565" y1="46108" x2="24920" y2="78743"/>
                        <a14:backgroundMark x1="32588" y1="47305" x2="32588" y2="47305"/>
                        <a14:backgroundMark x1="54153" y1="37725" x2="54153" y2="37725"/>
                        <a14:backgroundMark x1="50479" y1="41916" x2="50479" y2="41916"/>
                        <a14:backgroundMark x1="50000" y1="70359" x2="50000" y2="70359"/>
                        <a14:backgroundMark x1="59105" y1="73952" x2="59105" y2="73952"/>
                        <a14:backgroundMark x1="55431" y1="76647" x2="55431" y2="76647"/>
                        <a14:backgroundMark x1="54153" y1="73353" x2="54153" y2="73353"/>
                        <a14:backgroundMark x1="49840" y1="61677" x2="49840" y2="61677"/>
                        <a14:backgroundMark x1="39776" y1="74551" x2="39776" y2="74551"/>
                        <a14:backgroundMark x1="40895" y1="72455" x2="40895" y2="72455"/>
                        <a14:backgroundMark x1="46645" y1="72455" x2="46645" y2="72455"/>
                        <a14:backgroundMark x1="54313" y1="47305" x2="54313" y2="47305"/>
                        <a14:backgroundMark x1="51597" y1="44910" x2="51597" y2="44910"/>
                        <a14:backgroundMark x1="50160" y1="42814" x2="51278" y2="44611"/>
                        <a14:backgroundMark x1="51917" y1="46407" x2="53355" y2="47904"/>
                        <a14:backgroundMark x1="57668" y1="49701" x2="57668" y2="49701"/>
                        <a14:backgroundMark x1="50160" y1="50299" x2="50160" y2="50299"/>
                        <a14:backgroundMark x1="51438" y1="52096" x2="51438" y2="52096"/>
                        <a14:backgroundMark x1="52716" y1="53892" x2="52716" y2="53892"/>
                        <a14:backgroundMark x1="50958" y1="51796" x2="50958" y2="51796"/>
                        <a14:backgroundMark x1="50160" y1="49701" x2="50160" y2="49701"/>
                        <a14:backgroundMark x1="49681" y1="49102" x2="49681" y2="49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6371" y="4108538"/>
            <a:ext cx="3811237" cy="2033472"/>
          </a:xfrm>
          <a:prstGeom prst="rect">
            <a:avLst/>
          </a:prstGeom>
        </p:spPr>
      </p:pic>
      <p:pic>
        <p:nvPicPr>
          <p:cNvPr id="24" name="Picture 23" descr="A close up of a bench">
            <a:extLst>
              <a:ext uri="{FF2B5EF4-FFF2-40B4-BE49-F238E27FC236}">
                <a16:creationId xmlns:a16="http://schemas.microsoft.com/office/drawing/2014/main" id="{37D47506-39B9-EA7D-CCD7-EBAF077D55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53" y="3823727"/>
            <a:ext cx="1093930" cy="549244"/>
          </a:xfrm>
          <a:prstGeom prst="rect">
            <a:avLst/>
          </a:prstGeom>
        </p:spPr>
      </p:pic>
      <p:pic>
        <p:nvPicPr>
          <p:cNvPr id="26" name="Picture 25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771F498C-91BB-DE01-09DA-E2B013E3CE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10" y="4252533"/>
            <a:ext cx="841162" cy="457592"/>
          </a:xfrm>
          <a:prstGeom prst="rect">
            <a:avLst/>
          </a:prstGeom>
        </p:spPr>
      </p:pic>
      <p:pic>
        <p:nvPicPr>
          <p:cNvPr id="25" name="Picture 24" descr="A group of purple flowers and green leaves&#10;&#10;Description automatically generated">
            <a:extLst>
              <a:ext uri="{FF2B5EF4-FFF2-40B4-BE49-F238E27FC236}">
                <a16:creationId xmlns:a16="http://schemas.microsoft.com/office/drawing/2014/main" id="{49CC7DF1-18D7-E94C-D092-95963D40BB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33" y="4331386"/>
            <a:ext cx="993835" cy="54064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B269A64-EF59-7523-C3C8-850538A5C8CF}"/>
              </a:ext>
            </a:extLst>
          </p:cNvPr>
          <p:cNvSpPr/>
          <p:nvPr/>
        </p:nvSpPr>
        <p:spPr>
          <a:xfrm>
            <a:off x="2635779" y="3771405"/>
            <a:ext cx="2851262" cy="2798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34801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Picture of Plaza de la Constitucion de Oaxaca (Zocalo)">
            <a:extLst>
              <a:ext uri="{FF2B5EF4-FFF2-40B4-BE49-F238E27FC236}">
                <a16:creationId xmlns:a16="http://schemas.microsoft.com/office/drawing/2014/main" id="{C5C9C9C9-3B54-16F9-8515-121FCCBE0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 r="3" b="10888"/>
          <a:stretch/>
        </p:blipFill>
        <p:spPr bwMode="auto">
          <a:xfrm>
            <a:off x="198739" y="171717"/>
            <a:ext cx="5804105" cy="3167426"/>
          </a:xfrm>
          <a:prstGeom prst="rect">
            <a:avLst/>
          </a:prstGeom>
          <a:noFill/>
        </p:spPr>
      </p:pic>
      <p:pic>
        <p:nvPicPr>
          <p:cNvPr id="7" name="Picture 6" descr="A group of people sitting in a garden&#10;&#10;Description automatically generated">
            <a:extLst>
              <a:ext uri="{FF2B5EF4-FFF2-40B4-BE49-F238E27FC236}">
                <a16:creationId xmlns:a16="http://schemas.microsoft.com/office/drawing/2014/main" id="{83259CAB-D8F2-75DF-7BBA-997BEC9B06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58" b="21376"/>
          <a:stretch/>
        </p:blipFill>
        <p:spPr bwMode="auto">
          <a:xfrm>
            <a:off x="6195373" y="171717"/>
            <a:ext cx="5797883" cy="3167426"/>
          </a:xfrm>
          <a:prstGeom prst="rect">
            <a:avLst/>
          </a:prstGeom>
          <a:noFill/>
        </p:spPr>
      </p:pic>
      <p:pic>
        <p:nvPicPr>
          <p:cNvPr id="6" name="Picture 5" descr="A group of people sitting at tables outside a building&#10;&#10;Description automatically generated">
            <a:extLst>
              <a:ext uri="{FF2B5EF4-FFF2-40B4-BE49-F238E27FC236}">
                <a16:creationId xmlns:a16="http://schemas.microsoft.com/office/drawing/2014/main" id="{49653F52-9F31-B28A-D66C-A1BA6BAE86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0" r="-2" b="3126"/>
          <a:stretch/>
        </p:blipFill>
        <p:spPr bwMode="auto">
          <a:xfrm>
            <a:off x="198739" y="3510858"/>
            <a:ext cx="5804105" cy="2789948"/>
          </a:xfrm>
          <a:prstGeom prst="rect">
            <a:avLst/>
          </a:prstGeom>
          <a:noFill/>
        </p:spPr>
      </p:pic>
      <p:pic>
        <p:nvPicPr>
          <p:cNvPr id="4" name="Picture 3" descr="A flag on a pole&#10;&#10;Description automatically generated">
            <a:extLst>
              <a:ext uri="{FF2B5EF4-FFF2-40B4-BE49-F238E27FC236}">
                <a16:creationId xmlns:a16="http://schemas.microsoft.com/office/drawing/2014/main" id="{D3A02D72-B136-05A1-92E0-B40DC68F50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9" r="38512" b="-1"/>
          <a:stretch/>
        </p:blipFill>
        <p:spPr bwMode="auto">
          <a:xfrm>
            <a:off x="6195372" y="3510858"/>
            <a:ext cx="5797883" cy="2789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7683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walking on a street&#10;&#10;Description automatically generated">
            <a:extLst>
              <a:ext uri="{FF2B5EF4-FFF2-40B4-BE49-F238E27FC236}">
                <a16:creationId xmlns:a16="http://schemas.microsoft.com/office/drawing/2014/main" id="{238AFE84-3879-7091-928D-88260E819A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" r="-2" b="16462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</p:spPr>
      </p:pic>
      <p:pic>
        <p:nvPicPr>
          <p:cNvPr id="6" name="Picture 5" descr="A group of people in a park&#10;&#10;Description automatically generated">
            <a:extLst>
              <a:ext uri="{FF2B5EF4-FFF2-40B4-BE49-F238E27FC236}">
                <a16:creationId xmlns:a16="http://schemas.microsoft.com/office/drawing/2014/main" id="{A194F922-85FD-61E0-B1A6-9457BD87B4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4" r="-2" b="11129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</p:spPr>
      </p:pic>
      <p:pic>
        <p:nvPicPr>
          <p:cNvPr id="7" name="Picture 6" descr="A person sitting on the ground&#10;&#10;Description automatically generated">
            <a:extLst>
              <a:ext uri="{FF2B5EF4-FFF2-40B4-BE49-F238E27FC236}">
                <a16:creationId xmlns:a16="http://schemas.microsoft.com/office/drawing/2014/main" id="{8699AE57-F486-1D3D-F1E5-83BEA86E21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 r="-2" b="4614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5032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83F59D-6C11-F167-1DCB-4593DD437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694" y="1264297"/>
            <a:ext cx="10286612" cy="432940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softEdge rad="12700"/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u="sng" dirty="0" err="1">
                <a:latin typeface="Century Gothic" panose="020B0502020202020204" pitchFamily="34" charset="0"/>
              </a:rPr>
              <a:t>Buenas</a:t>
            </a:r>
            <a:r>
              <a:rPr lang="en-US" u="sng" dirty="0">
                <a:latin typeface="Century Gothic" panose="020B0502020202020204" pitchFamily="34" charset="0"/>
              </a:rPr>
              <a:t> Noches</a:t>
            </a:r>
          </a:p>
          <a:p>
            <a:pPr marL="0" indent="0" algn="ctr">
              <a:buNone/>
            </a:pPr>
            <a:r>
              <a:rPr lang="en-US" dirty="0" err="1">
                <a:latin typeface="Century Gothic" panose="020B0502020202020204" pitchFamily="34" charset="0"/>
              </a:rPr>
              <a:t>Buenas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noches</a:t>
            </a:r>
            <a:r>
              <a:rPr lang="en-US" dirty="0">
                <a:latin typeface="Century Gothic" panose="020B0502020202020204" pitchFamily="34" charset="0"/>
              </a:rPr>
              <a:t>, </a:t>
            </a:r>
            <a:r>
              <a:rPr lang="en-US" dirty="0" err="1">
                <a:latin typeface="Century Gothic" panose="020B0502020202020204" pitchFamily="34" charset="0"/>
              </a:rPr>
              <a:t>Buenas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noches</a:t>
            </a:r>
            <a:endParaRPr lang="en-US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Century Gothic" panose="020B0502020202020204" pitchFamily="34" charset="0"/>
              </a:rPr>
              <a:t>¿</a:t>
            </a:r>
            <a:r>
              <a:rPr lang="en-US" dirty="0" err="1">
                <a:latin typeface="Century Gothic" panose="020B0502020202020204" pitchFamily="34" charset="0"/>
              </a:rPr>
              <a:t>Cómo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estás</a:t>
            </a:r>
            <a:r>
              <a:rPr lang="en-US" dirty="0">
                <a:latin typeface="Century Gothic" panose="020B0502020202020204" pitchFamily="34" charset="0"/>
              </a:rPr>
              <a:t>?, ¿</a:t>
            </a:r>
            <a:r>
              <a:rPr lang="en-US" dirty="0" err="1">
                <a:latin typeface="Century Gothic" panose="020B0502020202020204" pitchFamily="34" charset="0"/>
              </a:rPr>
              <a:t>Cómo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estás</a:t>
            </a:r>
            <a:r>
              <a:rPr lang="en-US" dirty="0">
                <a:latin typeface="Century Gothic" panose="020B0502020202020204" pitchFamily="34" charset="0"/>
              </a:rPr>
              <a:t>?</a:t>
            </a:r>
          </a:p>
          <a:p>
            <a:pPr marL="0" indent="0" algn="ctr">
              <a:buNone/>
            </a:pPr>
            <a:r>
              <a:rPr lang="en-US" dirty="0">
                <a:latin typeface="Century Gothic" panose="020B0502020202020204" pitchFamily="34" charset="0"/>
              </a:rPr>
              <a:t>Muy bien, gracias, Muy bien, gracias</a:t>
            </a:r>
          </a:p>
          <a:p>
            <a:pPr marL="0" indent="0" algn="ctr">
              <a:buNone/>
            </a:pPr>
            <a:r>
              <a:rPr lang="en-US" dirty="0">
                <a:latin typeface="Century Gothic" panose="020B0502020202020204" pitchFamily="34" charset="0"/>
              </a:rPr>
              <a:t>Ya me </a:t>
            </a:r>
            <a:r>
              <a:rPr lang="en-US" dirty="0" err="1">
                <a:latin typeface="Century Gothic" panose="020B0502020202020204" pitchFamily="34" charset="0"/>
              </a:rPr>
              <a:t>voy</a:t>
            </a:r>
            <a:r>
              <a:rPr lang="en-US" dirty="0">
                <a:latin typeface="Century Gothic" panose="020B0502020202020204" pitchFamily="34" charset="0"/>
              </a:rPr>
              <a:t>, Ya me </a:t>
            </a:r>
            <a:r>
              <a:rPr lang="en-US" dirty="0" err="1">
                <a:latin typeface="Century Gothic" panose="020B0502020202020204" pitchFamily="34" charset="0"/>
              </a:rPr>
              <a:t>voy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09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65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EF05D-B063-0304-71E4-BC942C5C7A38}"/>
              </a:ext>
            </a:extLst>
          </p:cNvPr>
          <p:cNvSpPr txBox="1"/>
          <p:nvPr/>
        </p:nvSpPr>
        <p:spPr>
          <a:xfrm>
            <a:off x="44463" y="5679470"/>
            <a:ext cx="162197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Las </a:t>
            </a:r>
            <a:r>
              <a:rPr lang="en-US" sz="2400" b="1" dirty="0" err="1">
                <a:latin typeface="Century Gothic" panose="020B0502020202020204" pitchFamily="34" charset="0"/>
              </a:rPr>
              <a:t>calles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EEEBB1D-17EB-26EE-3D1F-6425790F17AB}"/>
              </a:ext>
            </a:extLst>
          </p:cNvPr>
          <p:cNvSpPr/>
          <p:nvPr/>
        </p:nvSpPr>
        <p:spPr>
          <a:xfrm flipV="1">
            <a:off x="1796413" y="5793790"/>
            <a:ext cx="750844" cy="2330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4869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EF05D-B063-0304-71E4-BC942C5C7A38}"/>
              </a:ext>
            </a:extLst>
          </p:cNvPr>
          <p:cNvSpPr txBox="1"/>
          <p:nvPr/>
        </p:nvSpPr>
        <p:spPr>
          <a:xfrm>
            <a:off x="44463" y="5679470"/>
            <a:ext cx="162197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Las </a:t>
            </a:r>
            <a:r>
              <a:rPr lang="en-US" sz="2400" b="1" dirty="0" err="1">
                <a:latin typeface="Century Gothic" panose="020B0502020202020204" pitchFamily="34" charset="0"/>
              </a:rPr>
              <a:t>calles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EEEBB1D-17EB-26EE-3D1F-6425790F17AB}"/>
              </a:ext>
            </a:extLst>
          </p:cNvPr>
          <p:cNvSpPr/>
          <p:nvPr/>
        </p:nvSpPr>
        <p:spPr>
          <a:xfrm flipV="1">
            <a:off x="1796413" y="5793790"/>
            <a:ext cx="750844" cy="2330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6760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EF05D-B063-0304-71E4-BC942C5C7A38}"/>
              </a:ext>
            </a:extLst>
          </p:cNvPr>
          <p:cNvSpPr txBox="1"/>
          <p:nvPr/>
        </p:nvSpPr>
        <p:spPr>
          <a:xfrm>
            <a:off x="44463" y="5679470"/>
            <a:ext cx="162197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Las </a:t>
            </a:r>
            <a:r>
              <a:rPr lang="en-US" sz="2400" b="1" dirty="0" err="1">
                <a:latin typeface="Century Gothic" panose="020B0502020202020204" pitchFamily="34" charset="0"/>
              </a:rPr>
              <a:t>calles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EEEBB1D-17EB-26EE-3D1F-6425790F17AB}"/>
              </a:ext>
            </a:extLst>
          </p:cNvPr>
          <p:cNvSpPr/>
          <p:nvPr/>
        </p:nvSpPr>
        <p:spPr>
          <a:xfrm flipV="1">
            <a:off x="1796413" y="5793790"/>
            <a:ext cx="750844" cy="2330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sp>
        <p:nvSpPr>
          <p:cNvPr id="2" name="Arrow: Left 1">
            <a:extLst>
              <a:ext uri="{FF2B5EF4-FFF2-40B4-BE49-F238E27FC236}">
                <a16:creationId xmlns:a16="http://schemas.microsoft.com/office/drawing/2014/main" id="{3F55A421-896D-4924-2D24-7E0C1DA0DDB6}"/>
              </a:ext>
            </a:extLst>
          </p:cNvPr>
          <p:cNvSpPr/>
          <p:nvPr/>
        </p:nvSpPr>
        <p:spPr>
          <a:xfrm rot="19293668">
            <a:off x="2574975" y="1870930"/>
            <a:ext cx="977549" cy="25305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6121B4-EE0F-4B0A-8341-27D99055BC14}"/>
              </a:ext>
            </a:extLst>
          </p:cNvPr>
          <p:cNvSpPr txBox="1"/>
          <p:nvPr/>
        </p:nvSpPr>
        <p:spPr>
          <a:xfrm>
            <a:off x="3156694" y="1096361"/>
            <a:ext cx="156966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iglesia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64925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EF05D-B063-0304-71E4-BC942C5C7A38}"/>
              </a:ext>
            </a:extLst>
          </p:cNvPr>
          <p:cNvSpPr txBox="1"/>
          <p:nvPr/>
        </p:nvSpPr>
        <p:spPr>
          <a:xfrm>
            <a:off x="44463" y="5679470"/>
            <a:ext cx="162197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Las </a:t>
            </a:r>
            <a:r>
              <a:rPr lang="en-US" sz="2400" b="1" dirty="0" err="1">
                <a:latin typeface="Century Gothic" panose="020B0502020202020204" pitchFamily="34" charset="0"/>
              </a:rPr>
              <a:t>calles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EEEBB1D-17EB-26EE-3D1F-6425790F17AB}"/>
              </a:ext>
            </a:extLst>
          </p:cNvPr>
          <p:cNvSpPr/>
          <p:nvPr/>
        </p:nvSpPr>
        <p:spPr>
          <a:xfrm flipV="1">
            <a:off x="1796413" y="5793790"/>
            <a:ext cx="750844" cy="2330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53" y="3788310"/>
            <a:ext cx="1902704" cy="1496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2F6AA7-CD0C-3981-37AC-A76C308AD318}"/>
              </a:ext>
            </a:extLst>
          </p:cNvPr>
          <p:cNvSpPr txBox="1"/>
          <p:nvPr/>
        </p:nvSpPr>
        <p:spPr>
          <a:xfrm>
            <a:off x="3156694" y="1096361"/>
            <a:ext cx="156966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iglesia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2E4ACB0-0F17-A62A-961C-50AC554C2001}"/>
              </a:ext>
            </a:extLst>
          </p:cNvPr>
          <p:cNvSpPr/>
          <p:nvPr/>
        </p:nvSpPr>
        <p:spPr>
          <a:xfrm rot="19293668">
            <a:off x="2574975" y="1870930"/>
            <a:ext cx="977549" cy="25305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463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EF05D-B063-0304-71E4-BC942C5C7A38}"/>
              </a:ext>
            </a:extLst>
          </p:cNvPr>
          <p:cNvSpPr txBox="1"/>
          <p:nvPr/>
        </p:nvSpPr>
        <p:spPr>
          <a:xfrm>
            <a:off x="44463" y="5679470"/>
            <a:ext cx="162197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Las </a:t>
            </a:r>
            <a:r>
              <a:rPr lang="en-US" sz="2400" b="1" dirty="0" err="1">
                <a:latin typeface="Century Gothic" panose="020B0502020202020204" pitchFamily="34" charset="0"/>
              </a:rPr>
              <a:t>calles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EEEBB1D-17EB-26EE-3D1F-6425790F17AB}"/>
              </a:ext>
            </a:extLst>
          </p:cNvPr>
          <p:cNvSpPr/>
          <p:nvPr/>
        </p:nvSpPr>
        <p:spPr>
          <a:xfrm flipV="1">
            <a:off x="1796413" y="5793790"/>
            <a:ext cx="750844" cy="2330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53" y="3788310"/>
            <a:ext cx="1902704" cy="1496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2F6AA7-CD0C-3981-37AC-A76C308AD318}"/>
              </a:ext>
            </a:extLst>
          </p:cNvPr>
          <p:cNvSpPr txBox="1"/>
          <p:nvPr/>
        </p:nvSpPr>
        <p:spPr>
          <a:xfrm>
            <a:off x="3156694" y="1096361"/>
            <a:ext cx="156966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iglesia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2E4ACB0-0F17-A62A-961C-50AC554C2001}"/>
              </a:ext>
            </a:extLst>
          </p:cNvPr>
          <p:cNvSpPr/>
          <p:nvPr/>
        </p:nvSpPr>
        <p:spPr>
          <a:xfrm rot="19293668">
            <a:off x="2574975" y="1870930"/>
            <a:ext cx="977549" cy="25305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C438BFA-0AF8-02BE-BD03-E0A929D71733}"/>
              </a:ext>
            </a:extLst>
          </p:cNvPr>
          <p:cNvSpPr/>
          <p:nvPr/>
        </p:nvSpPr>
        <p:spPr>
          <a:xfrm rot="9690738">
            <a:off x="3835732" y="4294652"/>
            <a:ext cx="473836" cy="1378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72422-5FB8-02E8-AEDA-63511D416A9B}"/>
              </a:ext>
            </a:extLst>
          </p:cNvPr>
          <p:cNvSpPr txBox="1"/>
          <p:nvPr/>
        </p:nvSpPr>
        <p:spPr>
          <a:xfrm>
            <a:off x="3849883" y="3714195"/>
            <a:ext cx="158408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paleta</a:t>
            </a:r>
          </a:p>
        </p:txBody>
      </p:sp>
    </p:spTree>
    <p:extLst>
      <p:ext uri="{BB962C8B-B14F-4D97-AF65-F5344CB8AC3E}">
        <p14:creationId xmlns:p14="http://schemas.microsoft.com/office/powerpoint/2010/main" val="388151709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with a city in the background&#10;&#10;Description automatically generated">
            <a:extLst>
              <a:ext uri="{FF2B5EF4-FFF2-40B4-BE49-F238E27FC236}">
                <a16:creationId xmlns:a16="http://schemas.microsoft.com/office/drawing/2014/main" id="{41ECC411-D7B6-2789-ECDC-16475500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3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CEF05D-B063-0304-71E4-BC942C5C7A38}"/>
              </a:ext>
            </a:extLst>
          </p:cNvPr>
          <p:cNvSpPr txBox="1"/>
          <p:nvPr/>
        </p:nvSpPr>
        <p:spPr>
          <a:xfrm>
            <a:off x="44463" y="5679470"/>
            <a:ext cx="162197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Las </a:t>
            </a:r>
            <a:r>
              <a:rPr lang="en-US" sz="2400" b="1" dirty="0" err="1">
                <a:latin typeface="Century Gothic" panose="020B0502020202020204" pitchFamily="34" charset="0"/>
              </a:rPr>
              <a:t>calles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EEEBB1D-17EB-26EE-3D1F-6425790F17AB}"/>
              </a:ext>
            </a:extLst>
          </p:cNvPr>
          <p:cNvSpPr/>
          <p:nvPr/>
        </p:nvSpPr>
        <p:spPr>
          <a:xfrm flipV="1">
            <a:off x="1796413" y="5793790"/>
            <a:ext cx="750844" cy="23302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artoon of a church&#10;&#10;Description automatically generated">
            <a:extLst>
              <a:ext uri="{FF2B5EF4-FFF2-40B4-BE49-F238E27FC236}">
                <a16:creationId xmlns:a16="http://schemas.microsoft.com/office/drawing/2014/main" id="{BB33B138-DCE7-9024-35AA-4436036B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2" b="93542" l="10000" r="90000">
                        <a14:foregroundMark x1="49792" y1="6667" x2="49792" y2="6667"/>
                        <a14:foregroundMark x1="50000" y1="3542" x2="50000" y2="3542"/>
                        <a14:foregroundMark x1="14896" y1="92083" x2="27604" y2="92083"/>
                        <a14:foregroundMark x1="27604" y1="92083" x2="76875" y2="90625"/>
                        <a14:foregroundMark x1="76875" y1="90625" x2="76979" y2="90521"/>
                        <a14:foregroundMark x1="13125" y1="94583" x2="34688" y2="93333"/>
                        <a14:foregroundMark x1="34688" y1="93333" x2="43542" y2="9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573097"/>
            <a:ext cx="2851262" cy="2851262"/>
          </a:xfrm>
          <a:prstGeom prst="rect">
            <a:avLst/>
          </a:prstGeom>
        </p:spPr>
      </p:pic>
      <p:pic>
        <p:nvPicPr>
          <p:cNvPr id="9" name="Picture 8" descr="A group of kids playing in a playground&#10;&#10;Description automatically generated">
            <a:extLst>
              <a:ext uri="{FF2B5EF4-FFF2-40B4-BE49-F238E27FC236}">
                <a16:creationId xmlns:a16="http://schemas.microsoft.com/office/drawing/2014/main" id="{949EDB36-8F5A-AF5C-83ED-E0F096B89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3" b="95640" l="2064" r="98681">
                        <a14:foregroundMark x1="8119" y1="37505" x2="6022" y2="40856"/>
                        <a14:foregroundMark x1="7578" y1="35042" x2="7578" y2="43157"/>
                        <a14:foregroundMark x1="2876" y1="38555" x2="2876" y2="38555"/>
                        <a14:foregroundMark x1="3045" y1="38353" x2="2706" y2="38353"/>
                        <a14:foregroundMark x1="3586" y1="42107" x2="2876" y2="42309"/>
                        <a14:foregroundMark x1="2537" y1="41704" x2="2165" y2="42713"/>
                        <a14:foregroundMark x1="27842" y1="7953" x2="35183" y2="9205"/>
                        <a14:foregroundMark x1="28180" y1="3553" x2="36671" y2="5168"/>
                        <a14:foregroundMark x1="36671" y1="5168" x2="36908" y2="5046"/>
                        <a14:foregroundMark x1="39547" y1="5652" x2="39547" y2="4400"/>
                        <a14:foregroundMark x1="35859" y1="4804" x2="36570" y2="3997"/>
                        <a14:foregroundMark x1="33085" y1="5854" x2="33593" y2="3553"/>
                        <a14:foregroundMark x1="14039" y1="89382" x2="46414" y2="78845"/>
                        <a14:foregroundMark x1="46414" y1="78845" x2="84743" y2="87808"/>
                        <a14:foregroundMark x1="84743" y1="87808" x2="70974" y2="92733"/>
                        <a14:foregroundMark x1="70974" y1="92733" x2="23816" y2="93339"/>
                        <a14:foregroundMark x1="27300" y1="94187" x2="37788" y2="94994"/>
                        <a14:foregroundMark x1="83694" y1="85628" x2="90528" y2="91482"/>
                        <a14:foregroundMark x1="90528" y1="91482" x2="90663" y2="93339"/>
                        <a14:foregroundMark x1="92760" y1="90836" x2="94181" y2="90230"/>
                        <a14:foregroundMark x1="95737" y1="59588" x2="95399" y2="55430"/>
                        <a14:foregroundMark x1="98173" y1="58781" x2="98714" y2="59184"/>
                        <a14:foregroundMark x1="53315" y1="95640" x2="79026" y2="93298"/>
                        <a14:foregroundMark x1="79026" y1="93298" x2="91035" y2="94187"/>
                        <a14:foregroundMark x1="22260" y1="82721" x2="22936" y2="63343"/>
                        <a14:foregroundMark x1="22936" y1="63343" x2="22936" y2="63343"/>
                        <a14:backgroundMark x1="36908" y1="44409" x2="36908" y2="44409"/>
                        <a14:backgroundMark x1="34641" y1="44207" x2="34134" y2="44409"/>
                        <a14:backgroundMark x1="80548" y1="62737" x2="80548" y2="62737"/>
                        <a14:backgroundMark x1="77740" y1="56883" x2="77740" y2="56883"/>
                        <a14:backgroundMark x1="75304" y1="57327" x2="75304" y2="57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62" y="1500908"/>
            <a:ext cx="3918269" cy="3283452"/>
          </a:xfrm>
          <a:prstGeom prst="rect">
            <a:avLst/>
          </a:prstGeom>
        </p:spPr>
      </p:pic>
      <p:pic>
        <p:nvPicPr>
          <p:cNvPr id="14" name="Picture 13" descr="A child and child eating popsicle&#10;&#10;Description automatically generated">
            <a:extLst>
              <a:ext uri="{FF2B5EF4-FFF2-40B4-BE49-F238E27FC236}">
                <a16:creationId xmlns:a16="http://schemas.microsoft.com/office/drawing/2014/main" id="{3BD6F688-5C54-F259-B3CA-7B82F73589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38" b="93467" l="4348" r="97233">
                        <a14:foregroundMark x1="4348" y1="49749" x2="15810" y2="54774"/>
                        <a14:foregroundMark x1="15810" y1="54774" x2="17787" y2="54774"/>
                        <a14:foregroundMark x1="44664" y1="91960" x2="33992" y2="84925"/>
                        <a14:foregroundMark x1="33992" y1="84925" x2="33992" y2="81910"/>
                        <a14:foregroundMark x1="30830" y1="36181" x2="33992" y2="33668"/>
                        <a14:foregroundMark x1="61660" y1="15578" x2="71542" y2="8543"/>
                        <a14:foregroundMark x1="71542" y1="8543" x2="71937" y2="7538"/>
                        <a14:foregroundMark x1="87747" y1="38191" x2="90909" y2="51759"/>
                        <a14:foregroundMark x1="90909" y1="51759" x2="77075" y2="49246"/>
                        <a14:foregroundMark x1="77075" y1="49246" x2="64427" y2="53266"/>
                        <a14:foregroundMark x1="64427" y1="53266" x2="58103" y2="50251"/>
                        <a14:foregroundMark x1="75099" y1="66834" x2="84190" y2="78392"/>
                        <a14:foregroundMark x1="84190" y1="78392" x2="88933" y2="93467"/>
                        <a14:foregroundMark x1="88933" y1="93467" x2="97233" y2="92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53" y="3788310"/>
            <a:ext cx="1902704" cy="14965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2F6AA7-CD0C-3981-37AC-A76C308AD318}"/>
              </a:ext>
            </a:extLst>
          </p:cNvPr>
          <p:cNvSpPr txBox="1"/>
          <p:nvPr/>
        </p:nvSpPr>
        <p:spPr>
          <a:xfrm>
            <a:off x="3156694" y="1096361"/>
            <a:ext cx="156966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</a:t>
            </a:r>
            <a:r>
              <a:rPr lang="en-US" sz="2400" b="1" dirty="0" err="1">
                <a:latin typeface="Century Gothic" panose="020B0502020202020204" pitchFamily="34" charset="0"/>
              </a:rPr>
              <a:t>iglesia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2E4ACB0-0F17-A62A-961C-50AC554C2001}"/>
              </a:ext>
            </a:extLst>
          </p:cNvPr>
          <p:cNvSpPr/>
          <p:nvPr/>
        </p:nvSpPr>
        <p:spPr>
          <a:xfrm rot="19293668">
            <a:off x="2574975" y="1870930"/>
            <a:ext cx="977549" cy="25305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C438BFA-0AF8-02BE-BD03-E0A929D71733}"/>
              </a:ext>
            </a:extLst>
          </p:cNvPr>
          <p:cNvSpPr/>
          <p:nvPr/>
        </p:nvSpPr>
        <p:spPr>
          <a:xfrm rot="9690738">
            <a:off x="3835732" y="4294652"/>
            <a:ext cx="473836" cy="1378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72422-5FB8-02E8-AEDA-63511D416A9B}"/>
              </a:ext>
            </a:extLst>
          </p:cNvPr>
          <p:cNvSpPr txBox="1"/>
          <p:nvPr/>
        </p:nvSpPr>
        <p:spPr>
          <a:xfrm>
            <a:off x="3849883" y="3714195"/>
            <a:ext cx="158408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La paleta</a:t>
            </a:r>
          </a:p>
        </p:txBody>
      </p:sp>
    </p:spTree>
    <p:extLst>
      <p:ext uri="{BB962C8B-B14F-4D97-AF65-F5344CB8AC3E}">
        <p14:creationId xmlns:p14="http://schemas.microsoft.com/office/powerpoint/2010/main" val="170551273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669</TotalTime>
  <Words>158</Words>
  <Application>Microsoft Office PowerPoint</Application>
  <PresentationFormat>Widescreen</PresentationFormat>
  <Paragraphs>59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Office Theme</vt:lpstr>
      <vt:lpstr>PowerPoint Presentation</vt:lpstr>
      <vt:lpstr>Vamos por el pueblo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Citlali Villafuerte</cp:lastModifiedBy>
  <cp:revision>12</cp:revision>
  <dcterms:created xsi:type="dcterms:W3CDTF">2023-06-13T15:50:48Z</dcterms:created>
  <dcterms:modified xsi:type="dcterms:W3CDTF">2023-07-21T17:13:47Z</dcterms:modified>
</cp:coreProperties>
</file>