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70" r:id="rId7"/>
    <p:sldId id="271" r:id="rId8"/>
    <p:sldId id="267" r:id="rId9"/>
    <p:sldId id="268" r:id="rId10"/>
    <p:sldId id="269" r:id="rId11"/>
    <p:sldId id="272" r:id="rId12"/>
    <p:sldId id="273" r:id="rId13"/>
    <p:sldId id="274" r:id="rId14"/>
    <p:sldId id="275" r:id="rId15"/>
    <p:sldId id="276" r:id="rId16"/>
    <p:sldId id="277" r:id="rId17"/>
    <p:sldId id="262" r:id="rId18"/>
    <p:sldId id="2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5A91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934" y="7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C2EC1-CC0D-2ECF-38A3-23DF613C7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8BE9CF-EFE9-262E-F4BA-1A647D0DC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30146-D2CD-341D-ED6E-54692AAB6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F3F2-65F4-4926-A762-AD29296553BB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2AD6C-723C-7C53-2A5B-F9B3DB1CA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7950D-0113-B0CE-8A04-E0FD1CA47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34EE-C35E-4C53-8EF1-AC85AA0D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99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10B0C-9B1A-F7D4-450E-9EF79E59C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9C8D7B-CE37-0A2F-5296-EBB0534252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B218A-2FBA-F40E-8672-14E65506E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F3F2-65F4-4926-A762-AD29296553BB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DE8B7-97D1-E31B-84E8-FF24B9C57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E74BC-098A-59E9-48FC-D9623A56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34EE-C35E-4C53-8EF1-AC85AA0D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59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FCD816-2E1D-D8F6-49A2-2AFEAEEC1C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C9BA29-344B-6F9B-2B72-6F0BDAA17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8FFB2-FF9E-5F4A-F43F-B64267CF0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F3F2-65F4-4926-A762-AD29296553BB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FA4CE-0737-604A-FD52-A5A9BB819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0503B-F9BB-C7AE-F1E3-D80FDF684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34EE-C35E-4C53-8EF1-AC85AA0D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35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CE314-08FE-D9DD-31D8-B0F9CF167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6AE31-B0D1-E686-93A0-0B6CF862E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11E78-BFB5-AF23-8A72-2E73B1CD5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F3F2-65F4-4926-A762-AD29296553BB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10F9B-E7D1-D8AA-27EC-53BB8AB13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0A61C-48A8-4D88-531C-B4A6D01D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34EE-C35E-4C53-8EF1-AC85AA0D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91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B23E2-543E-55B0-06F2-9AD192A96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0F4C2-42D7-F806-A2D3-6C034149C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7AF70-0C54-15EB-55BB-FD99A479F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F3F2-65F4-4926-A762-AD29296553BB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1185F-42A6-8BF3-D68C-8D813D126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8E495-A953-02FB-B7E9-00AB748BF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34EE-C35E-4C53-8EF1-AC85AA0D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7EB96-9114-C628-E6AD-4BD400845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06CE9-4AC1-6F0E-4CF9-5DD888547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AF827-5EFA-8CE0-5F75-C4C8846AE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2620D-B0A1-DEF8-6B2C-A9D338B21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F3F2-65F4-4926-A762-AD29296553BB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913FF2-D93C-A7BE-F6E6-B90F6674B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08034-CFE9-1297-8267-6360A5B2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34EE-C35E-4C53-8EF1-AC85AA0D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0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D82E3-62EA-30B4-FF1C-22A379D9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270BF-750B-68DC-4F3E-1EFBD2116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6FBFFC-0407-97B8-6747-5F61CF6BE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26651C-8E1E-3484-B81F-C8FCC5FA08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A5A2A8-198F-8632-196D-728AC0FFA3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085EEE-7F82-C7F9-B49B-91BA378C7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F3F2-65F4-4926-A762-AD29296553BB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73585E-8002-03C3-C5BB-E82C79B84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6D8C6-C1D8-59C8-D662-FF483EFD5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34EE-C35E-4C53-8EF1-AC85AA0D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8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69B3B-7222-245B-665B-12E438F2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ABAC37-8140-4CA3-7612-25408F9A8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F3F2-65F4-4926-A762-AD29296553BB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EC1FE1-474B-0534-9BAF-D00AD9F6F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E31260-6620-6B3A-05EB-5155E37FD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34EE-C35E-4C53-8EF1-AC85AA0D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14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F6B1E0-E2B8-06AC-C76A-00D535B1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F3F2-65F4-4926-A762-AD29296553BB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D665E-E041-79CA-FAEC-B6A747E45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23A09-8C5F-AAFF-37D1-F9321FC0C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34EE-C35E-4C53-8EF1-AC85AA0D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19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9CE7F-A3C3-29F5-E507-46AFFFB7D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2C6B8-2C17-9BCF-25C4-A7AE83AB7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1F6242-D7BD-8F07-FC0C-4FC0A91C2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91190-8924-53FC-4AA7-DEDF56E08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F3F2-65F4-4926-A762-AD29296553BB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BD5F7-532F-EE5D-1F13-8AC537779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48124-56B7-5C24-C259-F58115A6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34EE-C35E-4C53-8EF1-AC85AA0D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86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D2B87-6826-96B0-1758-BC971C004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6B6002-C6D8-5B0C-5E74-94D31E054E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64769-A5B1-029A-76BA-D1741DDB1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B636C-7CA6-EB57-4FE1-FEE1D86B4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F3F2-65F4-4926-A762-AD29296553BB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920091-51E0-5FF7-542F-DCA5A641D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B7311-C56F-D901-1AE2-421D9ED9E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34EE-C35E-4C53-8EF1-AC85AA0D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72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8B399B-BD2B-F7DF-3B0A-A5EB80C96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32B08-C7A4-399E-9929-04EE2EFCF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FF500-D044-9210-CBBE-C31F078114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3F3F2-65F4-4926-A762-AD29296553BB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94E5B-4AC3-2C74-CC4F-EB0972C045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B95CB-5FF3-4E74-470A-213CD3BFE2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434EE-C35E-4C53-8EF1-AC85AA0D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4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03C4AC-450A-9C70-FE2A-A7CF6A46B138}"/>
              </a:ext>
            </a:extLst>
          </p:cNvPr>
          <p:cNvSpPr txBox="1"/>
          <p:nvPr/>
        </p:nvSpPr>
        <p:spPr>
          <a:xfrm>
            <a:off x="3181738" y="3596951"/>
            <a:ext cx="5828524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Presenta</a:t>
            </a:r>
            <a:r>
              <a:rPr lang="en-US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…</a:t>
            </a:r>
          </a:p>
          <a:p>
            <a:pPr algn="ctr"/>
            <a:endParaRPr lang="en-US" sz="4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¡Vamos </a:t>
            </a:r>
            <a:r>
              <a:rPr lang="en-US" sz="4000" b="1" dirty="0" err="1">
                <a:latin typeface="Century Gothic" panose="020B0502020202020204" pitchFamily="34" charset="0"/>
              </a:rPr>
              <a:t>por</a:t>
            </a:r>
            <a:r>
              <a:rPr lang="en-US" sz="4000" b="1" dirty="0">
                <a:latin typeface="Century Gothic" panose="020B0502020202020204" pitchFamily="34" charset="0"/>
              </a:rPr>
              <a:t> </a:t>
            </a:r>
            <a:r>
              <a:rPr lang="en-US" sz="4000" b="1" dirty="0" err="1">
                <a:latin typeface="Century Gothic" panose="020B0502020202020204" pitchFamily="34" charset="0"/>
              </a:rPr>
              <a:t>el</a:t>
            </a:r>
            <a:r>
              <a:rPr lang="en-US" sz="4000" b="1" dirty="0">
                <a:latin typeface="Century Gothic" panose="020B0502020202020204" pitchFamily="34" charset="0"/>
              </a:rPr>
              <a:t> Pueblo!</a:t>
            </a:r>
          </a:p>
          <a:p>
            <a:pPr algn="ctr"/>
            <a:endParaRPr lang="en-US" sz="11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Let’s go to the Town!</a:t>
            </a:r>
          </a:p>
        </p:txBody>
      </p:sp>
      <p:pic>
        <p:nvPicPr>
          <p:cNvPr id="6" name="Picture 5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08A692CE-A061-0B74-E7A2-2A2A310FD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92" y="317812"/>
            <a:ext cx="6187814" cy="220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71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room with windows and a wooden floor&#10;&#10;Description automatically generated">
            <a:extLst>
              <a:ext uri="{FF2B5EF4-FFF2-40B4-BE49-F238E27FC236}">
                <a16:creationId xmlns:a16="http://schemas.microsoft.com/office/drawing/2014/main" id="{036EB97C-E7ED-E1E0-9429-F94DB2CBB4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computer on a desk&#10;&#10;Description automatically generated">
            <a:extLst>
              <a:ext uri="{FF2B5EF4-FFF2-40B4-BE49-F238E27FC236}">
                <a16:creationId xmlns:a16="http://schemas.microsoft.com/office/drawing/2014/main" id="{6DFC8AEF-9130-BF8B-2671-9689CC3FF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6" b="96870" l="3514" r="96892">
                        <a14:foregroundMark x1="46081" y1="21908" x2="69189" y2="28167"/>
                        <a14:foregroundMark x1="77027" y1="13711" x2="59595" y2="26677"/>
                        <a14:foregroundMark x1="81622" y1="14605" x2="55946" y2="7452"/>
                        <a14:foregroundMark x1="55946" y1="7452" x2="41216" y2="15648"/>
                        <a14:foregroundMark x1="41216" y1="15648" x2="42838" y2="31446"/>
                        <a14:foregroundMark x1="24054" y1="43368" x2="33378" y2="48584"/>
                        <a14:foregroundMark x1="25000" y1="38152" x2="31757" y2="37705"/>
                        <a14:foregroundMark x1="34189" y1="41729" x2="35946" y2="46200"/>
                        <a14:foregroundMark x1="14865" y1="34426" x2="14189" y2="33085"/>
                        <a14:foregroundMark x1="12703" y1="34873" x2="13243" y2="32340"/>
                        <a14:foregroundMark x1="14459" y1="33234" x2="14459" y2="31446"/>
                        <a14:foregroundMark x1="10946" y1="37407" x2="10405" y2="33681"/>
                        <a14:foregroundMark x1="10541" y1="32489" x2="10405" y2="32042"/>
                        <a14:foregroundMark x1="12568" y1="32340" x2="12703" y2="31148"/>
                        <a14:foregroundMark x1="14054" y1="31148" x2="14054" y2="29955"/>
                        <a14:foregroundMark x1="13108" y1="31595" x2="12432" y2="30700"/>
                        <a14:foregroundMark x1="10946" y1="45753" x2="7703" y2="59463"/>
                        <a14:foregroundMark x1="7703" y1="59463" x2="9054" y2="92846"/>
                        <a14:foregroundMark x1="5270" y1="48137" x2="3514" y2="48882"/>
                        <a14:foregroundMark x1="92568" y1="49925" x2="91216" y2="85693"/>
                        <a14:foregroundMark x1="95135" y1="49478" x2="96892" y2="49031"/>
                        <a14:foregroundMark x1="91216" y1="95976" x2="91216" y2="87928"/>
                        <a14:foregroundMark x1="8378" y1="97317" x2="8649" y2="94039"/>
                        <a14:foregroundMark x1="39730" y1="6110" x2="58514" y2="3130"/>
                        <a14:foregroundMark x1="58514" y1="3130" x2="75405" y2="3726"/>
                        <a14:foregroundMark x1="72297" y1="2832" x2="83514" y2="2832"/>
                        <a14:foregroundMark x1="85541" y1="2832" x2="85951" y2="6449"/>
                        <a14:foregroundMark x1="86237" y1="6412" x2="86351" y2="4471"/>
                        <a14:foregroundMark x1="85312" y1="22165" x2="85817" y2="13562"/>
                        <a14:foregroundMark x1="84595" y1="3428" x2="85125" y2="6554"/>
                        <a14:foregroundMark x1="53108" y1="4620" x2="40541" y2="4173"/>
                        <a14:foregroundMark x1="40541" y1="4173" x2="40676" y2="4173"/>
                        <a14:foregroundMark x1="40000" y1="3875" x2="56892" y2="3130"/>
                        <a14:foregroundMark x1="56892" y1="3130" x2="56892" y2="3130"/>
                        <a14:foregroundMark x1="57162" y1="2832" x2="41892" y2="2832"/>
                        <a14:foregroundMark x1="39865" y1="4024" x2="37703" y2="20566"/>
                        <a14:foregroundMark x1="37703" y1="20566" x2="38378" y2="25186"/>
                        <a14:foregroundMark x1="37432" y1="35917" x2="38514" y2="4024"/>
                        <a14:foregroundMark x1="37973" y1="5663" x2="37297" y2="20715"/>
                        <a14:foregroundMark x1="86486" y1="4173" x2="87009" y2="6314"/>
                        <a14:foregroundMark x1="85418" y1="31592" x2="63919" y2="38897"/>
                        <a14:foregroundMark x1="63919" y1="38897" x2="37432" y2="36960"/>
                        <a14:foregroundMark x1="37432" y1="36960" x2="39324" y2="5216"/>
                        <a14:foregroundMark x1="39324" y1="5216" x2="70932" y2="1590"/>
                        <a14:foregroundMark x1="83163" y1="3731" x2="86218" y2="6415"/>
                        <a14:backgroundMark x1="89054" y1="11923" x2="89189" y2="21610"/>
                        <a14:backgroundMark x1="88108" y1="9389" x2="88108" y2="13562"/>
                        <a14:backgroundMark x1="88514" y1="29061" x2="88108" y2="21311"/>
                        <a14:backgroundMark x1="87703" y1="7899" x2="87703" y2="7899"/>
                        <a14:backgroundMark x1="87838" y1="9687" x2="87432" y2="6557"/>
                        <a14:backgroundMark x1="87432" y1="6259" x2="88108" y2="12668"/>
                        <a14:backgroundMark x1="81892" y1="1043" x2="70135" y2="149"/>
                        <a14:backgroundMark x1="87838" y1="22504" x2="88649" y2="38599"/>
                        <a14:backgroundMark x1="87568" y1="21311" x2="88919" y2="2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75" y="2305043"/>
            <a:ext cx="3205780" cy="2906863"/>
          </a:xfrm>
          <a:prstGeom prst="rect">
            <a:avLst/>
          </a:prstGeom>
        </p:spPr>
      </p:pic>
      <p:pic>
        <p:nvPicPr>
          <p:cNvPr id="9" name="Picture 8" descr="A flat screen television on a shelf&#10;&#10;Description automatically generated">
            <a:extLst>
              <a:ext uri="{FF2B5EF4-FFF2-40B4-BE49-F238E27FC236}">
                <a16:creationId xmlns:a16="http://schemas.microsoft.com/office/drawing/2014/main" id="{03621C01-E717-846A-BFE7-B4D9A98822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7" b="97589" l="3000" r="99889">
                        <a14:foregroundMark x1="25333" y1="4539" x2="25667" y2="19291"/>
                        <a14:foregroundMark x1="25667" y1="19291" x2="44444" y2="40709"/>
                        <a14:foregroundMark x1="44444" y1="40709" x2="70889" y2="40709"/>
                        <a14:foregroundMark x1="2889" y1="56879" x2="93000" y2="67376"/>
                        <a14:foregroundMark x1="93000" y1="67376" x2="12556" y2="81418"/>
                        <a14:foregroundMark x1="12556" y1="81418" x2="26444" y2="86383"/>
                        <a14:foregroundMark x1="26444" y1="86383" x2="57556" y2="85816"/>
                        <a14:foregroundMark x1="57556" y1="85816" x2="57778" y2="85674"/>
                        <a14:foregroundMark x1="13667" y1="81986" x2="3444" y2="88227"/>
                        <a14:foregroundMark x1="3444" y1="88227" x2="3556" y2="91489"/>
                        <a14:foregroundMark x1="6778" y1="83262" x2="4111" y2="60709"/>
                        <a14:foregroundMark x1="3889" y1="57872" x2="22222" y2="57730"/>
                        <a14:foregroundMark x1="22222" y1="57730" x2="43667" y2="57872"/>
                        <a14:foregroundMark x1="27889" y1="56738" x2="31000" y2="77021"/>
                        <a14:foregroundMark x1="11111" y1="53617" x2="11111" y2="54610"/>
                        <a14:foregroundMark x1="11222" y1="55177" x2="35444" y2="57021"/>
                        <a14:foregroundMark x1="40000" y1="56312" x2="74556" y2="56738"/>
                        <a14:foregroundMark x1="81000" y1="55319" x2="93111" y2="56454"/>
                        <a14:foregroundMark x1="93111" y1="56454" x2="94333" y2="77447"/>
                        <a14:foregroundMark x1="94889" y1="97730" x2="93889" y2="89362"/>
                        <a14:foregroundMark x1="90778" y1="93759" x2="91556" y2="85816"/>
                        <a14:foregroundMark x1="98667" y1="54326" x2="99889" y2="54326"/>
                        <a14:foregroundMark x1="20000" y1="4113" x2="26889" y2="35319"/>
                        <a14:foregroundMark x1="26889" y1="35319" x2="44556" y2="39291"/>
                        <a14:foregroundMark x1="47222" y1="8369" x2="68222" y2="14326"/>
                        <a14:foregroundMark x1="44556" y1="30780" x2="70444" y2="23688"/>
                        <a14:foregroundMark x1="73667" y1="42553" x2="78444" y2="19433"/>
                        <a14:foregroundMark x1="78444" y1="19433" x2="72556" y2="9220"/>
                        <a14:foregroundMark x1="72556" y1="9220" x2="42444" y2="9787"/>
                        <a14:foregroundMark x1="42444" y1="9787" x2="30889" y2="34468"/>
                        <a14:foregroundMark x1="30889" y1="34468" x2="50222" y2="44113"/>
                        <a14:foregroundMark x1="50222" y1="44113" x2="64000" y2="21560"/>
                        <a14:foregroundMark x1="64000" y1="21560" x2="60889" y2="18156"/>
                        <a14:foregroundMark x1="55444" y1="8511" x2="35444" y2="10071"/>
                        <a14:foregroundMark x1="35444" y1="10071" x2="42778" y2="11631"/>
                        <a14:foregroundMark x1="47444" y1="19291" x2="42222" y2="28227"/>
                        <a14:foregroundMark x1="42222" y1="28227" x2="55111" y2="23972"/>
                        <a14:foregroundMark x1="55111" y1="23972" x2="55444" y2="21135"/>
                        <a14:foregroundMark x1="36222" y1="6809" x2="66111" y2="2128"/>
                        <a14:foregroundMark x1="22000" y1="21702" x2="34889" y2="40851"/>
                        <a14:foregroundMark x1="34889" y1="40851" x2="40111" y2="41560"/>
                        <a14:foregroundMark x1="54444" y1="45390" x2="60556" y2="45390"/>
                        <a14:foregroundMark x1="44222" y1="46099" x2="79778" y2="45390"/>
                        <a14:foregroundMark x1="79778" y1="45390" x2="81000" y2="44823"/>
                        <a14:foregroundMark x1="25778" y1="42411" x2="25111" y2="10213"/>
                        <a14:foregroundMark x1="25111" y1="10213" x2="25333" y2="9362"/>
                        <a14:foregroundMark x1="30667" y1="4823" x2="34444" y2="22553"/>
                        <a14:foregroundMark x1="21333" y1="28936" x2="21889" y2="45816"/>
                        <a14:foregroundMark x1="17667" y1="4397" x2="18111" y2="17872"/>
                        <a14:foregroundMark x1="18111" y1="17872" x2="18222" y2="18156"/>
                        <a14:foregroundMark x1="17889" y1="3972" x2="28111" y2="1560"/>
                        <a14:foregroundMark x1="28111" y1="1560" x2="39222" y2="1702"/>
                        <a14:foregroundMark x1="39222" y1="1702" x2="58889" y2="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022" y="1260764"/>
            <a:ext cx="4893231" cy="3833031"/>
          </a:xfrm>
          <a:prstGeom prst="rect">
            <a:avLst/>
          </a:prstGeom>
        </p:spPr>
      </p:pic>
      <p:pic>
        <p:nvPicPr>
          <p:cNvPr id="12" name="Picture 11" descr="A collection of furniture and plants&#10;&#10;Description automatically generated">
            <a:extLst>
              <a:ext uri="{FF2B5EF4-FFF2-40B4-BE49-F238E27FC236}">
                <a16:creationId xmlns:a16="http://schemas.microsoft.com/office/drawing/2014/main" id="{5EE65313-254D-9ED2-7BE2-9867F7DA9A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5946">
                        <a14:foregroundMark x1="67703" y1="28514" x2="78514" y2="27162"/>
                        <a14:foregroundMark x1="78514" y1="27162" x2="78649" y2="27162"/>
                        <a14:foregroundMark x1="75135" y1="20811" x2="75412" y2="20157"/>
                        <a14:foregroundMark x1="87201" y1="29227" x2="87027" y2="58784"/>
                        <a14:foregroundMark x1="87264" y1="18522" x2="87248" y2="21247"/>
                        <a14:foregroundMark x1="87297" y1="12973" x2="87281" y2="15705"/>
                        <a14:foregroundMark x1="92568" y1="89324" x2="95946" y2="89324"/>
                        <a14:foregroundMark x1="88243" y1="36351" x2="88649" y2="86622"/>
                        <a14:backgroundMark x1="11351" y1="48108" x2="64595" y2="75135"/>
                        <a14:backgroundMark x1="64595" y1="75135" x2="65000" y2="75135"/>
                        <a14:backgroundMark x1="67027" y1="58514" x2="33919" y2="81216"/>
                        <a14:backgroundMark x1="33919" y1="81216" x2="34189" y2="80135"/>
                        <a14:backgroundMark x1="59595" y1="54054" x2="22973" y2="72027"/>
                        <a14:backgroundMark x1="22973" y1="72027" x2="22973" y2="72027"/>
                        <a14:backgroundMark x1="15946" y1="75541" x2="64189" y2="78514"/>
                        <a14:backgroundMark x1="50000" y1="81216" x2="64459" y2="79459"/>
                        <a14:backgroundMark x1="64459" y1="79459" x2="43919" y2="65946"/>
                        <a14:backgroundMark x1="43919" y1="65946" x2="45135" y2="76486"/>
                        <a14:backgroundMark x1="45135" y1="76486" x2="24730" y2="69459"/>
                        <a14:backgroundMark x1="20000" y1="56892" x2="14054" y2="78243"/>
                        <a14:backgroundMark x1="24189" y1="62703" x2="22432" y2="82297"/>
                        <a14:backgroundMark x1="12162" y1="81622" x2="51351" y2="81757"/>
                        <a14:backgroundMark x1="51351" y1="81757" x2="74730" y2="81486"/>
                        <a14:backgroundMark x1="78649" y1="17027" x2="82432" y2="17973"/>
                        <a14:backgroundMark x1="75676" y1="15946" x2="81622" y2="11216"/>
                        <a14:backgroundMark x1="79189" y1="11486" x2="84459" y2="11216"/>
                        <a14:backgroundMark x1="84459" y1="12027" x2="85405" y2="13378"/>
                        <a14:backgroundMark x1="77162" y1="16216" x2="75676" y2="18784"/>
                        <a14:backgroundMark x1="84459" y1="11757" x2="83108" y2="13378"/>
                        <a14:backgroundMark x1="75811" y1="19730" x2="75270" y2="20000"/>
                        <a14:backgroundMark x1="86351" y1="21216" x2="86081" y2="29189"/>
                        <a14:backgroundMark x1="86351" y1="34054" x2="86757" y2="29324"/>
                        <a14:backgroundMark x1="86486" y1="16216" x2="86892" y2="16757"/>
                        <a14:backgroundMark x1="76486" y1="19595" x2="75541" y2="19595"/>
                        <a14:backgroundMark x1="87297" y1="15946" x2="87432" y2="18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9005" y="685799"/>
            <a:ext cx="4696692" cy="469669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245E9D7-97D1-7E87-D383-A6F1A9B11CEC}"/>
              </a:ext>
            </a:extLst>
          </p:cNvPr>
          <p:cNvCxnSpPr>
            <a:cxnSpLocks/>
          </p:cNvCxnSpPr>
          <p:nvPr/>
        </p:nvCxnSpPr>
        <p:spPr>
          <a:xfrm>
            <a:off x="1596325" y="1817363"/>
            <a:ext cx="853440" cy="48768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4F11793-0436-4267-75A9-3E91C7D616A1}"/>
              </a:ext>
            </a:extLst>
          </p:cNvPr>
          <p:cNvSpPr txBox="1"/>
          <p:nvPr/>
        </p:nvSpPr>
        <p:spPr>
          <a:xfrm>
            <a:off x="392808" y="1153812"/>
            <a:ext cx="135646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La tele</a:t>
            </a:r>
          </a:p>
        </p:txBody>
      </p:sp>
    </p:spTree>
    <p:extLst>
      <p:ext uri="{BB962C8B-B14F-4D97-AF65-F5344CB8AC3E}">
        <p14:creationId xmlns:p14="http://schemas.microsoft.com/office/powerpoint/2010/main" val="2922002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room with windows and a wooden floor&#10;&#10;Description automatically generated">
            <a:extLst>
              <a:ext uri="{FF2B5EF4-FFF2-40B4-BE49-F238E27FC236}">
                <a16:creationId xmlns:a16="http://schemas.microsoft.com/office/drawing/2014/main" id="{036EB97C-E7ED-E1E0-9429-F94DB2CBB4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computer on a desk&#10;&#10;Description automatically generated">
            <a:extLst>
              <a:ext uri="{FF2B5EF4-FFF2-40B4-BE49-F238E27FC236}">
                <a16:creationId xmlns:a16="http://schemas.microsoft.com/office/drawing/2014/main" id="{6DFC8AEF-9130-BF8B-2671-9689CC3FF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6" b="96870" l="3514" r="96892">
                        <a14:foregroundMark x1="46081" y1="21908" x2="69189" y2="28167"/>
                        <a14:foregroundMark x1="77027" y1="13711" x2="59595" y2="26677"/>
                        <a14:foregroundMark x1="81622" y1="14605" x2="55946" y2="7452"/>
                        <a14:foregroundMark x1="55946" y1="7452" x2="41216" y2="15648"/>
                        <a14:foregroundMark x1="41216" y1="15648" x2="42838" y2="31446"/>
                        <a14:foregroundMark x1="24054" y1="43368" x2="33378" y2="48584"/>
                        <a14:foregroundMark x1="25000" y1="38152" x2="31757" y2="37705"/>
                        <a14:foregroundMark x1="34189" y1="41729" x2="35946" y2="46200"/>
                        <a14:foregroundMark x1="14865" y1="34426" x2="14189" y2="33085"/>
                        <a14:foregroundMark x1="12703" y1="34873" x2="13243" y2="32340"/>
                        <a14:foregroundMark x1="14459" y1="33234" x2="14459" y2="31446"/>
                        <a14:foregroundMark x1="10946" y1="37407" x2="10405" y2="33681"/>
                        <a14:foregroundMark x1="10541" y1="32489" x2="10405" y2="32042"/>
                        <a14:foregroundMark x1="12568" y1="32340" x2="12703" y2="31148"/>
                        <a14:foregroundMark x1="14054" y1="31148" x2="14054" y2="29955"/>
                        <a14:foregroundMark x1="13108" y1="31595" x2="12432" y2="30700"/>
                        <a14:foregroundMark x1="10946" y1="45753" x2="7703" y2="59463"/>
                        <a14:foregroundMark x1="7703" y1="59463" x2="9054" y2="92846"/>
                        <a14:foregroundMark x1="5270" y1="48137" x2="3514" y2="48882"/>
                        <a14:foregroundMark x1="92568" y1="49925" x2="91216" y2="85693"/>
                        <a14:foregroundMark x1="95135" y1="49478" x2="96892" y2="49031"/>
                        <a14:foregroundMark x1="91216" y1="95976" x2="91216" y2="87928"/>
                        <a14:foregroundMark x1="8378" y1="97317" x2="8649" y2="94039"/>
                        <a14:foregroundMark x1="39730" y1="6110" x2="58514" y2="3130"/>
                        <a14:foregroundMark x1="58514" y1="3130" x2="75405" y2="3726"/>
                        <a14:foregroundMark x1="72297" y1="2832" x2="83514" y2="2832"/>
                        <a14:foregroundMark x1="85541" y1="2832" x2="85951" y2="6449"/>
                        <a14:foregroundMark x1="86237" y1="6412" x2="86351" y2="4471"/>
                        <a14:foregroundMark x1="85312" y1="22165" x2="85817" y2="13562"/>
                        <a14:foregroundMark x1="84595" y1="3428" x2="85125" y2="6554"/>
                        <a14:foregroundMark x1="53108" y1="4620" x2="40541" y2="4173"/>
                        <a14:foregroundMark x1="40541" y1="4173" x2="40676" y2="4173"/>
                        <a14:foregroundMark x1="40000" y1="3875" x2="56892" y2="3130"/>
                        <a14:foregroundMark x1="56892" y1="3130" x2="56892" y2="3130"/>
                        <a14:foregroundMark x1="57162" y1="2832" x2="41892" y2="2832"/>
                        <a14:foregroundMark x1="39865" y1="4024" x2="37703" y2="20566"/>
                        <a14:foregroundMark x1="37703" y1="20566" x2="38378" y2="25186"/>
                        <a14:foregroundMark x1="37432" y1="35917" x2="38514" y2="4024"/>
                        <a14:foregroundMark x1="37973" y1="5663" x2="37297" y2="20715"/>
                        <a14:foregroundMark x1="86486" y1="4173" x2="87009" y2="6314"/>
                        <a14:foregroundMark x1="85418" y1="31592" x2="63919" y2="38897"/>
                        <a14:foregroundMark x1="63919" y1="38897" x2="37432" y2="36960"/>
                        <a14:foregroundMark x1="37432" y1="36960" x2="39324" y2="5216"/>
                        <a14:foregroundMark x1="39324" y1="5216" x2="70932" y2="1590"/>
                        <a14:foregroundMark x1="83163" y1="3731" x2="86218" y2="6415"/>
                        <a14:backgroundMark x1="89054" y1="11923" x2="89189" y2="21610"/>
                        <a14:backgroundMark x1="88108" y1="9389" x2="88108" y2="13562"/>
                        <a14:backgroundMark x1="88514" y1="29061" x2="88108" y2="21311"/>
                        <a14:backgroundMark x1="87703" y1="7899" x2="87703" y2="7899"/>
                        <a14:backgroundMark x1="87838" y1="9687" x2="87432" y2="6557"/>
                        <a14:backgroundMark x1="87432" y1="6259" x2="88108" y2="12668"/>
                        <a14:backgroundMark x1="81892" y1="1043" x2="70135" y2="149"/>
                        <a14:backgroundMark x1="87838" y1="22504" x2="88649" y2="38599"/>
                        <a14:backgroundMark x1="87568" y1="21311" x2="88919" y2="2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75" y="2305043"/>
            <a:ext cx="3205780" cy="2906863"/>
          </a:xfrm>
          <a:prstGeom prst="rect">
            <a:avLst/>
          </a:prstGeom>
        </p:spPr>
      </p:pic>
      <p:pic>
        <p:nvPicPr>
          <p:cNvPr id="9" name="Picture 8" descr="A flat screen television on a shelf&#10;&#10;Description automatically generated">
            <a:extLst>
              <a:ext uri="{FF2B5EF4-FFF2-40B4-BE49-F238E27FC236}">
                <a16:creationId xmlns:a16="http://schemas.microsoft.com/office/drawing/2014/main" id="{03621C01-E717-846A-BFE7-B4D9A98822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7" b="97589" l="3000" r="99889">
                        <a14:foregroundMark x1="25333" y1="4539" x2="25667" y2="19291"/>
                        <a14:foregroundMark x1="25667" y1="19291" x2="44444" y2="40709"/>
                        <a14:foregroundMark x1="44444" y1="40709" x2="70889" y2="40709"/>
                        <a14:foregroundMark x1="2889" y1="56879" x2="93000" y2="67376"/>
                        <a14:foregroundMark x1="93000" y1="67376" x2="12556" y2="81418"/>
                        <a14:foregroundMark x1="12556" y1="81418" x2="26444" y2="86383"/>
                        <a14:foregroundMark x1="26444" y1="86383" x2="57556" y2="85816"/>
                        <a14:foregroundMark x1="57556" y1="85816" x2="57778" y2="85674"/>
                        <a14:foregroundMark x1="13667" y1="81986" x2="3444" y2="88227"/>
                        <a14:foregroundMark x1="3444" y1="88227" x2="3556" y2="91489"/>
                        <a14:foregroundMark x1="6778" y1="83262" x2="4111" y2="60709"/>
                        <a14:foregroundMark x1="3889" y1="57872" x2="22222" y2="57730"/>
                        <a14:foregroundMark x1="22222" y1="57730" x2="43667" y2="57872"/>
                        <a14:foregroundMark x1="27889" y1="56738" x2="31000" y2="77021"/>
                        <a14:foregroundMark x1="11111" y1="53617" x2="11111" y2="54610"/>
                        <a14:foregroundMark x1="11222" y1="55177" x2="35444" y2="57021"/>
                        <a14:foregroundMark x1="40000" y1="56312" x2="74556" y2="56738"/>
                        <a14:foregroundMark x1="81000" y1="55319" x2="93111" y2="56454"/>
                        <a14:foregroundMark x1="93111" y1="56454" x2="94333" y2="77447"/>
                        <a14:foregroundMark x1="94889" y1="97730" x2="93889" y2="89362"/>
                        <a14:foregroundMark x1="90778" y1="93759" x2="91556" y2="85816"/>
                        <a14:foregroundMark x1="98667" y1="54326" x2="99889" y2="54326"/>
                        <a14:foregroundMark x1="20000" y1="4113" x2="26889" y2="35319"/>
                        <a14:foregroundMark x1="26889" y1="35319" x2="44556" y2="39291"/>
                        <a14:foregroundMark x1="47222" y1="8369" x2="68222" y2="14326"/>
                        <a14:foregroundMark x1="44556" y1="30780" x2="70444" y2="23688"/>
                        <a14:foregroundMark x1="73667" y1="42553" x2="78444" y2="19433"/>
                        <a14:foregroundMark x1="78444" y1="19433" x2="72556" y2="9220"/>
                        <a14:foregroundMark x1="72556" y1="9220" x2="42444" y2="9787"/>
                        <a14:foregroundMark x1="42444" y1="9787" x2="30889" y2="34468"/>
                        <a14:foregroundMark x1="30889" y1="34468" x2="50222" y2="44113"/>
                        <a14:foregroundMark x1="50222" y1="44113" x2="64000" y2="21560"/>
                        <a14:foregroundMark x1="64000" y1="21560" x2="60889" y2="18156"/>
                        <a14:foregroundMark x1="55444" y1="8511" x2="35444" y2="10071"/>
                        <a14:foregroundMark x1="35444" y1="10071" x2="42778" y2="11631"/>
                        <a14:foregroundMark x1="47444" y1="19291" x2="42222" y2="28227"/>
                        <a14:foregroundMark x1="42222" y1="28227" x2="55111" y2="23972"/>
                        <a14:foregroundMark x1="55111" y1="23972" x2="55444" y2="21135"/>
                        <a14:foregroundMark x1="36222" y1="6809" x2="66111" y2="2128"/>
                        <a14:foregroundMark x1="22000" y1="21702" x2="34889" y2="40851"/>
                        <a14:foregroundMark x1="34889" y1="40851" x2="40111" y2="41560"/>
                        <a14:foregroundMark x1="54444" y1="45390" x2="60556" y2="45390"/>
                        <a14:foregroundMark x1="44222" y1="46099" x2="79778" y2="45390"/>
                        <a14:foregroundMark x1="79778" y1="45390" x2="81000" y2="44823"/>
                        <a14:foregroundMark x1="25778" y1="42411" x2="25111" y2="10213"/>
                        <a14:foregroundMark x1="25111" y1="10213" x2="25333" y2="9362"/>
                        <a14:foregroundMark x1="30667" y1="4823" x2="34444" y2="22553"/>
                        <a14:foregroundMark x1="21333" y1="28936" x2="21889" y2="45816"/>
                        <a14:foregroundMark x1="17667" y1="4397" x2="18111" y2="17872"/>
                        <a14:foregroundMark x1="18111" y1="17872" x2="18222" y2="18156"/>
                        <a14:foregroundMark x1="17889" y1="3972" x2="28111" y2="1560"/>
                        <a14:foregroundMark x1="28111" y1="1560" x2="39222" y2="1702"/>
                        <a14:foregroundMark x1="39222" y1="1702" x2="58889" y2="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022" y="1260764"/>
            <a:ext cx="4893231" cy="3833031"/>
          </a:xfrm>
          <a:prstGeom prst="rect">
            <a:avLst/>
          </a:prstGeom>
        </p:spPr>
      </p:pic>
      <p:pic>
        <p:nvPicPr>
          <p:cNvPr id="12" name="Picture 11" descr="A collection of furniture and plants&#10;&#10;Description automatically generated">
            <a:extLst>
              <a:ext uri="{FF2B5EF4-FFF2-40B4-BE49-F238E27FC236}">
                <a16:creationId xmlns:a16="http://schemas.microsoft.com/office/drawing/2014/main" id="{5EE65313-254D-9ED2-7BE2-9867F7DA9A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5946">
                        <a14:foregroundMark x1="67703" y1="28514" x2="78514" y2="27162"/>
                        <a14:foregroundMark x1="78514" y1="27162" x2="78649" y2="27162"/>
                        <a14:foregroundMark x1="75135" y1="20811" x2="75412" y2="20157"/>
                        <a14:foregroundMark x1="87201" y1="29227" x2="87027" y2="58784"/>
                        <a14:foregroundMark x1="87264" y1="18522" x2="87248" y2="21247"/>
                        <a14:foregroundMark x1="87297" y1="12973" x2="87281" y2="15705"/>
                        <a14:foregroundMark x1="92568" y1="89324" x2="95946" y2="89324"/>
                        <a14:foregroundMark x1="88243" y1="36351" x2="88649" y2="86622"/>
                        <a14:backgroundMark x1="11351" y1="48108" x2="64595" y2="75135"/>
                        <a14:backgroundMark x1="64595" y1="75135" x2="65000" y2="75135"/>
                        <a14:backgroundMark x1="67027" y1="58514" x2="33919" y2="81216"/>
                        <a14:backgroundMark x1="33919" y1="81216" x2="34189" y2="80135"/>
                        <a14:backgroundMark x1="59595" y1="54054" x2="22973" y2="72027"/>
                        <a14:backgroundMark x1="22973" y1="72027" x2="22973" y2="72027"/>
                        <a14:backgroundMark x1="15946" y1="75541" x2="64189" y2="78514"/>
                        <a14:backgroundMark x1="50000" y1="81216" x2="64459" y2="79459"/>
                        <a14:backgroundMark x1="64459" y1="79459" x2="43919" y2="65946"/>
                        <a14:backgroundMark x1="43919" y1="65946" x2="45135" y2="76486"/>
                        <a14:backgroundMark x1="45135" y1="76486" x2="24730" y2="69459"/>
                        <a14:backgroundMark x1="20000" y1="56892" x2="14054" y2="78243"/>
                        <a14:backgroundMark x1="24189" y1="62703" x2="22432" y2="82297"/>
                        <a14:backgroundMark x1="12162" y1="81622" x2="51351" y2="81757"/>
                        <a14:backgroundMark x1="51351" y1="81757" x2="74730" y2="81486"/>
                        <a14:backgroundMark x1="78649" y1="17027" x2="82432" y2="17973"/>
                        <a14:backgroundMark x1="75676" y1="15946" x2="81622" y2="11216"/>
                        <a14:backgroundMark x1="79189" y1="11486" x2="84459" y2="11216"/>
                        <a14:backgroundMark x1="84459" y1="12027" x2="85405" y2="13378"/>
                        <a14:backgroundMark x1="77162" y1="16216" x2="75676" y2="18784"/>
                        <a14:backgroundMark x1="84459" y1="11757" x2="83108" y2="13378"/>
                        <a14:backgroundMark x1="75811" y1="19730" x2="75270" y2="20000"/>
                        <a14:backgroundMark x1="86351" y1="21216" x2="86081" y2="29189"/>
                        <a14:backgroundMark x1="86351" y1="34054" x2="86757" y2="29324"/>
                        <a14:backgroundMark x1="86486" y1="16216" x2="86892" y2="16757"/>
                        <a14:backgroundMark x1="76486" y1="19595" x2="75541" y2="19595"/>
                        <a14:backgroundMark x1="87297" y1="15946" x2="87432" y2="18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9005" y="685799"/>
            <a:ext cx="4696692" cy="469669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245E9D7-97D1-7E87-D383-A6F1A9B11CEC}"/>
              </a:ext>
            </a:extLst>
          </p:cNvPr>
          <p:cNvCxnSpPr>
            <a:cxnSpLocks/>
          </p:cNvCxnSpPr>
          <p:nvPr/>
        </p:nvCxnSpPr>
        <p:spPr>
          <a:xfrm>
            <a:off x="1596325" y="1817363"/>
            <a:ext cx="853440" cy="48768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4F11793-0436-4267-75A9-3E91C7D616A1}"/>
              </a:ext>
            </a:extLst>
          </p:cNvPr>
          <p:cNvSpPr txBox="1"/>
          <p:nvPr/>
        </p:nvSpPr>
        <p:spPr>
          <a:xfrm>
            <a:off x="392808" y="1153812"/>
            <a:ext cx="135646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La tele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2D6B50D-1E15-111E-2F9B-17D596D45D6B}"/>
              </a:ext>
            </a:extLst>
          </p:cNvPr>
          <p:cNvCxnSpPr>
            <a:cxnSpLocks/>
          </p:cNvCxnSpPr>
          <p:nvPr/>
        </p:nvCxnSpPr>
        <p:spPr>
          <a:xfrm>
            <a:off x="7185763" y="1817363"/>
            <a:ext cx="853440" cy="48768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622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room with windows and a wooden floor&#10;&#10;Description automatically generated">
            <a:extLst>
              <a:ext uri="{FF2B5EF4-FFF2-40B4-BE49-F238E27FC236}">
                <a16:creationId xmlns:a16="http://schemas.microsoft.com/office/drawing/2014/main" id="{036EB97C-E7ED-E1E0-9429-F94DB2CBB4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computer on a desk&#10;&#10;Description automatically generated">
            <a:extLst>
              <a:ext uri="{FF2B5EF4-FFF2-40B4-BE49-F238E27FC236}">
                <a16:creationId xmlns:a16="http://schemas.microsoft.com/office/drawing/2014/main" id="{6DFC8AEF-9130-BF8B-2671-9689CC3FF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6" b="96870" l="3514" r="96892">
                        <a14:foregroundMark x1="46081" y1="21908" x2="69189" y2="28167"/>
                        <a14:foregroundMark x1="77027" y1="13711" x2="59595" y2="26677"/>
                        <a14:foregroundMark x1="81622" y1="14605" x2="55946" y2="7452"/>
                        <a14:foregroundMark x1="55946" y1="7452" x2="41216" y2="15648"/>
                        <a14:foregroundMark x1="41216" y1="15648" x2="42838" y2="31446"/>
                        <a14:foregroundMark x1="24054" y1="43368" x2="33378" y2="48584"/>
                        <a14:foregroundMark x1="25000" y1="38152" x2="31757" y2="37705"/>
                        <a14:foregroundMark x1="34189" y1="41729" x2="35946" y2="46200"/>
                        <a14:foregroundMark x1="14865" y1="34426" x2="14189" y2="33085"/>
                        <a14:foregroundMark x1="12703" y1="34873" x2="13243" y2="32340"/>
                        <a14:foregroundMark x1="14459" y1="33234" x2="14459" y2="31446"/>
                        <a14:foregroundMark x1="10946" y1="37407" x2="10405" y2="33681"/>
                        <a14:foregroundMark x1="10541" y1="32489" x2="10405" y2="32042"/>
                        <a14:foregroundMark x1="12568" y1="32340" x2="12703" y2="31148"/>
                        <a14:foregroundMark x1="14054" y1="31148" x2="14054" y2="29955"/>
                        <a14:foregroundMark x1="13108" y1="31595" x2="12432" y2="30700"/>
                        <a14:foregroundMark x1="10946" y1="45753" x2="7703" y2="59463"/>
                        <a14:foregroundMark x1="7703" y1="59463" x2="9054" y2="92846"/>
                        <a14:foregroundMark x1="5270" y1="48137" x2="3514" y2="48882"/>
                        <a14:foregroundMark x1="92568" y1="49925" x2="91216" y2="85693"/>
                        <a14:foregroundMark x1="95135" y1="49478" x2="96892" y2="49031"/>
                        <a14:foregroundMark x1="91216" y1="95976" x2="91216" y2="87928"/>
                        <a14:foregroundMark x1="8378" y1="97317" x2="8649" y2="94039"/>
                        <a14:foregroundMark x1="39730" y1="6110" x2="58514" y2="3130"/>
                        <a14:foregroundMark x1="58514" y1="3130" x2="75405" y2="3726"/>
                        <a14:foregroundMark x1="72297" y1="2832" x2="83514" y2="2832"/>
                        <a14:foregroundMark x1="85541" y1="2832" x2="85951" y2="6449"/>
                        <a14:foregroundMark x1="86237" y1="6412" x2="86351" y2="4471"/>
                        <a14:foregroundMark x1="85312" y1="22165" x2="85817" y2="13562"/>
                        <a14:foregroundMark x1="84595" y1="3428" x2="85125" y2="6554"/>
                        <a14:foregroundMark x1="53108" y1="4620" x2="40541" y2="4173"/>
                        <a14:foregroundMark x1="40541" y1="4173" x2="40676" y2="4173"/>
                        <a14:foregroundMark x1="40000" y1="3875" x2="56892" y2="3130"/>
                        <a14:foregroundMark x1="56892" y1="3130" x2="56892" y2="3130"/>
                        <a14:foregroundMark x1="57162" y1="2832" x2="41892" y2="2832"/>
                        <a14:foregroundMark x1="39865" y1="4024" x2="37703" y2="20566"/>
                        <a14:foregroundMark x1="37703" y1="20566" x2="38378" y2="25186"/>
                        <a14:foregroundMark x1="37432" y1="35917" x2="38514" y2="4024"/>
                        <a14:foregroundMark x1="37973" y1="5663" x2="37297" y2="20715"/>
                        <a14:foregroundMark x1="86486" y1="4173" x2="87009" y2="6314"/>
                        <a14:foregroundMark x1="85418" y1="31592" x2="63919" y2="38897"/>
                        <a14:foregroundMark x1="63919" y1="38897" x2="37432" y2="36960"/>
                        <a14:foregroundMark x1="37432" y1="36960" x2="39324" y2="5216"/>
                        <a14:foregroundMark x1="39324" y1="5216" x2="70932" y2="1590"/>
                        <a14:foregroundMark x1="83163" y1="3731" x2="86218" y2="6415"/>
                        <a14:backgroundMark x1="89054" y1="11923" x2="89189" y2="21610"/>
                        <a14:backgroundMark x1="88108" y1="9389" x2="88108" y2="13562"/>
                        <a14:backgroundMark x1="88514" y1="29061" x2="88108" y2="21311"/>
                        <a14:backgroundMark x1="87703" y1="7899" x2="87703" y2="7899"/>
                        <a14:backgroundMark x1="87838" y1="9687" x2="87432" y2="6557"/>
                        <a14:backgroundMark x1="87432" y1="6259" x2="88108" y2="12668"/>
                        <a14:backgroundMark x1="81892" y1="1043" x2="70135" y2="149"/>
                        <a14:backgroundMark x1="87838" y1="22504" x2="88649" y2="38599"/>
                        <a14:backgroundMark x1="87568" y1="21311" x2="88919" y2="2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75" y="2305043"/>
            <a:ext cx="3205780" cy="2906863"/>
          </a:xfrm>
          <a:prstGeom prst="rect">
            <a:avLst/>
          </a:prstGeom>
        </p:spPr>
      </p:pic>
      <p:pic>
        <p:nvPicPr>
          <p:cNvPr id="9" name="Picture 8" descr="A flat screen television on a shelf&#10;&#10;Description automatically generated">
            <a:extLst>
              <a:ext uri="{FF2B5EF4-FFF2-40B4-BE49-F238E27FC236}">
                <a16:creationId xmlns:a16="http://schemas.microsoft.com/office/drawing/2014/main" id="{03621C01-E717-846A-BFE7-B4D9A98822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7" b="97589" l="3000" r="99889">
                        <a14:foregroundMark x1="25333" y1="4539" x2="25667" y2="19291"/>
                        <a14:foregroundMark x1="25667" y1="19291" x2="44444" y2="40709"/>
                        <a14:foregroundMark x1="44444" y1="40709" x2="70889" y2="40709"/>
                        <a14:foregroundMark x1="2889" y1="56879" x2="93000" y2="67376"/>
                        <a14:foregroundMark x1="93000" y1="67376" x2="12556" y2="81418"/>
                        <a14:foregroundMark x1="12556" y1="81418" x2="26444" y2="86383"/>
                        <a14:foregroundMark x1="26444" y1="86383" x2="57556" y2="85816"/>
                        <a14:foregroundMark x1="57556" y1="85816" x2="57778" y2="85674"/>
                        <a14:foregroundMark x1="13667" y1="81986" x2="3444" y2="88227"/>
                        <a14:foregroundMark x1="3444" y1="88227" x2="3556" y2="91489"/>
                        <a14:foregroundMark x1="6778" y1="83262" x2="4111" y2="60709"/>
                        <a14:foregroundMark x1="3889" y1="57872" x2="22222" y2="57730"/>
                        <a14:foregroundMark x1="22222" y1="57730" x2="43667" y2="57872"/>
                        <a14:foregroundMark x1="27889" y1="56738" x2="31000" y2="77021"/>
                        <a14:foregroundMark x1="11111" y1="53617" x2="11111" y2="54610"/>
                        <a14:foregroundMark x1="11222" y1="55177" x2="35444" y2="57021"/>
                        <a14:foregroundMark x1="40000" y1="56312" x2="74556" y2="56738"/>
                        <a14:foregroundMark x1="81000" y1="55319" x2="93111" y2="56454"/>
                        <a14:foregroundMark x1="93111" y1="56454" x2="94333" y2="77447"/>
                        <a14:foregroundMark x1="94889" y1="97730" x2="93889" y2="89362"/>
                        <a14:foregroundMark x1="90778" y1="93759" x2="91556" y2="85816"/>
                        <a14:foregroundMark x1="98667" y1="54326" x2="99889" y2="54326"/>
                        <a14:foregroundMark x1="20000" y1="4113" x2="26889" y2="35319"/>
                        <a14:foregroundMark x1="26889" y1="35319" x2="44556" y2="39291"/>
                        <a14:foregroundMark x1="47222" y1="8369" x2="68222" y2="14326"/>
                        <a14:foregroundMark x1="44556" y1="30780" x2="70444" y2="23688"/>
                        <a14:foregroundMark x1="73667" y1="42553" x2="78444" y2="19433"/>
                        <a14:foregroundMark x1="78444" y1="19433" x2="72556" y2="9220"/>
                        <a14:foregroundMark x1="72556" y1="9220" x2="42444" y2="9787"/>
                        <a14:foregroundMark x1="42444" y1="9787" x2="30889" y2="34468"/>
                        <a14:foregroundMark x1="30889" y1="34468" x2="50222" y2="44113"/>
                        <a14:foregroundMark x1="50222" y1="44113" x2="64000" y2="21560"/>
                        <a14:foregroundMark x1="64000" y1="21560" x2="60889" y2="18156"/>
                        <a14:foregroundMark x1="55444" y1="8511" x2="35444" y2="10071"/>
                        <a14:foregroundMark x1="35444" y1="10071" x2="42778" y2="11631"/>
                        <a14:foregroundMark x1="47444" y1="19291" x2="42222" y2="28227"/>
                        <a14:foregroundMark x1="42222" y1="28227" x2="55111" y2="23972"/>
                        <a14:foregroundMark x1="55111" y1="23972" x2="55444" y2="21135"/>
                        <a14:foregroundMark x1="36222" y1="6809" x2="66111" y2="2128"/>
                        <a14:foregroundMark x1="22000" y1="21702" x2="34889" y2="40851"/>
                        <a14:foregroundMark x1="34889" y1="40851" x2="40111" y2="41560"/>
                        <a14:foregroundMark x1="54444" y1="45390" x2="60556" y2="45390"/>
                        <a14:foregroundMark x1="44222" y1="46099" x2="79778" y2="45390"/>
                        <a14:foregroundMark x1="79778" y1="45390" x2="81000" y2="44823"/>
                        <a14:foregroundMark x1="25778" y1="42411" x2="25111" y2="10213"/>
                        <a14:foregroundMark x1="25111" y1="10213" x2="25333" y2="9362"/>
                        <a14:foregroundMark x1="30667" y1="4823" x2="34444" y2="22553"/>
                        <a14:foregroundMark x1="21333" y1="28936" x2="21889" y2="45816"/>
                        <a14:foregroundMark x1="17667" y1="4397" x2="18111" y2="17872"/>
                        <a14:foregroundMark x1="18111" y1="17872" x2="18222" y2="18156"/>
                        <a14:foregroundMark x1="17889" y1="3972" x2="28111" y2="1560"/>
                        <a14:foregroundMark x1="28111" y1="1560" x2="39222" y2="1702"/>
                        <a14:foregroundMark x1="39222" y1="1702" x2="58889" y2="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022" y="1260764"/>
            <a:ext cx="4893231" cy="3833031"/>
          </a:xfrm>
          <a:prstGeom prst="rect">
            <a:avLst/>
          </a:prstGeom>
        </p:spPr>
      </p:pic>
      <p:pic>
        <p:nvPicPr>
          <p:cNvPr id="12" name="Picture 11" descr="A collection of furniture and plants&#10;&#10;Description automatically generated">
            <a:extLst>
              <a:ext uri="{FF2B5EF4-FFF2-40B4-BE49-F238E27FC236}">
                <a16:creationId xmlns:a16="http://schemas.microsoft.com/office/drawing/2014/main" id="{5EE65313-254D-9ED2-7BE2-9867F7DA9A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5946">
                        <a14:foregroundMark x1="67703" y1="28514" x2="78514" y2="27162"/>
                        <a14:foregroundMark x1="78514" y1="27162" x2="78649" y2="27162"/>
                        <a14:foregroundMark x1="75135" y1="20811" x2="75412" y2="20157"/>
                        <a14:foregroundMark x1="87201" y1="29227" x2="87027" y2="58784"/>
                        <a14:foregroundMark x1="87264" y1="18522" x2="87248" y2="21247"/>
                        <a14:foregroundMark x1="87297" y1="12973" x2="87281" y2="15705"/>
                        <a14:foregroundMark x1="92568" y1="89324" x2="95946" y2="89324"/>
                        <a14:foregroundMark x1="88243" y1="36351" x2="88649" y2="86622"/>
                        <a14:backgroundMark x1="11351" y1="48108" x2="64595" y2="75135"/>
                        <a14:backgroundMark x1="64595" y1="75135" x2="65000" y2="75135"/>
                        <a14:backgroundMark x1="67027" y1="58514" x2="33919" y2="81216"/>
                        <a14:backgroundMark x1="33919" y1="81216" x2="34189" y2="80135"/>
                        <a14:backgroundMark x1="59595" y1="54054" x2="22973" y2="72027"/>
                        <a14:backgroundMark x1="22973" y1="72027" x2="22973" y2="72027"/>
                        <a14:backgroundMark x1="15946" y1="75541" x2="64189" y2="78514"/>
                        <a14:backgroundMark x1="50000" y1="81216" x2="64459" y2="79459"/>
                        <a14:backgroundMark x1="64459" y1="79459" x2="43919" y2="65946"/>
                        <a14:backgroundMark x1="43919" y1="65946" x2="45135" y2="76486"/>
                        <a14:backgroundMark x1="45135" y1="76486" x2="24730" y2="69459"/>
                        <a14:backgroundMark x1="20000" y1="56892" x2="14054" y2="78243"/>
                        <a14:backgroundMark x1="24189" y1="62703" x2="22432" y2="82297"/>
                        <a14:backgroundMark x1="12162" y1="81622" x2="51351" y2="81757"/>
                        <a14:backgroundMark x1="51351" y1="81757" x2="74730" y2="81486"/>
                        <a14:backgroundMark x1="78649" y1="17027" x2="82432" y2="17973"/>
                        <a14:backgroundMark x1="75676" y1="15946" x2="81622" y2="11216"/>
                        <a14:backgroundMark x1="79189" y1="11486" x2="84459" y2="11216"/>
                        <a14:backgroundMark x1="84459" y1="12027" x2="85405" y2="13378"/>
                        <a14:backgroundMark x1="77162" y1="16216" x2="75676" y2="18784"/>
                        <a14:backgroundMark x1="84459" y1="11757" x2="83108" y2="13378"/>
                        <a14:backgroundMark x1="75811" y1="19730" x2="75270" y2="20000"/>
                        <a14:backgroundMark x1="86351" y1="21216" x2="86081" y2="29189"/>
                        <a14:backgroundMark x1="86351" y1="34054" x2="86757" y2="29324"/>
                        <a14:backgroundMark x1="86486" y1="16216" x2="86892" y2="16757"/>
                        <a14:backgroundMark x1="76486" y1="19595" x2="75541" y2="19595"/>
                        <a14:backgroundMark x1="87297" y1="15946" x2="87432" y2="18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9005" y="685799"/>
            <a:ext cx="4696692" cy="469669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245E9D7-97D1-7E87-D383-A6F1A9B11CEC}"/>
              </a:ext>
            </a:extLst>
          </p:cNvPr>
          <p:cNvCxnSpPr>
            <a:cxnSpLocks/>
          </p:cNvCxnSpPr>
          <p:nvPr/>
        </p:nvCxnSpPr>
        <p:spPr>
          <a:xfrm>
            <a:off x="1596325" y="1817363"/>
            <a:ext cx="853440" cy="48768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4F11793-0436-4267-75A9-3E91C7D616A1}"/>
              </a:ext>
            </a:extLst>
          </p:cNvPr>
          <p:cNvSpPr txBox="1"/>
          <p:nvPr/>
        </p:nvSpPr>
        <p:spPr>
          <a:xfrm>
            <a:off x="392808" y="1153812"/>
            <a:ext cx="135646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La tele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2D6B50D-1E15-111E-2F9B-17D596D45D6B}"/>
              </a:ext>
            </a:extLst>
          </p:cNvPr>
          <p:cNvCxnSpPr>
            <a:cxnSpLocks/>
          </p:cNvCxnSpPr>
          <p:nvPr/>
        </p:nvCxnSpPr>
        <p:spPr>
          <a:xfrm>
            <a:off x="7185763" y="1817363"/>
            <a:ext cx="853440" cy="48768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F5FE3C3-C896-7CEC-6C7E-AB6592D17EED}"/>
              </a:ext>
            </a:extLst>
          </p:cNvPr>
          <p:cNvSpPr txBox="1"/>
          <p:nvPr/>
        </p:nvSpPr>
        <p:spPr>
          <a:xfrm>
            <a:off x="5847577" y="1153812"/>
            <a:ext cx="2191626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La </a:t>
            </a:r>
            <a:r>
              <a:rPr lang="en-US" sz="2800" b="1" dirty="0" err="1">
                <a:latin typeface="Century Gothic" panose="020B0502020202020204" pitchFamily="34" charset="0"/>
              </a:rPr>
              <a:t>lámpara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607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room with windows and a wooden floor&#10;&#10;Description automatically generated">
            <a:extLst>
              <a:ext uri="{FF2B5EF4-FFF2-40B4-BE49-F238E27FC236}">
                <a16:creationId xmlns:a16="http://schemas.microsoft.com/office/drawing/2014/main" id="{036EB97C-E7ED-E1E0-9429-F94DB2CBB4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computer on a desk&#10;&#10;Description automatically generated">
            <a:extLst>
              <a:ext uri="{FF2B5EF4-FFF2-40B4-BE49-F238E27FC236}">
                <a16:creationId xmlns:a16="http://schemas.microsoft.com/office/drawing/2014/main" id="{6DFC8AEF-9130-BF8B-2671-9689CC3FF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6" b="96870" l="3514" r="96892">
                        <a14:foregroundMark x1="46081" y1="21908" x2="69189" y2="28167"/>
                        <a14:foregroundMark x1="77027" y1="13711" x2="59595" y2="26677"/>
                        <a14:foregroundMark x1="81622" y1="14605" x2="55946" y2="7452"/>
                        <a14:foregroundMark x1="55946" y1="7452" x2="41216" y2="15648"/>
                        <a14:foregroundMark x1="41216" y1="15648" x2="42838" y2="31446"/>
                        <a14:foregroundMark x1="24054" y1="43368" x2="33378" y2="48584"/>
                        <a14:foregroundMark x1="25000" y1="38152" x2="31757" y2="37705"/>
                        <a14:foregroundMark x1="34189" y1="41729" x2="35946" y2="46200"/>
                        <a14:foregroundMark x1="14865" y1="34426" x2="14189" y2="33085"/>
                        <a14:foregroundMark x1="12703" y1="34873" x2="13243" y2="32340"/>
                        <a14:foregroundMark x1="14459" y1="33234" x2="14459" y2="31446"/>
                        <a14:foregroundMark x1="10946" y1="37407" x2="10405" y2="33681"/>
                        <a14:foregroundMark x1="10541" y1="32489" x2="10405" y2="32042"/>
                        <a14:foregroundMark x1="12568" y1="32340" x2="12703" y2="31148"/>
                        <a14:foregroundMark x1="14054" y1="31148" x2="14054" y2="29955"/>
                        <a14:foregroundMark x1="13108" y1="31595" x2="12432" y2="30700"/>
                        <a14:foregroundMark x1="10946" y1="45753" x2="7703" y2="59463"/>
                        <a14:foregroundMark x1="7703" y1="59463" x2="9054" y2="92846"/>
                        <a14:foregroundMark x1="5270" y1="48137" x2="3514" y2="48882"/>
                        <a14:foregroundMark x1="92568" y1="49925" x2="91216" y2="85693"/>
                        <a14:foregroundMark x1="95135" y1="49478" x2="96892" y2="49031"/>
                        <a14:foregroundMark x1="91216" y1="95976" x2="91216" y2="87928"/>
                        <a14:foregroundMark x1="8378" y1="97317" x2="8649" y2="94039"/>
                        <a14:foregroundMark x1="39730" y1="6110" x2="58514" y2="3130"/>
                        <a14:foregroundMark x1="58514" y1="3130" x2="75405" y2="3726"/>
                        <a14:foregroundMark x1="72297" y1="2832" x2="83514" y2="2832"/>
                        <a14:foregroundMark x1="85541" y1="2832" x2="85951" y2="6449"/>
                        <a14:foregroundMark x1="86237" y1="6412" x2="86351" y2="4471"/>
                        <a14:foregroundMark x1="85312" y1="22165" x2="85817" y2="13562"/>
                        <a14:foregroundMark x1="84595" y1="3428" x2="85125" y2="6554"/>
                        <a14:foregroundMark x1="53108" y1="4620" x2="40541" y2="4173"/>
                        <a14:foregroundMark x1="40541" y1="4173" x2="40676" y2="4173"/>
                        <a14:foregroundMark x1="40000" y1="3875" x2="56892" y2="3130"/>
                        <a14:foregroundMark x1="56892" y1="3130" x2="56892" y2="3130"/>
                        <a14:foregroundMark x1="57162" y1="2832" x2="41892" y2="2832"/>
                        <a14:foregroundMark x1="39865" y1="4024" x2="37703" y2="20566"/>
                        <a14:foregroundMark x1="37703" y1="20566" x2="38378" y2="25186"/>
                        <a14:foregroundMark x1="37432" y1="35917" x2="38514" y2="4024"/>
                        <a14:foregroundMark x1="37973" y1="5663" x2="37297" y2="20715"/>
                        <a14:foregroundMark x1="86486" y1="4173" x2="87009" y2="6314"/>
                        <a14:foregroundMark x1="85418" y1="31592" x2="63919" y2="38897"/>
                        <a14:foregroundMark x1="63919" y1="38897" x2="37432" y2="36960"/>
                        <a14:foregroundMark x1="37432" y1="36960" x2="39324" y2="5216"/>
                        <a14:foregroundMark x1="39324" y1="5216" x2="70932" y2="1590"/>
                        <a14:foregroundMark x1="83163" y1="3731" x2="86218" y2="6415"/>
                        <a14:backgroundMark x1="89054" y1="11923" x2="89189" y2="21610"/>
                        <a14:backgroundMark x1="88108" y1="9389" x2="88108" y2="13562"/>
                        <a14:backgroundMark x1="88514" y1="29061" x2="88108" y2="21311"/>
                        <a14:backgroundMark x1="87703" y1="7899" x2="87703" y2="7899"/>
                        <a14:backgroundMark x1="87838" y1="9687" x2="87432" y2="6557"/>
                        <a14:backgroundMark x1="87432" y1="6259" x2="88108" y2="12668"/>
                        <a14:backgroundMark x1="81892" y1="1043" x2="70135" y2="149"/>
                        <a14:backgroundMark x1="87838" y1="22504" x2="88649" y2="38599"/>
                        <a14:backgroundMark x1="87568" y1="21311" x2="88919" y2="2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75" y="2305043"/>
            <a:ext cx="3205780" cy="2906863"/>
          </a:xfrm>
          <a:prstGeom prst="rect">
            <a:avLst/>
          </a:prstGeom>
        </p:spPr>
      </p:pic>
      <p:pic>
        <p:nvPicPr>
          <p:cNvPr id="9" name="Picture 8" descr="A flat screen television on a shelf&#10;&#10;Description automatically generated">
            <a:extLst>
              <a:ext uri="{FF2B5EF4-FFF2-40B4-BE49-F238E27FC236}">
                <a16:creationId xmlns:a16="http://schemas.microsoft.com/office/drawing/2014/main" id="{03621C01-E717-846A-BFE7-B4D9A98822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7" b="97589" l="3000" r="99889">
                        <a14:foregroundMark x1="25333" y1="4539" x2="25667" y2="19291"/>
                        <a14:foregroundMark x1="25667" y1="19291" x2="44444" y2="40709"/>
                        <a14:foregroundMark x1="44444" y1="40709" x2="70889" y2="40709"/>
                        <a14:foregroundMark x1="2889" y1="56879" x2="93000" y2="67376"/>
                        <a14:foregroundMark x1="93000" y1="67376" x2="12556" y2="81418"/>
                        <a14:foregroundMark x1="12556" y1="81418" x2="26444" y2="86383"/>
                        <a14:foregroundMark x1="26444" y1="86383" x2="57556" y2="85816"/>
                        <a14:foregroundMark x1="57556" y1="85816" x2="57778" y2="85674"/>
                        <a14:foregroundMark x1="13667" y1="81986" x2="3444" y2="88227"/>
                        <a14:foregroundMark x1="3444" y1="88227" x2="3556" y2="91489"/>
                        <a14:foregroundMark x1="6778" y1="83262" x2="4111" y2="60709"/>
                        <a14:foregroundMark x1="3889" y1="57872" x2="22222" y2="57730"/>
                        <a14:foregroundMark x1="22222" y1="57730" x2="43667" y2="57872"/>
                        <a14:foregroundMark x1="27889" y1="56738" x2="31000" y2="77021"/>
                        <a14:foregroundMark x1="11111" y1="53617" x2="11111" y2="54610"/>
                        <a14:foregroundMark x1="11222" y1="55177" x2="35444" y2="57021"/>
                        <a14:foregroundMark x1="40000" y1="56312" x2="74556" y2="56738"/>
                        <a14:foregroundMark x1="81000" y1="55319" x2="93111" y2="56454"/>
                        <a14:foregroundMark x1="93111" y1="56454" x2="94333" y2="77447"/>
                        <a14:foregroundMark x1="94889" y1="97730" x2="93889" y2="89362"/>
                        <a14:foregroundMark x1="90778" y1="93759" x2="91556" y2="85816"/>
                        <a14:foregroundMark x1="98667" y1="54326" x2="99889" y2="54326"/>
                        <a14:foregroundMark x1="20000" y1="4113" x2="26889" y2="35319"/>
                        <a14:foregroundMark x1="26889" y1="35319" x2="44556" y2="39291"/>
                        <a14:foregroundMark x1="47222" y1="8369" x2="68222" y2="14326"/>
                        <a14:foregroundMark x1="44556" y1="30780" x2="70444" y2="23688"/>
                        <a14:foregroundMark x1="73667" y1="42553" x2="78444" y2="19433"/>
                        <a14:foregroundMark x1="78444" y1="19433" x2="72556" y2="9220"/>
                        <a14:foregroundMark x1="72556" y1="9220" x2="42444" y2="9787"/>
                        <a14:foregroundMark x1="42444" y1="9787" x2="30889" y2="34468"/>
                        <a14:foregroundMark x1="30889" y1="34468" x2="50222" y2="44113"/>
                        <a14:foregroundMark x1="50222" y1="44113" x2="64000" y2="21560"/>
                        <a14:foregroundMark x1="64000" y1="21560" x2="60889" y2="18156"/>
                        <a14:foregroundMark x1="55444" y1="8511" x2="35444" y2="10071"/>
                        <a14:foregroundMark x1="35444" y1="10071" x2="42778" y2="11631"/>
                        <a14:foregroundMark x1="47444" y1="19291" x2="42222" y2="28227"/>
                        <a14:foregroundMark x1="42222" y1="28227" x2="55111" y2="23972"/>
                        <a14:foregroundMark x1="55111" y1="23972" x2="55444" y2="21135"/>
                        <a14:foregroundMark x1="36222" y1="6809" x2="66111" y2="2128"/>
                        <a14:foregroundMark x1="22000" y1="21702" x2="34889" y2="40851"/>
                        <a14:foregroundMark x1="34889" y1="40851" x2="40111" y2="41560"/>
                        <a14:foregroundMark x1="54444" y1="45390" x2="60556" y2="45390"/>
                        <a14:foregroundMark x1="44222" y1="46099" x2="79778" y2="45390"/>
                        <a14:foregroundMark x1="79778" y1="45390" x2="81000" y2="44823"/>
                        <a14:foregroundMark x1="25778" y1="42411" x2="25111" y2="10213"/>
                        <a14:foregroundMark x1="25111" y1="10213" x2="25333" y2="9362"/>
                        <a14:foregroundMark x1="30667" y1="4823" x2="34444" y2="22553"/>
                        <a14:foregroundMark x1="21333" y1="28936" x2="21889" y2="45816"/>
                        <a14:foregroundMark x1="17667" y1="4397" x2="18111" y2="17872"/>
                        <a14:foregroundMark x1="18111" y1="17872" x2="18222" y2="18156"/>
                        <a14:foregroundMark x1="17889" y1="3972" x2="28111" y2="1560"/>
                        <a14:foregroundMark x1="28111" y1="1560" x2="39222" y2="1702"/>
                        <a14:foregroundMark x1="39222" y1="1702" x2="58889" y2="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022" y="1260764"/>
            <a:ext cx="4893231" cy="3833031"/>
          </a:xfrm>
          <a:prstGeom prst="rect">
            <a:avLst/>
          </a:prstGeom>
        </p:spPr>
      </p:pic>
      <p:pic>
        <p:nvPicPr>
          <p:cNvPr id="12" name="Picture 11" descr="A collection of furniture and plants&#10;&#10;Description automatically generated">
            <a:extLst>
              <a:ext uri="{FF2B5EF4-FFF2-40B4-BE49-F238E27FC236}">
                <a16:creationId xmlns:a16="http://schemas.microsoft.com/office/drawing/2014/main" id="{5EE65313-254D-9ED2-7BE2-9867F7DA9A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5946">
                        <a14:foregroundMark x1="67703" y1="28514" x2="78514" y2="27162"/>
                        <a14:foregroundMark x1="78514" y1="27162" x2="78649" y2="27162"/>
                        <a14:foregroundMark x1="75135" y1="20811" x2="75412" y2="20157"/>
                        <a14:foregroundMark x1="87201" y1="29227" x2="87027" y2="58784"/>
                        <a14:foregroundMark x1="87264" y1="18522" x2="87248" y2="21247"/>
                        <a14:foregroundMark x1="87297" y1="12973" x2="87281" y2="15705"/>
                        <a14:foregroundMark x1="92568" y1="89324" x2="95946" y2="89324"/>
                        <a14:foregroundMark x1="88243" y1="36351" x2="88649" y2="86622"/>
                        <a14:backgroundMark x1="11351" y1="48108" x2="64595" y2="75135"/>
                        <a14:backgroundMark x1="64595" y1="75135" x2="65000" y2="75135"/>
                        <a14:backgroundMark x1="67027" y1="58514" x2="33919" y2="81216"/>
                        <a14:backgroundMark x1="33919" y1="81216" x2="34189" y2="80135"/>
                        <a14:backgroundMark x1="59595" y1="54054" x2="22973" y2="72027"/>
                        <a14:backgroundMark x1="22973" y1="72027" x2="22973" y2="72027"/>
                        <a14:backgroundMark x1="15946" y1="75541" x2="64189" y2="78514"/>
                        <a14:backgroundMark x1="50000" y1="81216" x2="64459" y2="79459"/>
                        <a14:backgroundMark x1="64459" y1="79459" x2="43919" y2="65946"/>
                        <a14:backgroundMark x1="43919" y1="65946" x2="45135" y2="76486"/>
                        <a14:backgroundMark x1="45135" y1="76486" x2="24730" y2="69459"/>
                        <a14:backgroundMark x1="20000" y1="56892" x2="14054" y2="78243"/>
                        <a14:backgroundMark x1="24189" y1="62703" x2="22432" y2="82297"/>
                        <a14:backgroundMark x1="12162" y1="81622" x2="51351" y2="81757"/>
                        <a14:backgroundMark x1="51351" y1="81757" x2="74730" y2="81486"/>
                        <a14:backgroundMark x1="78649" y1="17027" x2="82432" y2="17973"/>
                        <a14:backgroundMark x1="75676" y1="15946" x2="81622" y2="11216"/>
                        <a14:backgroundMark x1="79189" y1="11486" x2="84459" y2="11216"/>
                        <a14:backgroundMark x1="84459" y1="12027" x2="85405" y2="13378"/>
                        <a14:backgroundMark x1="77162" y1="16216" x2="75676" y2="18784"/>
                        <a14:backgroundMark x1="84459" y1="11757" x2="83108" y2="13378"/>
                        <a14:backgroundMark x1="75811" y1="19730" x2="75270" y2="20000"/>
                        <a14:backgroundMark x1="86351" y1="21216" x2="86081" y2="29189"/>
                        <a14:backgroundMark x1="86351" y1="34054" x2="86757" y2="29324"/>
                        <a14:backgroundMark x1="86486" y1="16216" x2="86892" y2="16757"/>
                        <a14:backgroundMark x1="76486" y1="19595" x2="75541" y2="19595"/>
                        <a14:backgroundMark x1="87297" y1="15946" x2="87432" y2="18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9005" y="685799"/>
            <a:ext cx="4696692" cy="469669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245E9D7-97D1-7E87-D383-A6F1A9B11CEC}"/>
              </a:ext>
            </a:extLst>
          </p:cNvPr>
          <p:cNvCxnSpPr>
            <a:cxnSpLocks/>
          </p:cNvCxnSpPr>
          <p:nvPr/>
        </p:nvCxnSpPr>
        <p:spPr>
          <a:xfrm>
            <a:off x="1596325" y="1817363"/>
            <a:ext cx="853440" cy="48768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4F11793-0436-4267-75A9-3E91C7D616A1}"/>
              </a:ext>
            </a:extLst>
          </p:cNvPr>
          <p:cNvSpPr txBox="1"/>
          <p:nvPr/>
        </p:nvSpPr>
        <p:spPr>
          <a:xfrm>
            <a:off x="392808" y="1153812"/>
            <a:ext cx="135646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La tele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2D6B50D-1E15-111E-2F9B-17D596D45D6B}"/>
              </a:ext>
            </a:extLst>
          </p:cNvPr>
          <p:cNvCxnSpPr>
            <a:cxnSpLocks/>
          </p:cNvCxnSpPr>
          <p:nvPr/>
        </p:nvCxnSpPr>
        <p:spPr>
          <a:xfrm>
            <a:off x="7185763" y="1817363"/>
            <a:ext cx="853440" cy="48768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F5FE3C3-C896-7CEC-6C7E-AB6592D17EED}"/>
              </a:ext>
            </a:extLst>
          </p:cNvPr>
          <p:cNvSpPr txBox="1"/>
          <p:nvPr/>
        </p:nvSpPr>
        <p:spPr>
          <a:xfrm>
            <a:off x="5847577" y="1153812"/>
            <a:ext cx="2191626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La </a:t>
            </a:r>
            <a:r>
              <a:rPr lang="en-US" sz="2800" b="1" dirty="0" err="1">
                <a:latin typeface="Century Gothic" panose="020B0502020202020204" pitchFamily="34" charset="0"/>
              </a:rPr>
              <a:t>lámpara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AFBD137-73D9-9AE5-0B90-0BEF7FE121E5}"/>
              </a:ext>
            </a:extLst>
          </p:cNvPr>
          <p:cNvCxnSpPr>
            <a:cxnSpLocks/>
          </p:cNvCxnSpPr>
          <p:nvPr/>
        </p:nvCxnSpPr>
        <p:spPr>
          <a:xfrm flipV="1">
            <a:off x="9113520" y="3758474"/>
            <a:ext cx="716191" cy="935446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745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room with windows and a wooden floor&#10;&#10;Description automatically generated">
            <a:extLst>
              <a:ext uri="{FF2B5EF4-FFF2-40B4-BE49-F238E27FC236}">
                <a16:creationId xmlns:a16="http://schemas.microsoft.com/office/drawing/2014/main" id="{036EB97C-E7ED-E1E0-9429-F94DB2CBB4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computer on a desk&#10;&#10;Description automatically generated">
            <a:extLst>
              <a:ext uri="{FF2B5EF4-FFF2-40B4-BE49-F238E27FC236}">
                <a16:creationId xmlns:a16="http://schemas.microsoft.com/office/drawing/2014/main" id="{6DFC8AEF-9130-BF8B-2671-9689CC3FF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6" b="96870" l="3514" r="96892">
                        <a14:foregroundMark x1="46081" y1="21908" x2="69189" y2="28167"/>
                        <a14:foregroundMark x1="77027" y1="13711" x2="59595" y2="26677"/>
                        <a14:foregroundMark x1="81622" y1="14605" x2="55946" y2="7452"/>
                        <a14:foregroundMark x1="55946" y1="7452" x2="41216" y2="15648"/>
                        <a14:foregroundMark x1="41216" y1="15648" x2="42838" y2="31446"/>
                        <a14:foregroundMark x1="24054" y1="43368" x2="33378" y2="48584"/>
                        <a14:foregroundMark x1="25000" y1="38152" x2="31757" y2="37705"/>
                        <a14:foregroundMark x1="34189" y1="41729" x2="35946" y2="46200"/>
                        <a14:foregroundMark x1="14865" y1="34426" x2="14189" y2="33085"/>
                        <a14:foregroundMark x1="12703" y1="34873" x2="13243" y2="32340"/>
                        <a14:foregroundMark x1="14459" y1="33234" x2="14459" y2="31446"/>
                        <a14:foregroundMark x1="10946" y1="37407" x2="10405" y2="33681"/>
                        <a14:foregroundMark x1="10541" y1="32489" x2="10405" y2="32042"/>
                        <a14:foregroundMark x1="12568" y1="32340" x2="12703" y2="31148"/>
                        <a14:foregroundMark x1="14054" y1="31148" x2="14054" y2="29955"/>
                        <a14:foregroundMark x1="13108" y1="31595" x2="12432" y2="30700"/>
                        <a14:foregroundMark x1="10946" y1="45753" x2="7703" y2="59463"/>
                        <a14:foregroundMark x1="7703" y1="59463" x2="9054" y2="92846"/>
                        <a14:foregroundMark x1="5270" y1="48137" x2="3514" y2="48882"/>
                        <a14:foregroundMark x1="92568" y1="49925" x2="91216" y2="85693"/>
                        <a14:foregroundMark x1="95135" y1="49478" x2="96892" y2="49031"/>
                        <a14:foregroundMark x1="91216" y1="95976" x2="91216" y2="87928"/>
                        <a14:foregroundMark x1="8378" y1="97317" x2="8649" y2="94039"/>
                        <a14:foregroundMark x1="39730" y1="6110" x2="58514" y2="3130"/>
                        <a14:foregroundMark x1="58514" y1="3130" x2="75405" y2="3726"/>
                        <a14:foregroundMark x1="72297" y1="2832" x2="83514" y2="2832"/>
                        <a14:foregroundMark x1="85541" y1="2832" x2="85951" y2="6449"/>
                        <a14:foregroundMark x1="86237" y1="6412" x2="86351" y2="4471"/>
                        <a14:foregroundMark x1="85312" y1="22165" x2="85817" y2="13562"/>
                        <a14:foregroundMark x1="84595" y1="3428" x2="85125" y2="6554"/>
                        <a14:foregroundMark x1="53108" y1="4620" x2="40541" y2="4173"/>
                        <a14:foregroundMark x1="40541" y1="4173" x2="40676" y2="4173"/>
                        <a14:foregroundMark x1="40000" y1="3875" x2="56892" y2="3130"/>
                        <a14:foregroundMark x1="56892" y1="3130" x2="56892" y2="3130"/>
                        <a14:foregroundMark x1="57162" y1="2832" x2="41892" y2="2832"/>
                        <a14:foregroundMark x1="39865" y1="4024" x2="37703" y2="20566"/>
                        <a14:foregroundMark x1="37703" y1="20566" x2="38378" y2="25186"/>
                        <a14:foregroundMark x1="37432" y1="35917" x2="38514" y2="4024"/>
                        <a14:foregroundMark x1="37973" y1="5663" x2="37297" y2="20715"/>
                        <a14:foregroundMark x1="86486" y1="4173" x2="87009" y2="6314"/>
                        <a14:foregroundMark x1="85418" y1="31592" x2="63919" y2="38897"/>
                        <a14:foregroundMark x1="63919" y1="38897" x2="37432" y2="36960"/>
                        <a14:foregroundMark x1="37432" y1="36960" x2="39324" y2="5216"/>
                        <a14:foregroundMark x1="39324" y1="5216" x2="70932" y2="1590"/>
                        <a14:foregroundMark x1="83163" y1="3731" x2="86218" y2="6415"/>
                        <a14:backgroundMark x1="89054" y1="11923" x2="89189" y2="21610"/>
                        <a14:backgroundMark x1="88108" y1="9389" x2="88108" y2="13562"/>
                        <a14:backgroundMark x1="88514" y1="29061" x2="88108" y2="21311"/>
                        <a14:backgroundMark x1="87703" y1="7899" x2="87703" y2="7899"/>
                        <a14:backgroundMark x1="87838" y1="9687" x2="87432" y2="6557"/>
                        <a14:backgroundMark x1="87432" y1="6259" x2="88108" y2="12668"/>
                        <a14:backgroundMark x1="81892" y1="1043" x2="70135" y2="149"/>
                        <a14:backgroundMark x1="87838" y1="22504" x2="88649" y2="38599"/>
                        <a14:backgroundMark x1="87568" y1="21311" x2="88919" y2="2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75" y="2305043"/>
            <a:ext cx="3205780" cy="2906863"/>
          </a:xfrm>
          <a:prstGeom prst="rect">
            <a:avLst/>
          </a:prstGeom>
        </p:spPr>
      </p:pic>
      <p:pic>
        <p:nvPicPr>
          <p:cNvPr id="9" name="Picture 8" descr="A flat screen television on a shelf&#10;&#10;Description automatically generated">
            <a:extLst>
              <a:ext uri="{FF2B5EF4-FFF2-40B4-BE49-F238E27FC236}">
                <a16:creationId xmlns:a16="http://schemas.microsoft.com/office/drawing/2014/main" id="{03621C01-E717-846A-BFE7-B4D9A98822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7" b="97589" l="3000" r="99889">
                        <a14:foregroundMark x1="25333" y1="4539" x2="25667" y2="19291"/>
                        <a14:foregroundMark x1="25667" y1="19291" x2="44444" y2="40709"/>
                        <a14:foregroundMark x1="44444" y1="40709" x2="70889" y2="40709"/>
                        <a14:foregroundMark x1="2889" y1="56879" x2="93000" y2="67376"/>
                        <a14:foregroundMark x1="93000" y1="67376" x2="12556" y2="81418"/>
                        <a14:foregroundMark x1="12556" y1="81418" x2="26444" y2="86383"/>
                        <a14:foregroundMark x1="26444" y1="86383" x2="57556" y2="85816"/>
                        <a14:foregroundMark x1="57556" y1="85816" x2="57778" y2="85674"/>
                        <a14:foregroundMark x1="13667" y1="81986" x2="3444" y2="88227"/>
                        <a14:foregroundMark x1="3444" y1="88227" x2="3556" y2="91489"/>
                        <a14:foregroundMark x1="6778" y1="83262" x2="4111" y2="60709"/>
                        <a14:foregroundMark x1="3889" y1="57872" x2="22222" y2="57730"/>
                        <a14:foregroundMark x1="22222" y1="57730" x2="43667" y2="57872"/>
                        <a14:foregroundMark x1="27889" y1="56738" x2="31000" y2="77021"/>
                        <a14:foregroundMark x1="11111" y1="53617" x2="11111" y2="54610"/>
                        <a14:foregroundMark x1="11222" y1="55177" x2="35444" y2="57021"/>
                        <a14:foregroundMark x1="40000" y1="56312" x2="74556" y2="56738"/>
                        <a14:foregroundMark x1="81000" y1="55319" x2="93111" y2="56454"/>
                        <a14:foregroundMark x1="93111" y1="56454" x2="94333" y2="77447"/>
                        <a14:foregroundMark x1="94889" y1="97730" x2="93889" y2="89362"/>
                        <a14:foregroundMark x1="90778" y1="93759" x2="91556" y2="85816"/>
                        <a14:foregroundMark x1="98667" y1="54326" x2="99889" y2="54326"/>
                        <a14:foregroundMark x1="20000" y1="4113" x2="26889" y2="35319"/>
                        <a14:foregroundMark x1="26889" y1="35319" x2="44556" y2="39291"/>
                        <a14:foregroundMark x1="47222" y1="8369" x2="68222" y2="14326"/>
                        <a14:foregroundMark x1="44556" y1="30780" x2="70444" y2="23688"/>
                        <a14:foregroundMark x1="73667" y1="42553" x2="78444" y2="19433"/>
                        <a14:foregroundMark x1="78444" y1="19433" x2="72556" y2="9220"/>
                        <a14:foregroundMark x1="72556" y1="9220" x2="42444" y2="9787"/>
                        <a14:foregroundMark x1="42444" y1="9787" x2="30889" y2="34468"/>
                        <a14:foregroundMark x1="30889" y1="34468" x2="50222" y2="44113"/>
                        <a14:foregroundMark x1="50222" y1="44113" x2="64000" y2="21560"/>
                        <a14:foregroundMark x1="64000" y1="21560" x2="60889" y2="18156"/>
                        <a14:foregroundMark x1="55444" y1="8511" x2="35444" y2="10071"/>
                        <a14:foregroundMark x1="35444" y1="10071" x2="42778" y2="11631"/>
                        <a14:foregroundMark x1="47444" y1="19291" x2="42222" y2="28227"/>
                        <a14:foregroundMark x1="42222" y1="28227" x2="55111" y2="23972"/>
                        <a14:foregroundMark x1="55111" y1="23972" x2="55444" y2="21135"/>
                        <a14:foregroundMark x1="36222" y1="6809" x2="66111" y2="2128"/>
                        <a14:foregroundMark x1="22000" y1="21702" x2="34889" y2="40851"/>
                        <a14:foregroundMark x1="34889" y1="40851" x2="40111" y2="41560"/>
                        <a14:foregroundMark x1="54444" y1="45390" x2="60556" y2="45390"/>
                        <a14:foregroundMark x1="44222" y1="46099" x2="79778" y2="45390"/>
                        <a14:foregroundMark x1="79778" y1="45390" x2="81000" y2="44823"/>
                        <a14:foregroundMark x1="25778" y1="42411" x2="25111" y2="10213"/>
                        <a14:foregroundMark x1="25111" y1="10213" x2="25333" y2="9362"/>
                        <a14:foregroundMark x1="30667" y1="4823" x2="34444" y2="22553"/>
                        <a14:foregroundMark x1="21333" y1="28936" x2="21889" y2="45816"/>
                        <a14:foregroundMark x1="17667" y1="4397" x2="18111" y2="17872"/>
                        <a14:foregroundMark x1="18111" y1="17872" x2="18222" y2="18156"/>
                        <a14:foregroundMark x1="17889" y1="3972" x2="28111" y2="1560"/>
                        <a14:foregroundMark x1="28111" y1="1560" x2="39222" y2="1702"/>
                        <a14:foregroundMark x1="39222" y1="1702" x2="58889" y2="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022" y="1260764"/>
            <a:ext cx="4893231" cy="3833031"/>
          </a:xfrm>
          <a:prstGeom prst="rect">
            <a:avLst/>
          </a:prstGeom>
        </p:spPr>
      </p:pic>
      <p:pic>
        <p:nvPicPr>
          <p:cNvPr id="12" name="Picture 11" descr="A collection of furniture and plants&#10;&#10;Description automatically generated">
            <a:extLst>
              <a:ext uri="{FF2B5EF4-FFF2-40B4-BE49-F238E27FC236}">
                <a16:creationId xmlns:a16="http://schemas.microsoft.com/office/drawing/2014/main" id="{5EE65313-254D-9ED2-7BE2-9867F7DA9A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5946">
                        <a14:foregroundMark x1="67703" y1="28514" x2="78514" y2="27162"/>
                        <a14:foregroundMark x1="78514" y1="27162" x2="78649" y2="27162"/>
                        <a14:foregroundMark x1="75135" y1="20811" x2="75412" y2="20157"/>
                        <a14:foregroundMark x1="87201" y1="29227" x2="87027" y2="58784"/>
                        <a14:foregroundMark x1="87264" y1="18522" x2="87248" y2="21247"/>
                        <a14:foregroundMark x1="87297" y1="12973" x2="87281" y2="15705"/>
                        <a14:foregroundMark x1="92568" y1="89324" x2="95946" y2="89324"/>
                        <a14:foregroundMark x1="88243" y1="36351" x2="88649" y2="86622"/>
                        <a14:backgroundMark x1="11351" y1="48108" x2="64595" y2="75135"/>
                        <a14:backgroundMark x1="64595" y1="75135" x2="65000" y2="75135"/>
                        <a14:backgroundMark x1="67027" y1="58514" x2="33919" y2="81216"/>
                        <a14:backgroundMark x1="33919" y1="81216" x2="34189" y2="80135"/>
                        <a14:backgroundMark x1="59595" y1="54054" x2="22973" y2="72027"/>
                        <a14:backgroundMark x1="22973" y1="72027" x2="22973" y2="72027"/>
                        <a14:backgroundMark x1="15946" y1="75541" x2="64189" y2="78514"/>
                        <a14:backgroundMark x1="50000" y1="81216" x2="64459" y2="79459"/>
                        <a14:backgroundMark x1="64459" y1="79459" x2="43919" y2="65946"/>
                        <a14:backgroundMark x1="43919" y1="65946" x2="45135" y2="76486"/>
                        <a14:backgroundMark x1="45135" y1="76486" x2="24730" y2="69459"/>
                        <a14:backgroundMark x1="20000" y1="56892" x2="14054" y2="78243"/>
                        <a14:backgroundMark x1="24189" y1="62703" x2="22432" y2="82297"/>
                        <a14:backgroundMark x1="12162" y1="81622" x2="51351" y2="81757"/>
                        <a14:backgroundMark x1="51351" y1="81757" x2="74730" y2="81486"/>
                        <a14:backgroundMark x1="78649" y1="17027" x2="82432" y2="17973"/>
                        <a14:backgroundMark x1="75676" y1="15946" x2="81622" y2="11216"/>
                        <a14:backgroundMark x1="79189" y1="11486" x2="84459" y2="11216"/>
                        <a14:backgroundMark x1="84459" y1="12027" x2="85405" y2="13378"/>
                        <a14:backgroundMark x1="77162" y1="16216" x2="75676" y2="18784"/>
                        <a14:backgroundMark x1="84459" y1="11757" x2="83108" y2="13378"/>
                        <a14:backgroundMark x1="75811" y1="19730" x2="75270" y2="20000"/>
                        <a14:backgroundMark x1="86351" y1="21216" x2="86081" y2="29189"/>
                        <a14:backgroundMark x1="86351" y1="34054" x2="86757" y2="29324"/>
                        <a14:backgroundMark x1="86486" y1="16216" x2="86892" y2="16757"/>
                        <a14:backgroundMark x1="76486" y1="19595" x2="75541" y2="19595"/>
                        <a14:backgroundMark x1="87297" y1="15946" x2="87432" y2="18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9005" y="685799"/>
            <a:ext cx="4696692" cy="469669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245E9D7-97D1-7E87-D383-A6F1A9B11CEC}"/>
              </a:ext>
            </a:extLst>
          </p:cNvPr>
          <p:cNvCxnSpPr>
            <a:cxnSpLocks/>
          </p:cNvCxnSpPr>
          <p:nvPr/>
        </p:nvCxnSpPr>
        <p:spPr>
          <a:xfrm>
            <a:off x="1596325" y="1817363"/>
            <a:ext cx="853440" cy="48768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4F11793-0436-4267-75A9-3E91C7D616A1}"/>
              </a:ext>
            </a:extLst>
          </p:cNvPr>
          <p:cNvSpPr txBox="1"/>
          <p:nvPr/>
        </p:nvSpPr>
        <p:spPr>
          <a:xfrm>
            <a:off x="392808" y="1153812"/>
            <a:ext cx="135646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La tele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2D6B50D-1E15-111E-2F9B-17D596D45D6B}"/>
              </a:ext>
            </a:extLst>
          </p:cNvPr>
          <p:cNvCxnSpPr>
            <a:cxnSpLocks/>
          </p:cNvCxnSpPr>
          <p:nvPr/>
        </p:nvCxnSpPr>
        <p:spPr>
          <a:xfrm>
            <a:off x="7185763" y="1817363"/>
            <a:ext cx="853440" cy="48768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F5FE3C3-C896-7CEC-6C7E-AB6592D17EED}"/>
              </a:ext>
            </a:extLst>
          </p:cNvPr>
          <p:cNvSpPr txBox="1"/>
          <p:nvPr/>
        </p:nvSpPr>
        <p:spPr>
          <a:xfrm>
            <a:off x="5847577" y="1153812"/>
            <a:ext cx="2191626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La </a:t>
            </a:r>
            <a:r>
              <a:rPr lang="en-US" sz="2800" b="1" dirty="0" err="1">
                <a:latin typeface="Century Gothic" panose="020B0502020202020204" pitchFamily="34" charset="0"/>
              </a:rPr>
              <a:t>lámpara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AFBD137-73D9-9AE5-0B90-0BEF7FE121E5}"/>
              </a:ext>
            </a:extLst>
          </p:cNvPr>
          <p:cNvCxnSpPr>
            <a:cxnSpLocks/>
          </p:cNvCxnSpPr>
          <p:nvPr/>
        </p:nvCxnSpPr>
        <p:spPr>
          <a:xfrm flipV="1">
            <a:off x="9113520" y="3758474"/>
            <a:ext cx="716191" cy="935446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69F93CD-8F53-3D51-7C5F-4A2C74DDFB7F}"/>
              </a:ext>
            </a:extLst>
          </p:cNvPr>
          <p:cNvSpPr txBox="1"/>
          <p:nvPr/>
        </p:nvSpPr>
        <p:spPr>
          <a:xfrm>
            <a:off x="7446671" y="5118264"/>
            <a:ext cx="3163045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La </a:t>
            </a:r>
            <a:r>
              <a:rPr lang="en-US" sz="2800" b="1" dirty="0" err="1">
                <a:latin typeface="Century Gothic" panose="020B0502020202020204" pitchFamily="34" charset="0"/>
              </a:rPr>
              <a:t>computadora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627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ouse with a red roof&#10;&#10;Description automatically generated">
            <a:extLst>
              <a:ext uri="{FF2B5EF4-FFF2-40B4-BE49-F238E27FC236}">
                <a16:creationId xmlns:a16="http://schemas.microsoft.com/office/drawing/2014/main" id="{7BB9F627-549F-7ED6-825B-7114CB71B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083" y="239055"/>
            <a:ext cx="4352314" cy="2905170"/>
          </a:xfrm>
          <a:prstGeom prst="rect">
            <a:avLst/>
          </a:prstGeom>
          <a:noFill/>
        </p:spPr>
      </p:pic>
      <p:pic>
        <p:nvPicPr>
          <p:cNvPr id="4" name="Picture 3" descr="A multicolored building with many windows&#10;&#10;Description automatically generated">
            <a:extLst>
              <a:ext uri="{FF2B5EF4-FFF2-40B4-BE49-F238E27FC236}">
                <a16:creationId xmlns:a16="http://schemas.microsoft.com/office/drawing/2014/main" id="{5F59DEB7-1B7E-D880-6C33-AC86BBF69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250" y="3631096"/>
            <a:ext cx="4182666" cy="2760560"/>
          </a:xfrm>
          <a:prstGeom prst="rect">
            <a:avLst/>
          </a:prstGeom>
          <a:noFill/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atio with a chair and a table&#10;&#10;Description automatically generated">
            <a:extLst>
              <a:ext uri="{FF2B5EF4-FFF2-40B4-BE49-F238E27FC236}">
                <a16:creationId xmlns:a16="http://schemas.microsoft.com/office/drawing/2014/main" id="{32B6C59C-8F62-F550-F304-6163A66FF3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8034" y="1179205"/>
            <a:ext cx="5426764" cy="4354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5982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796DA6-5DEA-C2E3-718E-F7F61EA2DE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4" r="-2" b="5689"/>
          <a:stretch/>
        </p:blipFill>
        <p:spPr bwMode="auto">
          <a:xfrm>
            <a:off x="321730" y="321732"/>
            <a:ext cx="5674897" cy="3017405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A6F61C-3D59-7731-6CD3-2761F29CA8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8" r="-2" b="-2"/>
          <a:stretch/>
        </p:blipFill>
        <p:spPr bwMode="auto">
          <a:xfrm>
            <a:off x="321730" y="3510853"/>
            <a:ext cx="5674897" cy="2789954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923BCC-7F07-06A1-F780-BB82E867B8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2" r="1" b="1"/>
          <a:stretch/>
        </p:blipFill>
        <p:spPr bwMode="auto">
          <a:xfrm>
            <a:off x="6195373" y="321733"/>
            <a:ext cx="5674897" cy="5979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715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03A1868-5ABC-2AA9-BBEE-F7C110CFE7B0}"/>
              </a:ext>
            </a:extLst>
          </p:cNvPr>
          <p:cNvSpPr/>
          <p:nvPr/>
        </p:nvSpPr>
        <p:spPr>
          <a:xfrm>
            <a:off x="4237862" y="181003"/>
            <a:ext cx="3716275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PICTIONARY</a:t>
            </a:r>
          </a:p>
        </p:txBody>
      </p:sp>
    </p:spTree>
    <p:extLst>
      <p:ext uri="{BB962C8B-B14F-4D97-AF65-F5344CB8AC3E}">
        <p14:creationId xmlns:p14="http://schemas.microsoft.com/office/powerpoint/2010/main" val="4266153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83F59D-6C11-F167-1DCB-4593DD437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694" y="1264297"/>
            <a:ext cx="10286612" cy="432940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softEdge rad="12700"/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u="sng" dirty="0" err="1">
                <a:latin typeface="Century Gothic" panose="020B0502020202020204" pitchFamily="34" charset="0"/>
              </a:rPr>
              <a:t>Buenas</a:t>
            </a:r>
            <a:r>
              <a:rPr lang="en-US" u="sng" dirty="0">
                <a:latin typeface="Century Gothic" panose="020B0502020202020204" pitchFamily="34" charset="0"/>
              </a:rPr>
              <a:t> Noches</a:t>
            </a:r>
          </a:p>
          <a:p>
            <a:pPr marL="0" indent="0" algn="ctr">
              <a:buNone/>
            </a:pPr>
            <a:r>
              <a:rPr lang="en-US" dirty="0" err="1">
                <a:latin typeface="Century Gothic" panose="020B0502020202020204" pitchFamily="34" charset="0"/>
              </a:rPr>
              <a:t>Buenas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noches</a:t>
            </a:r>
            <a:r>
              <a:rPr lang="en-US" dirty="0">
                <a:latin typeface="Century Gothic" panose="020B0502020202020204" pitchFamily="34" charset="0"/>
              </a:rPr>
              <a:t>, </a:t>
            </a:r>
            <a:r>
              <a:rPr lang="en-US" dirty="0" err="1">
                <a:latin typeface="Century Gothic" panose="020B0502020202020204" pitchFamily="34" charset="0"/>
              </a:rPr>
              <a:t>Buenas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noches</a:t>
            </a:r>
            <a:endParaRPr lang="en-US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Century Gothic" panose="020B0502020202020204" pitchFamily="34" charset="0"/>
              </a:rPr>
              <a:t>¿</a:t>
            </a:r>
            <a:r>
              <a:rPr lang="en-US" dirty="0" err="1">
                <a:latin typeface="Century Gothic" panose="020B0502020202020204" pitchFamily="34" charset="0"/>
              </a:rPr>
              <a:t>Cómo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estás</a:t>
            </a:r>
            <a:r>
              <a:rPr lang="en-US" dirty="0">
                <a:latin typeface="Century Gothic" panose="020B0502020202020204" pitchFamily="34" charset="0"/>
              </a:rPr>
              <a:t>?, ¿</a:t>
            </a:r>
            <a:r>
              <a:rPr lang="en-US" dirty="0" err="1">
                <a:latin typeface="Century Gothic" panose="020B0502020202020204" pitchFamily="34" charset="0"/>
              </a:rPr>
              <a:t>Cómo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estás</a:t>
            </a:r>
            <a:r>
              <a:rPr lang="en-US" dirty="0">
                <a:latin typeface="Century Gothic" panose="020B0502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en-US" dirty="0">
                <a:latin typeface="Century Gothic" panose="020B0502020202020204" pitchFamily="34" charset="0"/>
              </a:rPr>
              <a:t>Muy bien, gracias, Muy bien, gracias</a:t>
            </a:r>
          </a:p>
          <a:p>
            <a:pPr marL="0" indent="0" algn="ctr">
              <a:buNone/>
            </a:pPr>
            <a:r>
              <a:rPr lang="en-US" dirty="0">
                <a:latin typeface="Century Gothic" panose="020B0502020202020204" pitchFamily="34" charset="0"/>
              </a:rPr>
              <a:t>Ya me </a:t>
            </a:r>
            <a:r>
              <a:rPr lang="en-US" dirty="0" err="1">
                <a:latin typeface="Century Gothic" panose="020B0502020202020204" pitchFamily="34" charset="0"/>
              </a:rPr>
              <a:t>voy</a:t>
            </a:r>
            <a:r>
              <a:rPr lang="en-US" dirty="0">
                <a:latin typeface="Century Gothic" panose="020B0502020202020204" pitchFamily="34" charset="0"/>
              </a:rPr>
              <a:t>, Ya me </a:t>
            </a:r>
            <a:r>
              <a:rPr lang="en-US" dirty="0" err="1">
                <a:latin typeface="Century Gothic" panose="020B0502020202020204" pitchFamily="34" charset="0"/>
              </a:rPr>
              <a:t>voy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409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living room with a red couch and a coffee table">
            <a:extLst>
              <a:ext uri="{FF2B5EF4-FFF2-40B4-BE49-F238E27FC236}">
                <a16:creationId xmlns:a16="http://schemas.microsoft.com/office/drawing/2014/main" id="{37A11D52-D1CD-E6C3-88B0-C8E00B4583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 descr="A person and a child walking&#10;&#10;Description automatically generated">
            <a:extLst>
              <a:ext uri="{FF2B5EF4-FFF2-40B4-BE49-F238E27FC236}">
                <a16:creationId xmlns:a16="http://schemas.microsoft.com/office/drawing/2014/main" id="{B32C028C-E948-77EC-C6EC-CA7E1F77B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62" b="98238" l="4968" r="99484">
                        <a14:foregroundMark x1="40258" y1="8690" x2="40258" y2="8690"/>
                        <a14:foregroundMark x1="41355" y1="3965" x2="29097" y2="7769"/>
                        <a14:foregroundMark x1="29097" y1="7769" x2="29097" y2="7769"/>
                        <a14:foregroundMark x1="29355" y1="3284" x2="49484" y2="2763"/>
                        <a14:foregroundMark x1="49484" y1="2763" x2="55161" y2="6928"/>
                        <a14:foregroundMark x1="15742" y1="43252" x2="5097" y2="51342"/>
                        <a14:foregroundMark x1="5097" y1="51342" x2="4968" y2="62435"/>
                        <a14:foregroundMark x1="5871" y1="48578" x2="15226" y2="42651"/>
                        <a14:foregroundMark x1="15226" y1="42651" x2="17484" y2="39327"/>
                        <a14:foregroundMark x1="11806" y1="43252" x2="16839" y2="39447"/>
                        <a14:foregroundMark x1="16387" y1="39608" x2="18387" y2="36604"/>
                        <a14:foregroundMark x1="33677" y1="87905" x2="29613" y2="94994"/>
                        <a14:foregroundMark x1="29613" y1="94994" x2="40000" y2="88827"/>
                        <a14:foregroundMark x1="40000" y1="88827" x2="48387" y2="94073"/>
                        <a14:foregroundMark x1="48387" y1="94073" x2="47484" y2="86664"/>
                        <a14:foregroundMark x1="27355" y1="96596" x2="31097" y2="98238"/>
                        <a14:foregroundMark x1="67871" y1="93592" x2="78194" y2="97557"/>
                        <a14:foregroundMark x1="92258" y1="93592" x2="87161" y2="93192"/>
                        <a14:foregroundMark x1="64194" y1="95354" x2="80581" y2="96716"/>
                        <a14:foregroundMark x1="73355" y1="97157" x2="67484" y2="95915"/>
                        <a14:foregroundMark x1="64387" y1="95354" x2="62645" y2="94714"/>
                        <a14:foregroundMark x1="82581" y1="95515" x2="77097" y2="97958"/>
                        <a14:foregroundMark x1="85677" y1="95635" x2="95742" y2="95515"/>
                        <a14:foregroundMark x1="93097" y1="93352" x2="95742" y2="93352"/>
                        <a14:foregroundMark x1="92258" y1="96195" x2="88968" y2="96316"/>
                        <a14:foregroundMark x1="97290" y1="94834" x2="97290" y2="94834"/>
                        <a14:foregroundMark x1="96387" y1="93873" x2="98581" y2="94273"/>
                        <a14:foregroundMark x1="92258" y1="54305" x2="92903" y2="55386"/>
                        <a14:foregroundMark x1="99484" y1="50901" x2="98581" y2="51702"/>
                        <a14:foregroundMark x1="95290" y1="42731" x2="96839" y2="45014"/>
                        <a14:foregroundMark x1="74065" y1="40128" x2="68774" y2="40809"/>
                        <a14:foregroundMark x1="50387" y1="2042" x2="37419" y2="13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439" y="2083072"/>
            <a:ext cx="2368020" cy="381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71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living room with a red couch and a coffee table">
            <a:extLst>
              <a:ext uri="{FF2B5EF4-FFF2-40B4-BE49-F238E27FC236}">
                <a16:creationId xmlns:a16="http://schemas.microsoft.com/office/drawing/2014/main" id="{37A11D52-D1CD-E6C3-88B0-C8E00B4583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0D6FAE-F7A7-4972-AC80-9AAA25C3E40A}"/>
              </a:ext>
            </a:extLst>
          </p:cNvPr>
          <p:cNvSpPr txBox="1"/>
          <p:nvPr/>
        </p:nvSpPr>
        <p:spPr>
          <a:xfrm>
            <a:off x="1925053" y="802105"/>
            <a:ext cx="1396536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La </a:t>
            </a:r>
            <a:r>
              <a:rPr lang="en-US" sz="2800" b="1" dirty="0" err="1">
                <a:latin typeface="Century Gothic" panose="020B0502020202020204" pitchFamily="34" charset="0"/>
              </a:rPr>
              <a:t>sala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593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living room with a red couch and a coffee table">
            <a:extLst>
              <a:ext uri="{FF2B5EF4-FFF2-40B4-BE49-F238E27FC236}">
                <a16:creationId xmlns:a16="http://schemas.microsoft.com/office/drawing/2014/main" id="{37A11D52-D1CD-E6C3-88B0-C8E00B4583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0D6FAE-F7A7-4972-AC80-9AAA25C3E40A}"/>
              </a:ext>
            </a:extLst>
          </p:cNvPr>
          <p:cNvSpPr txBox="1"/>
          <p:nvPr/>
        </p:nvSpPr>
        <p:spPr>
          <a:xfrm>
            <a:off x="1925053" y="802105"/>
            <a:ext cx="1396536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La </a:t>
            </a:r>
            <a:r>
              <a:rPr lang="en-US" sz="2800" b="1" dirty="0" err="1">
                <a:latin typeface="Century Gothic" panose="020B0502020202020204" pitchFamily="34" charset="0"/>
              </a:rPr>
              <a:t>sala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F234449-2267-F3FE-A0BE-D7BE8A8A3C1C}"/>
              </a:ext>
            </a:extLst>
          </p:cNvPr>
          <p:cNvCxnSpPr>
            <a:cxnSpLocks/>
          </p:cNvCxnSpPr>
          <p:nvPr/>
        </p:nvCxnSpPr>
        <p:spPr>
          <a:xfrm>
            <a:off x="1106906" y="5085348"/>
            <a:ext cx="1396536" cy="665747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760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living room with a red couch and a coffee table">
            <a:extLst>
              <a:ext uri="{FF2B5EF4-FFF2-40B4-BE49-F238E27FC236}">
                <a16:creationId xmlns:a16="http://schemas.microsoft.com/office/drawing/2014/main" id="{37A11D52-D1CD-E6C3-88B0-C8E00B4583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0D6FAE-F7A7-4972-AC80-9AAA25C3E40A}"/>
              </a:ext>
            </a:extLst>
          </p:cNvPr>
          <p:cNvSpPr txBox="1"/>
          <p:nvPr/>
        </p:nvSpPr>
        <p:spPr>
          <a:xfrm>
            <a:off x="1925053" y="802105"/>
            <a:ext cx="141417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La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latin typeface="Century Gothic" panose="020B0502020202020204" pitchFamily="34" charset="0"/>
              </a:rPr>
              <a:t>sala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F234449-2267-F3FE-A0BE-D7BE8A8A3C1C}"/>
              </a:ext>
            </a:extLst>
          </p:cNvPr>
          <p:cNvCxnSpPr>
            <a:cxnSpLocks/>
          </p:cNvCxnSpPr>
          <p:nvPr/>
        </p:nvCxnSpPr>
        <p:spPr>
          <a:xfrm>
            <a:off x="1668379" y="5053263"/>
            <a:ext cx="835063" cy="697832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C376024-2F77-ABFF-4B4E-FD106C33836F}"/>
              </a:ext>
            </a:extLst>
          </p:cNvPr>
          <p:cNvSpPr txBox="1"/>
          <p:nvPr/>
        </p:nvSpPr>
        <p:spPr>
          <a:xfrm>
            <a:off x="209224" y="4316512"/>
            <a:ext cx="229421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La </a:t>
            </a:r>
            <a:r>
              <a:rPr lang="en-US" sz="2800" b="1" dirty="0" err="1">
                <a:latin typeface="Century Gothic" panose="020B0502020202020204" pitchFamily="34" charset="0"/>
              </a:rPr>
              <a:t>alfombra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11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living room with a red couch and a coffee table">
            <a:extLst>
              <a:ext uri="{FF2B5EF4-FFF2-40B4-BE49-F238E27FC236}">
                <a16:creationId xmlns:a16="http://schemas.microsoft.com/office/drawing/2014/main" id="{37A11D52-D1CD-E6C3-88B0-C8E00B4583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0D6FAE-F7A7-4972-AC80-9AAA25C3E40A}"/>
              </a:ext>
            </a:extLst>
          </p:cNvPr>
          <p:cNvSpPr txBox="1"/>
          <p:nvPr/>
        </p:nvSpPr>
        <p:spPr>
          <a:xfrm>
            <a:off x="1925053" y="802105"/>
            <a:ext cx="141417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La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latin typeface="Century Gothic" panose="020B0502020202020204" pitchFamily="34" charset="0"/>
              </a:rPr>
              <a:t>sala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F234449-2267-F3FE-A0BE-D7BE8A8A3C1C}"/>
              </a:ext>
            </a:extLst>
          </p:cNvPr>
          <p:cNvCxnSpPr>
            <a:cxnSpLocks/>
          </p:cNvCxnSpPr>
          <p:nvPr/>
        </p:nvCxnSpPr>
        <p:spPr>
          <a:xfrm>
            <a:off x="1668379" y="5053263"/>
            <a:ext cx="835063" cy="697832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C376024-2F77-ABFF-4B4E-FD106C33836F}"/>
              </a:ext>
            </a:extLst>
          </p:cNvPr>
          <p:cNvSpPr txBox="1"/>
          <p:nvPr/>
        </p:nvSpPr>
        <p:spPr>
          <a:xfrm>
            <a:off x="209224" y="4316512"/>
            <a:ext cx="229421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La </a:t>
            </a:r>
            <a:r>
              <a:rPr lang="en-US" sz="2800" b="1" dirty="0" err="1">
                <a:latin typeface="Century Gothic" panose="020B0502020202020204" pitchFamily="34" charset="0"/>
              </a:rPr>
              <a:t>alfombra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7ECD721-E55D-81AF-0091-FAECA4E7C7A8}"/>
              </a:ext>
            </a:extLst>
          </p:cNvPr>
          <p:cNvCxnSpPr>
            <a:cxnSpLocks/>
          </p:cNvCxnSpPr>
          <p:nvPr/>
        </p:nvCxnSpPr>
        <p:spPr>
          <a:xfrm>
            <a:off x="5366957" y="1860884"/>
            <a:ext cx="0" cy="818148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268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living room with a red couch and a coffee table">
            <a:extLst>
              <a:ext uri="{FF2B5EF4-FFF2-40B4-BE49-F238E27FC236}">
                <a16:creationId xmlns:a16="http://schemas.microsoft.com/office/drawing/2014/main" id="{37A11D52-D1CD-E6C3-88B0-C8E00B4583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0D6FAE-F7A7-4972-AC80-9AAA25C3E40A}"/>
              </a:ext>
            </a:extLst>
          </p:cNvPr>
          <p:cNvSpPr txBox="1"/>
          <p:nvPr/>
        </p:nvSpPr>
        <p:spPr>
          <a:xfrm>
            <a:off x="1925053" y="802105"/>
            <a:ext cx="141417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La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latin typeface="Century Gothic" panose="020B0502020202020204" pitchFamily="34" charset="0"/>
              </a:rPr>
              <a:t>sala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F234449-2267-F3FE-A0BE-D7BE8A8A3C1C}"/>
              </a:ext>
            </a:extLst>
          </p:cNvPr>
          <p:cNvCxnSpPr>
            <a:cxnSpLocks/>
          </p:cNvCxnSpPr>
          <p:nvPr/>
        </p:nvCxnSpPr>
        <p:spPr>
          <a:xfrm>
            <a:off x="1668379" y="5053263"/>
            <a:ext cx="835063" cy="697832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C376024-2F77-ABFF-4B4E-FD106C33836F}"/>
              </a:ext>
            </a:extLst>
          </p:cNvPr>
          <p:cNvSpPr txBox="1"/>
          <p:nvPr/>
        </p:nvSpPr>
        <p:spPr>
          <a:xfrm>
            <a:off x="209224" y="4316512"/>
            <a:ext cx="229421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La </a:t>
            </a:r>
            <a:r>
              <a:rPr lang="en-US" sz="2800" b="1" dirty="0" err="1">
                <a:latin typeface="Century Gothic" panose="020B0502020202020204" pitchFamily="34" charset="0"/>
              </a:rPr>
              <a:t>alfombra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7ECD721-E55D-81AF-0091-FAECA4E7C7A8}"/>
              </a:ext>
            </a:extLst>
          </p:cNvPr>
          <p:cNvCxnSpPr>
            <a:cxnSpLocks/>
          </p:cNvCxnSpPr>
          <p:nvPr/>
        </p:nvCxnSpPr>
        <p:spPr>
          <a:xfrm>
            <a:off x="5366957" y="1860884"/>
            <a:ext cx="0" cy="818148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F07AC21-ED29-653B-B257-73B47F15D9B6}"/>
              </a:ext>
            </a:extLst>
          </p:cNvPr>
          <p:cNvSpPr txBox="1"/>
          <p:nvPr/>
        </p:nvSpPr>
        <p:spPr>
          <a:xfrm>
            <a:off x="4726397" y="1075413"/>
            <a:ext cx="128112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El </a:t>
            </a:r>
            <a:r>
              <a:rPr lang="en-US" sz="2800" b="1" dirty="0" err="1">
                <a:latin typeface="Century Gothic" panose="020B0502020202020204" pitchFamily="34" charset="0"/>
              </a:rPr>
              <a:t>sofá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063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room with windows and a wooden floor&#10;&#10;Description automatically generated">
            <a:extLst>
              <a:ext uri="{FF2B5EF4-FFF2-40B4-BE49-F238E27FC236}">
                <a16:creationId xmlns:a16="http://schemas.microsoft.com/office/drawing/2014/main" id="{036EB97C-E7ED-E1E0-9429-F94DB2CBB4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computer on a desk&#10;&#10;Description automatically generated">
            <a:extLst>
              <a:ext uri="{FF2B5EF4-FFF2-40B4-BE49-F238E27FC236}">
                <a16:creationId xmlns:a16="http://schemas.microsoft.com/office/drawing/2014/main" id="{6DFC8AEF-9130-BF8B-2671-9689CC3FF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6" b="96870" l="3514" r="96892">
                        <a14:foregroundMark x1="46081" y1="21908" x2="69189" y2="28167"/>
                        <a14:foregroundMark x1="77027" y1="13711" x2="59595" y2="26677"/>
                        <a14:foregroundMark x1="81622" y1="14605" x2="55946" y2="7452"/>
                        <a14:foregroundMark x1="55946" y1="7452" x2="41216" y2="15648"/>
                        <a14:foregroundMark x1="41216" y1="15648" x2="42838" y2="31446"/>
                        <a14:foregroundMark x1="24054" y1="43368" x2="33378" y2="48584"/>
                        <a14:foregroundMark x1="25000" y1="38152" x2="31757" y2="37705"/>
                        <a14:foregroundMark x1="34189" y1="41729" x2="35946" y2="46200"/>
                        <a14:foregroundMark x1="14865" y1="34426" x2="14189" y2="33085"/>
                        <a14:foregroundMark x1="12703" y1="34873" x2="13243" y2="32340"/>
                        <a14:foregroundMark x1="14459" y1="33234" x2="14459" y2="31446"/>
                        <a14:foregroundMark x1="10946" y1="37407" x2="10405" y2="33681"/>
                        <a14:foregroundMark x1="10541" y1="32489" x2="10405" y2="32042"/>
                        <a14:foregroundMark x1="12568" y1="32340" x2="12703" y2="31148"/>
                        <a14:foregroundMark x1="14054" y1="31148" x2="14054" y2="29955"/>
                        <a14:foregroundMark x1="13108" y1="31595" x2="12432" y2="30700"/>
                        <a14:foregroundMark x1="10946" y1="45753" x2="7703" y2="59463"/>
                        <a14:foregroundMark x1="7703" y1="59463" x2="9054" y2="92846"/>
                        <a14:foregroundMark x1="5270" y1="48137" x2="3514" y2="48882"/>
                        <a14:foregroundMark x1="92568" y1="49925" x2="91216" y2="85693"/>
                        <a14:foregroundMark x1="95135" y1="49478" x2="96892" y2="49031"/>
                        <a14:foregroundMark x1="91216" y1="95976" x2="91216" y2="87928"/>
                        <a14:foregroundMark x1="8378" y1="97317" x2="8649" y2="94039"/>
                        <a14:foregroundMark x1="39730" y1="6110" x2="58514" y2="3130"/>
                        <a14:foregroundMark x1="58514" y1="3130" x2="75405" y2="3726"/>
                        <a14:foregroundMark x1="72297" y1="2832" x2="83514" y2="2832"/>
                        <a14:foregroundMark x1="85541" y1="2832" x2="85951" y2="6449"/>
                        <a14:foregroundMark x1="86237" y1="6412" x2="86351" y2="4471"/>
                        <a14:foregroundMark x1="85312" y1="22165" x2="85817" y2="13562"/>
                        <a14:foregroundMark x1="84595" y1="3428" x2="85125" y2="6554"/>
                        <a14:foregroundMark x1="53108" y1="4620" x2="40541" y2="4173"/>
                        <a14:foregroundMark x1="40541" y1="4173" x2="40676" y2="4173"/>
                        <a14:foregroundMark x1="40000" y1="3875" x2="56892" y2="3130"/>
                        <a14:foregroundMark x1="56892" y1="3130" x2="56892" y2="3130"/>
                        <a14:foregroundMark x1="57162" y1="2832" x2="41892" y2="2832"/>
                        <a14:foregroundMark x1="39865" y1="4024" x2="37703" y2="20566"/>
                        <a14:foregroundMark x1="37703" y1="20566" x2="38378" y2="25186"/>
                        <a14:foregroundMark x1="37432" y1="35917" x2="38514" y2="4024"/>
                        <a14:foregroundMark x1="37973" y1="5663" x2="37297" y2="20715"/>
                        <a14:foregroundMark x1="86486" y1="4173" x2="87009" y2="6314"/>
                        <a14:foregroundMark x1="85418" y1="31592" x2="63919" y2="38897"/>
                        <a14:foregroundMark x1="63919" y1="38897" x2="37432" y2="36960"/>
                        <a14:foregroundMark x1="37432" y1="36960" x2="39324" y2="5216"/>
                        <a14:foregroundMark x1="39324" y1="5216" x2="70932" y2="1590"/>
                        <a14:foregroundMark x1="83163" y1="3731" x2="86218" y2="6415"/>
                        <a14:backgroundMark x1="89054" y1="11923" x2="89189" y2="21610"/>
                        <a14:backgroundMark x1="88108" y1="9389" x2="88108" y2="13562"/>
                        <a14:backgroundMark x1="88514" y1="29061" x2="88108" y2="21311"/>
                        <a14:backgroundMark x1="87703" y1="7899" x2="87703" y2="7899"/>
                        <a14:backgroundMark x1="87838" y1="9687" x2="87432" y2="6557"/>
                        <a14:backgroundMark x1="87432" y1="6259" x2="88108" y2="12668"/>
                        <a14:backgroundMark x1="81892" y1="1043" x2="70135" y2="149"/>
                        <a14:backgroundMark x1="87838" y1="22504" x2="88649" y2="38599"/>
                        <a14:backgroundMark x1="87568" y1="21311" x2="88919" y2="2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75" y="2305043"/>
            <a:ext cx="3205780" cy="2906863"/>
          </a:xfrm>
          <a:prstGeom prst="rect">
            <a:avLst/>
          </a:prstGeom>
        </p:spPr>
      </p:pic>
      <p:pic>
        <p:nvPicPr>
          <p:cNvPr id="9" name="Picture 8" descr="A flat screen television on a shelf&#10;&#10;Description automatically generated">
            <a:extLst>
              <a:ext uri="{FF2B5EF4-FFF2-40B4-BE49-F238E27FC236}">
                <a16:creationId xmlns:a16="http://schemas.microsoft.com/office/drawing/2014/main" id="{03621C01-E717-846A-BFE7-B4D9A98822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7" b="97589" l="3000" r="99889">
                        <a14:foregroundMark x1="25333" y1="4539" x2="25667" y2="19291"/>
                        <a14:foregroundMark x1="25667" y1="19291" x2="44444" y2="40709"/>
                        <a14:foregroundMark x1="44444" y1="40709" x2="70889" y2="40709"/>
                        <a14:foregroundMark x1="2889" y1="56879" x2="93000" y2="67376"/>
                        <a14:foregroundMark x1="93000" y1="67376" x2="12556" y2="81418"/>
                        <a14:foregroundMark x1="12556" y1="81418" x2="26444" y2="86383"/>
                        <a14:foregroundMark x1="26444" y1="86383" x2="57556" y2="85816"/>
                        <a14:foregroundMark x1="57556" y1="85816" x2="57778" y2="85674"/>
                        <a14:foregroundMark x1="13667" y1="81986" x2="3444" y2="88227"/>
                        <a14:foregroundMark x1="3444" y1="88227" x2="3556" y2="91489"/>
                        <a14:foregroundMark x1="6778" y1="83262" x2="4111" y2="60709"/>
                        <a14:foregroundMark x1="3889" y1="57872" x2="22222" y2="57730"/>
                        <a14:foregroundMark x1="22222" y1="57730" x2="43667" y2="57872"/>
                        <a14:foregroundMark x1="27889" y1="56738" x2="31000" y2="77021"/>
                        <a14:foregroundMark x1="11111" y1="53617" x2="11111" y2="54610"/>
                        <a14:foregroundMark x1="11222" y1="55177" x2="35444" y2="57021"/>
                        <a14:foregroundMark x1="40000" y1="56312" x2="74556" y2="56738"/>
                        <a14:foregroundMark x1="81000" y1="55319" x2="93111" y2="56454"/>
                        <a14:foregroundMark x1="93111" y1="56454" x2="94333" y2="77447"/>
                        <a14:foregroundMark x1="94889" y1="97730" x2="93889" y2="89362"/>
                        <a14:foregroundMark x1="90778" y1="93759" x2="91556" y2="85816"/>
                        <a14:foregroundMark x1="98667" y1="54326" x2="99889" y2="54326"/>
                        <a14:foregroundMark x1="20000" y1="4113" x2="26889" y2="35319"/>
                        <a14:foregroundMark x1="26889" y1="35319" x2="44556" y2="39291"/>
                        <a14:foregroundMark x1="47222" y1="8369" x2="68222" y2="14326"/>
                        <a14:foregroundMark x1="44556" y1="30780" x2="70444" y2="23688"/>
                        <a14:foregroundMark x1="73667" y1="42553" x2="78444" y2="19433"/>
                        <a14:foregroundMark x1="78444" y1="19433" x2="72556" y2="9220"/>
                        <a14:foregroundMark x1="72556" y1="9220" x2="42444" y2="9787"/>
                        <a14:foregroundMark x1="42444" y1="9787" x2="30889" y2="34468"/>
                        <a14:foregroundMark x1="30889" y1="34468" x2="50222" y2="44113"/>
                        <a14:foregroundMark x1="50222" y1="44113" x2="64000" y2="21560"/>
                        <a14:foregroundMark x1="64000" y1="21560" x2="60889" y2="18156"/>
                        <a14:foregroundMark x1="55444" y1="8511" x2="35444" y2="10071"/>
                        <a14:foregroundMark x1="35444" y1="10071" x2="42778" y2="11631"/>
                        <a14:foregroundMark x1="47444" y1="19291" x2="42222" y2="28227"/>
                        <a14:foregroundMark x1="42222" y1="28227" x2="55111" y2="23972"/>
                        <a14:foregroundMark x1="55111" y1="23972" x2="55444" y2="21135"/>
                        <a14:foregroundMark x1="36222" y1="6809" x2="66111" y2="2128"/>
                        <a14:foregroundMark x1="22000" y1="21702" x2="34889" y2="40851"/>
                        <a14:foregroundMark x1="34889" y1="40851" x2="40111" y2="41560"/>
                        <a14:foregroundMark x1="54444" y1="45390" x2="60556" y2="45390"/>
                        <a14:foregroundMark x1="44222" y1="46099" x2="79778" y2="45390"/>
                        <a14:foregroundMark x1="79778" y1="45390" x2="81000" y2="44823"/>
                        <a14:foregroundMark x1="25778" y1="42411" x2="25111" y2="10213"/>
                        <a14:foregroundMark x1="25111" y1="10213" x2="25333" y2="9362"/>
                        <a14:foregroundMark x1="30667" y1="4823" x2="34444" y2="22553"/>
                        <a14:foregroundMark x1="21333" y1="28936" x2="21889" y2="45816"/>
                        <a14:foregroundMark x1="17667" y1="4397" x2="18111" y2="17872"/>
                        <a14:foregroundMark x1="18111" y1="17872" x2="18222" y2="18156"/>
                        <a14:foregroundMark x1="17889" y1="3972" x2="28111" y2="1560"/>
                        <a14:foregroundMark x1="28111" y1="1560" x2="39222" y2="1702"/>
                        <a14:foregroundMark x1="39222" y1="1702" x2="58889" y2="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022" y="1260764"/>
            <a:ext cx="4893231" cy="3833031"/>
          </a:xfrm>
          <a:prstGeom prst="rect">
            <a:avLst/>
          </a:prstGeom>
        </p:spPr>
      </p:pic>
      <p:pic>
        <p:nvPicPr>
          <p:cNvPr id="12" name="Picture 11" descr="A collection of furniture and plants&#10;&#10;Description automatically generated">
            <a:extLst>
              <a:ext uri="{FF2B5EF4-FFF2-40B4-BE49-F238E27FC236}">
                <a16:creationId xmlns:a16="http://schemas.microsoft.com/office/drawing/2014/main" id="{5EE65313-254D-9ED2-7BE2-9867F7DA9A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5946">
                        <a14:foregroundMark x1="67703" y1="28514" x2="78514" y2="27162"/>
                        <a14:foregroundMark x1="78514" y1="27162" x2="78649" y2="27162"/>
                        <a14:foregroundMark x1="75135" y1="20811" x2="75412" y2="20157"/>
                        <a14:foregroundMark x1="87201" y1="29227" x2="87027" y2="58784"/>
                        <a14:foregroundMark x1="87264" y1="18522" x2="87248" y2="21247"/>
                        <a14:foregroundMark x1="87297" y1="12973" x2="87281" y2="15705"/>
                        <a14:foregroundMark x1="92568" y1="89324" x2="95946" y2="89324"/>
                        <a14:foregroundMark x1="88243" y1="36351" x2="88649" y2="86622"/>
                        <a14:backgroundMark x1="11351" y1="48108" x2="64595" y2="75135"/>
                        <a14:backgroundMark x1="64595" y1="75135" x2="65000" y2="75135"/>
                        <a14:backgroundMark x1="67027" y1="58514" x2="33919" y2="81216"/>
                        <a14:backgroundMark x1="33919" y1="81216" x2="34189" y2="80135"/>
                        <a14:backgroundMark x1="59595" y1="54054" x2="22973" y2="72027"/>
                        <a14:backgroundMark x1="22973" y1="72027" x2="22973" y2="72027"/>
                        <a14:backgroundMark x1="15946" y1="75541" x2="64189" y2="78514"/>
                        <a14:backgroundMark x1="50000" y1="81216" x2="64459" y2="79459"/>
                        <a14:backgroundMark x1="64459" y1="79459" x2="43919" y2="65946"/>
                        <a14:backgroundMark x1="43919" y1="65946" x2="45135" y2="76486"/>
                        <a14:backgroundMark x1="45135" y1="76486" x2="24730" y2="69459"/>
                        <a14:backgroundMark x1="20000" y1="56892" x2="14054" y2="78243"/>
                        <a14:backgroundMark x1="24189" y1="62703" x2="22432" y2="82297"/>
                        <a14:backgroundMark x1="12162" y1="81622" x2="51351" y2="81757"/>
                        <a14:backgroundMark x1="51351" y1="81757" x2="74730" y2="81486"/>
                        <a14:backgroundMark x1="78649" y1="17027" x2="82432" y2="17973"/>
                        <a14:backgroundMark x1="75676" y1="15946" x2="81622" y2="11216"/>
                        <a14:backgroundMark x1="79189" y1="11486" x2="84459" y2="11216"/>
                        <a14:backgroundMark x1="84459" y1="12027" x2="85405" y2="13378"/>
                        <a14:backgroundMark x1="77162" y1="16216" x2="75676" y2="18784"/>
                        <a14:backgroundMark x1="84459" y1="11757" x2="83108" y2="13378"/>
                        <a14:backgroundMark x1="75811" y1="19730" x2="75270" y2="20000"/>
                        <a14:backgroundMark x1="86351" y1="21216" x2="86081" y2="29189"/>
                        <a14:backgroundMark x1="86351" y1="34054" x2="86757" y2="29324"/>
                        <a14:backgroundMark x1="86486" y1="16216" x2="86892" y2="16757"/>
                        <a14:backgroundMark x1="76486" y1="19595" x2="75541" y2="19595"/>
                        <a14:backgroundMark x1="87297" y1="15946" x2="87432" y2="18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9005" y="685799"/>
            <a:ext cx="4696692" cy="46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48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room with windows and a wooden floor&#10;&#10;Description automatically generated">
            <a:extLst>
              <a:ext uri="{FF2B5EF4-FFF2-40B4-BE49-F238E27FC236}">
                <a16:creationId xmlns:a16="http://schemas.microsoft.com/office/drawing/2014/main" id="{036EB97C-E7ED-E1E0-9429-F94DB2CBB4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computer on a desk&#10;&#10;Description automatically generated">
            <a:extLst>
              <a:ext uri="{FF2B5EF4-FFF2-40B4-BE49-F238E27FC236}">
                <a16:creationId xmlns:a16="http://schemas.microsoft.com/office/drawing/2014/main" id="{6DFC8AEF-9130-BF8B-2671-9689CC3FF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6" b="96870" l="3514" r="96892">
                        <a14:foregroundMark x1="46081" y1="21908" x2="69189" y2="28167"/>
                        <a14:foregroundMark x1="77027" y1="13711" x2="59595" y2="26677"/>
                        <a14:foregroundMark x1="81622" y1="14605" x2="55946" y2="7452"/>
                        <a14:foregroundMark x1="55946" y1="7452" x2="41216" y2="15648"/>
                        <a14:foregroundMark x1="41216" y1="15648" x2="42838" y2="31446"/>
                        <a14:foregroundMark x1="24054" y1="43368" x2="33378" y2="48584"/>
                        <a14:foregroundMark x1="25000" y1="38152" x2="31757" y2="37705"/>
                        <a14:foregroundMark x1="34189" y1="41729" x2="35946" y2="46200"/>
                        <a14:foregroundMark x1="14865" y1="34426" x2="14189" y2="33085"/>
                        <a14:foregroundMark x1="12703" y1="34873" x2="13243" y2="32340"/>
                        <a14:foregroundMark x1="14459" y1="33234" x2="14459" y2="31446"/>
                        <a14:foregroundMark x1="10946" y1="37407" x2="10405" y2="33681"/>
                        <a14:foregroundMark x1="10541" y1="32489" x2="10405" y2="32042"/>
                        <a14:foregroundMark x1="12568" y1="32340" x2="12703" y2="31148"/>
                        <a14:foregroundMark x1="14054" y1="31148" x2="14054" y2="29955"/>
                        <a14:foregroundMark x1="13108" y1="31595" x2="12432" y2="30700"/>
                        <a14:foregroundMark x1="10946" y1="45753" x2="7703" y2="59463"/>
                        <a14:foregroundMark x1="7703" y1="59463" x2="9054" y2="92846"/>
                        <a14:foregroundMark x1="5270" y1="48137" x2="3514" y2="48882"/>
                        <a14:foregroundMark x1="92568" y1="49925" x2="91216" y2="85693"/>
                        <a14:foregroundMark x1="95135" y1="49478" x2="96892" y2="49031"/>
                        <a14:foregroundMark x1="91216" y1="95976" x2="91216" y2="87928"/>
                        <a14:foregroundMark x1="8378" y1="97317" x2="8649" y2="94039"/>
                        <a14:foregroundMark x1="39730" y1="6110" x2="58514" y2="3130"/>
                        <a14:foregroundMark x1="58514" y1="3130" x2="75405" y2="3726"/>
                        <a14:foregroundMark x1="72297" y1="2832" x2="83514" y2="2832"/>
                        <a14:foregroundMark x1="85541" y1="2832" x2="85951" y2="6449"/>
                        <a14:foregroundMark x1="86237" y1="6412" x2="86351" y2="4471"/>
                        <a14:foregroundMark x1="85312" y1="22165" x2="85817" y2="13562"/>
                        <a14:foregroundMark x1="84595" y1="3428" x2="85125" y2="6554"/>
                        <a14:foregroundMark x1="53108" y1="4620" x2="40541" y2="4173"/>
                        <a14:foregroundMark x1="40541" y1="4173" x2="40676" y2="4173"/>
                        <a14:foregroundMark x1="40000" y1="3875" x2="56892" y2="3130"/>
                        <a14:foregroundMark x1="56892" y1="3130" x2="56892" y2="3130"/>
                        <a14:foregroundMark x1="57162" y1="2832" x2="41892" y2="2832"/>
                        <a14:foregroundMark x1="39865" y1="4024" x2="37703" y2="20566"/>
                        <a14:foregroundMark x1="37703" y1="20566" x2="38378" y2="25186"/>
                        <a14:foregroundMark x1="37432" y1="35917" x2="38514" y2="4024"/>
                        <a14:foregroundMark x1="37973" y1="5663" x2="37297" y2="20715"/>
                        <a14:foregroundMark x1="86486" y1="4173" x2="87009" y2="6314"/>
                        <a14:foregroundMark x1="85418" y1="31592" x2="63919" y2="38897"/>
                        <a14:foregroundMark x1="63919" y1="38897" x2="37432" y2="36960"/>
                        <a14:foregroundMark x1="37432" y1="36960" x2="39324" y2="5216"/>
                        <a14:foregroundMark x1="39324" y1="5216" x2="70932" y2="1590"/>
                        <a14:foregroundMark x1="83163" y1="3731" x2="86218" y2="6415"/>
                        <a14:backgroundMark x1="89054" y1="11923" x2="89189" y2="21610"/>
                        <a14:backgroundMark x1="88108" y1="9389" x2="88108" y2="13562"/>
                        <a14:backgroundMark x1="88514" y1="29061" x2="88108" y2="21311"/>
                        <a14:backgroundMark x1="87703" y1="7899" x2="87703" y2="7899"/>
                        <a14:backgroundMark x1="87838" y1="9687" x2="87432" y2="6557"/>
                        <a14:backgroundMark x1="87432" y1="6259" x2="88108" y2="12668"/>
                        <a14:backgroundMark x1="81892" y1="1043" x2="70135" y2="149"/>
                        <a14:backgroundMark x1="87838" y1="22504" x2="88649" y2="38599"/>
                        <a14:backgroundMark x1="87568" y1="21311" x2="88919" y2="2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75" y="2305043"/>
            <a:ext cx="3205780" cy="2906863"/>
          </a:xfrm>
          <a:prstGeom prst="rect">
            <a:avLst/>
          </a:prstGeom>
        </p:spPr>
      </p:pic>
      <p:pic>
        <p:nvPicPr>
          <p:cNvPr id="9" name="Picture 8" descr="A flat screen television on a shelf&#10;&#10;Description automatically generated">
            <a:extLst>
              <a:ext uri="{FF2B5EF4-FFF2-40B4-BE49-F238E27FC236}">
                <a16:creationId xmlns:a16="http://schemas.microsoft.com/office/drawing/2014/main" id="{03621C01-E717-846A-BFE7-B4D9A98822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7" b="97589" l="3000" r="99889">
                        <a14:foregroundMark x1="25333" y1="4539" x2="25667" y2="19291"/>
                        <a14:foregroundMark x1="25667" y1="19291" x2="44444" y2="40709"/>
                        <a14:foregroundMark x1="44444" y1="40709" x2="70889" y2="40709"/>
                        <a14:foregroundMark x1="2889" y1="56879" x2="93000" y2="67376"/>
                        <a14:foregroundMark x1="93000" y1="67376" x2="12556" y2="81418"/>
                        <a14:foregroundMark x1="12556" y1="81418" x2="26444" y2="86383"/>
                        <a14:foregroundMark x1="26444" y1="86383" x2="57556" y2="85816"/>
                        <a14:foregroundMark x1="57556" y1="85816" x2="57778" y2="85674"/>
                        <a14:foregroundMark x1="13667" y1="81986" x2="3444" y2="88227"/>
                        <a14:foregroundMark x1="3444" y1="88227" x2="3556" y2="91489"/>
                        <a14:foregroundMark x1="6778" y1="83262" x2="4111" y2="60709"/>
                        <a14:foregroundMark x1="3889" y1="57872" x2="22222" y2="57730"/>
                        <a14:foregroundMark x1="22222" y1="57730" x2="43667" y2="57872"/>
                        <a14:foregroundMark x1="27889" y1="56738" x2="31000" y2="77021"/>
                        <a14:foregroundMark x1="11111" y1="53617" x2="11111" y2="54610"/>
                        <a14:foregroundMark x1="11222" y1="55177" x2="35444" y2="57021"/>
                        <a14:foregroundMark x1="40000" y1="56312" x2="74556" y2="56738"/>
                        <a14:foregroundMark x1="81000" y1="55319" x2="93111" y2="56454"/>
                        <a14:foregroundMark x1="93111" y1="56454" x2="94333" y2="77447"/>
                        <a14:foregroundMark x1="94889" y1="97730" x2="93889" y2="89362"/>
                        <a14:foregroundMark x1="90778" y1="93759" x2="91556" y2="85816"/>
                        <a14:foregroundMark x1="98667" y1="54326" x2="99889" y2="54326"/>
                        <a14:foregroundMark x1="20000" y1="4113" x2="26889" y2="35319"/>
                        <a14:foregroundMark x1="26889" y1="35319" x2="44556" y2="39291"/>
                        <a14:foregroundMark x1="47222" y1="8369" x2="68222" y2="14326"/>
                        <a14:foregroundMark x1="44556" y1="30780" x2="70444" y2="23688"/>
                        <a14:foregroundMark x1="73667" y1="42553" x2="78444" y2="19433"/>
                        <a14:foregroundMark x1="78444" y1="19433" x2="72556" y2="9220"/>
                        <a14:foregroundMark x1="72556" y1="9220" x2="42444" y2="9787"/>
                        <a14:foregroundMark x1="42444" y1="9787" x2="30889" y2="34468"/>
                        <a14:foregroundMark x1="30889" y1="34468" x2="50222" y2="44113"/>
                        <a14:foregroundMark x1="50222" y1="44113" x2="64000" y2="21560"/>
                        <a14:foregroundMark x1="64000" y1="21560" x2="60889" y2="18156"/>
                        <a14:foregroundMark x1="55444" y1="8511" x2="35444" y2="10071"/>
                        <a14:foregroundMark x1="35444" y1="10071" x2="42778" y2="11631"/>
                        <a14:foregroundMark x1="47444" y1="19291" x2="42222" y2="28227"/>
                        <a14:foregroundMark x1="42222" y1="28227" x2="55111" y2="23972"/>
                        <a14:foregroundMark x1="55111" y1="23972" x2="55444" y2="21135"/>
                        <a14:foregroundMark x1="36222" y1="6809" x2="66111" y2="2128"/>
                        <a14:foregroundMark x1="22000" y1="21702" x2="34889" y2="40851"/>
                        <a14:foregroundMark x1="34889" y1="40851" x2="40111" y2="41560"/>
                        <a14:foregroundMark x1="54444" y1="45390" x2="60556" y2="45390"/>
                        <a14:foregroundMark x1="44222" y1="46099" x2="79778" y2="45390"/>
                        <a14:foregroundMark x1="79778" y1="45390" x2="81000" y2="44823"/>
                        <a14:foregroundMark x1="25778" y1="42411" x2="25111" y2="10213"/>
                        <a14:foregroundMark x1="25111" y1="10213" x2="25333" y2="9362"/>
                        <a14:foregroundMark x1="30667" y1="4823" x2="34444" y2="22553"/>
                        <a14:foregroundMark x1="21333" y1="28936" x2="21889" y2="45816"/>
                        <a14:foregroundMark x1="17667" y1="4397" x2="18111" y2="17872"/>
                        <a14:foregroundMark x1="18111" y1="17872" x2="18222" y2="18156"/>
                        <a14:foregroundMark x1="17889" y1="3972" x2="28111" y2="1560"/>
                        <a14:foregroundMark x1="28111" y1="1560" x2="39222" y2="1702"/>
                        <a14:foregroundMark x1="39222" y1="1702" x2="58889" y2="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022" y="1260764"/>
            <a:ext cx="4893231" cy="3833031"/>
          </a:xfrm>
          <a:prstGeom prst="rect">
            <a:avLst/>
          </a:prstGeom>
        </p:spPr>
      </p:pic>
      <p:pic>
        <p:nvPicPr>
          <p:cNvPr id="12" name="Picture 11" descr="A collection of furniture and plants&#10;&#10;Description automatically generated">
            <a:extLst>
              <a:ext uri="{FF2B5EF4-FFF2-40B4-BE49-F238E27FC236}">
                <a16:creationId xmlns:a16="http://schemas.microsoft.com/office/drawing/2014/main" id="{5EE65313-254D-9ED2-7BE2-9867F7DA9A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5946">
                        <a14:foregroundMark x1="67703" y1="28514" x2="78514" y2="27162"/>
                        <a14:foregroundMark x1="78514" y1="27162" x2="78649" y2="27162"/>
                        <a14:foregroundMark x1="75135" y1="20811" x2="75412" y2="20157"/>
                        <a14:foregroundMark x1="87201" y1="29227" x2="87027" y2="58784"/>
                        <a14:foregroundMark x1="87264" y1="18522" x2="87248" y2="21247"/>
                        <a14:foregroundMark x1="87297" y1="12973" x2="87281" y2="15705"/>
                        <a14:foregroundMark x1="92568" y1="89324" x2="95946" y2="89324"/>
                        <a14:foregroundMark x1="88243" y1="36351" x2="88649" y2="86622"/>
                        <a14:backgroundMark x1="11351" y1="48108" x2="64595" y2="75135"/>
                        <a14:backgroundMark x1="64595" y1="75135" x2="65000" y2="75135"/>
                        <a14:backgroundMark x1="67027" y1="58514" x2="33919" y2="81216"/>
                        <a14:backgroundMark x1="33919" y1="81216" x2="34189" y2="80135"/>
                        <a14:backgroundMark x1="59595" y1="54054" x2="22973" y2="72027"/>
                        <a14:backgroundMark x1="22973" y1="72027" x2="22973" y2="72027"/>
                        <a14:backgroundMark x1="15946" y1="75541" x2="64189" y2="78514"/>
                        <a14:backgroundMark x1="50000" y1="81216" x2="64459" y2="79459"/>
                        <a14:backgroundMark x1="64459" y1="79459" x2="43919" y2="65946"/>
                        <a14:backgroundMark x1="43919" y1="65946" x2="45135" y2="76486"/>
                        <a14:backgroundMark x1="45135" y1="76486" x2="24730" y2="69459"/>
                        <a14:backgroundMark x1="20000" y1="56892" x2="14054" y2="78243"/>
                        <a14:backgroundMark x1="24189" y1="62703" x2="22432" y2="82297"/>
                        <a14:backgroundMark x1="12162" y1="81622" x2="51351" y2="81757"/>
                        <a14:backgroundMark x1="51351" y1="81757" x2="74730" y2="81486"/>
                        <a14:backgroundMark x1="78649" y1="17027" x2="82432" y2="17973"/>
                        <a14:backgroundMark x1="75676" y1="15946" x2="81622" y2="11216"/>
                        <a14:backgroundMark x1="79189" y1="11486" x2="84459" y2="11216"/>
                        <a14:backgroundMark x1="84459" y1="12027" x2="85405" y2="13378"/>
                        <a14:backgroundMark x1="77162" y1="16216" x2="75676" y2="18784"/>
                        <a14:backgroundMark x1="84459" y1="11757" x2="83108" y2="13378"/>
                        <a14:backgroundMark x1="75811" y1="19730" x2="75270" y2="20000"/>
                        <a14:backgroundMark x1="86351" y1="21216" x2="86081" y2="29189"/>
                        <a14:backgroundMark x1="86351" y1="34054" x2="86757" y2="29324"/>
                        <a14:backgroundMark x1="86486" y1="16216" x2="86892" y2="16757"/>
                        <a14:backgroundMark x1="76486" y1="19595" x2="75541" y2="19595"/>
                        <a14:backgroundMark x1="87297" y1="15946" x2="87432" y2="18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9005" y="685799"/>
            <a:ext cx="4696692" cy="469669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245E9D7-97D1-7E87-D383-A6F1A9B11CEC}"/>
              </a:ext>
            </a:extLst>
          </p:cNvPr>
          <p:cNvCxnSpPr>
            <a:cxnSpLocks/>
          </p:cNvCxnSpPr>
          <p:nvPr/>
        </p:nvCxnSpPr>
        <p:spPr>
          <a:xfrm>
            <a:off x="1596325" y="1817363"/>
            <a:ext cx="853440" cy="48768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214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761</TotalTime>
  <Words>82</Words>
  <Application>Microsoft Office PowerPoint</Application>
  <PresentationFormat>Widescreen</PresentationFormat>
  <Paragraphs>29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Citlali Villafuerte</dc:creator>
  <cp:lastModifiedBy>Citlali Villafuerte</cp:lastModifiedBy>
  <cp:revision>10</cp:revision>
  <dcterms:created xsi:type="dcterms:W3CDTF">2023-06-13T15:50:48Z</dcterms:created>
  <dcterms:modified xsi:type="dcterms:W3CDTF">2023-07-21T18:21:14Z</dcterms:modified>
</cp:coreProperties>
</file>