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5" r:id="rId6"/>
    <p:sldId id="263" r:id="rId7"/>
    <p:sldId id="264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A91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2EC1-CC0D-2ECF-38A3-23DF613C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E9CF-EFE9-262E-F4BA-1A647D0DC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30146-D2CD-341D-ED6E-54692AAB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AD6C-723C-7C53-2A5B-F9B3DB1C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950D-0113-B0CE-8A04-E0FD1CA4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0B0C-9B1A-F7D4-450E-9EF79E59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C8D7B-CE37-0A2F-5296-EBB053425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218A-2FBA-F40E-8672-14E65506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E8B7-97D1-E31B-84E8-FF24B9C5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E74BC-098A-59E9-48FC-D9623A56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CD816-2E1D-D8F6-49A2-2AFEAEEC1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9BA29-344B-6F9B-2B72-6F0BDAA1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FFB2-FF9E-5F4A-F43F-B64267CF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FA4CE-0737-604A-FD52-A5A9BB81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503B-F9BB-C7AE-F1E3-D80FDF68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E314-08FE-D9DD-31D8-B0F9CF16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AE31-B0D1-E686-93A0-0B6CF862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11E78-BFB5-AF23-8A72-2E73B1CD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0F9B-E7D1-D8AA-27EC-53BB8AB1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A61C-48A8-4D88-531C-B4A6D01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23E2-543E-55B0-06F2-9AD192A9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0F4C2-42D7-F806-A2D3-6C034149C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7AF70-0C54-15EB-55BB-FD99A479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185F-42A6-8BF3-D68C-8D813D12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E495-A953-02FB-B7E9-00AB748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EB96-9114-C628-E6AD-4BD40084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6CE9-4AC1-6F0E-4CF9-5DD88854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AF827-5EFA-8CE0-5F75-C4C8846AE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620D-B0A1-DEF8-6B2C-A9D338B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13FF2-D93C-A7BE-F6E6-B90F6674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08034-CFE9-1297-8267-6360A5B2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2E3-62EA-30B4-FF1C-22A379D9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70BF-750B-68DC-4F3E-1EFBD2116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FBFFC-0407-97B8-6747-5F61CF6B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6651C-8E1E-3484-B81F-C8FCC5FA0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5A2A8-198F-8632-196D-728AC0FFA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85EEE-7F82-C7F9-B49B-91BA378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3585E-8002-03C3-C5BB-E82C79B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D8C6-C1D8-59C8-D662-FF483EFD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9B3B-7222-245B-665B-12E438F2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BAC37-8140-4CA3-7612-25408F9A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FE1-474B-0534-9BAF-D00AD9F6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31260-6620-6B3A-05EB-5155E37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6B1E0-E2B8-06AC-C76A-00D535B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D665E-E041-79CA-FAEC-B6A747E4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23A09-8C5F-AAFF-37D1-F9321FC0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CE7F-A3C3-29F5-E507-46AFFFB7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C6B8-2C17-9BCF-25C4-A7AE83AB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F6242-D7BD-8F07-FC0C-4FC0A91C2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91190-8924-53FC-4AA7-DEDF56E0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D5F7-532F-EE5D-1F13-8AC5377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8124-56B7-5C24-C259-F58115A6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2B87-6826-96B0-1758-BC971C00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B6002-C6D8-5B0C-5E74-94D31E054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4769-A5B1-029A-76BA-D1741DDB1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B636C-7CA6-EB57-4FE1-FEE1D86B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0091-51E0-5FF7-542F-DCA5A641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B7311-C56F-D901-1AE2-421D9ED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B399B-BD2B-F7DF-3B0A-A5EB80C9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32B08-C7A4-399E-9929-04EE2EFC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F500-D044-9210-CBBE-C31F07811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94E5B-4AC3-2C74-CC4F-EB0972C04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95CB-5FF3-4E74-470A-213CD3BFE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acty.me/projects/385c27c07cc0ace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3C4AC-450A-9C70-FE2A-A7CF6A46B138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el</a:t>
            </a:r>
            <a:r>
              <a:rPr lang="en-US" sz="4000" b="1" dirty="0">
                <a:latin typeface="Century Gothic" panose="020B0502020202020204" pitchFamily="34" charset="0"/>
              </a:rPr>
              <a:t> Pueblo!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Town!</a:t>
            </a:r>
          </a:p>
        </p:txBody>
      </p:sp>
      <p:pic>
        <p:nvPicPr>
          <p:cNvPr id="6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A692CE-A061-0B74-E7A2-2A2A310F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1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BFD7EE-975D-FF40-275E-8157E8DD344D}"/>
              </a:ext>
            </a:extLst>
          </p:cNvPr>
          <p:cNvSpPr/>
          <p:nvPr/>
        </p:nvSpPr>
        <p:spPr>
          <a:xfrm>
            <a:off x="2509935" y="709126"/>
            <a:ext cx="7221893" cy="52344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84FAA-0DC8-8347-DE03-66C37D10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Vamos </a:t>
            </a:r>
            <a:r>
              <a:rPr lang="en-US" u="sng" dirty="0" err="1">
                <a:latin typeface="Century Gothic" panose="020B0502020202020204" pitchFamily="34" charset="0"/>
              </a:rPr>
              <a:t>por</a:t>
            </a:r>
            <a:r>
              <a:rPr lang="en-US" u="sng" dirty="0">
                <a:latin typeface="Century Gothic" panose="020B0502020202020204" pitchFamily="34" charset="0"/>
              </a:rPr>
              <a:t> </a:t>
            </a:r>
            <a:r>
              <a:rPr lang="en-US" u="sng" dirty="0" err="1">
                <a:latin typeface="Century Gothic" panose="020B0502020202020204" pitchFamily="34" charset="0"/>
              </a:rPr>
              <a:t>el</a:t>
            </a:r>
            <a:r>
              <a:rPr lang="en-US" u="sng" dirty="0">
                <a:latin typeface="Century Gothic" panose="020B0502020202020204" pitchFamily="34" charset="0"/>
              </a:rPr>
              <a:t> pueblo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438F0-18E1-641B-11E4-B48D041B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" y="2084728"/>
            <a:ext cx="10515600" cy="3483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Vamos </a:t>
            </a:r>
            <a:r>
              <a:rPr lang="en-US" sz="4000" dirty="0" err="1">
                <a:latin typeface="Century Gothic" panose="020B0502020202020204" pitchFamily="34" charset="0"/>
              </a:rPr>
              <a:t>por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el</a:t>
            </a:r>
            <a:r>
              <a:rPr lang="en-US" sz="4000" dirty="0">
                <a:latin typeface="Century Gothic" panose="020B0502020202020204" pitchFamily="34" charset="0"/>
              </a:rPr>
              <a:t> pueblo 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Hay mercados y tiendas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¡Hola </a:t>
            </a:r>
            <a:r>
              <a:rPr lang="en-US" sz="4000" dirty="0" err="1">
                <a:latin typeface="Century Gothic" panose="020B0502020202020204" pitchFamily="34" charset="0"/>
              </a:rPr>
              <a:t>vecinos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¿</a:t>
            </a:r>
            <a:r>
              <a:rPr lang="en-US" sz="4000" dirty="0" err="1">
                <a:latin typeface="Century Gothic" panose="020B0502020202020204" pitchFamily="34" charset="0"/>
              </a:rPr>
              <a:t>Cómo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están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¡Muy bien! ¡</a:t>
            </a:r>
            <a:r>
              <a:rPr lang="en-US" sz="4000" dirty="0" err="1">
                <a:latin typeface="Century Gothic" panose="020B0502020202020204" pitchFamily="34" charset="0"/>
              </a:rPr>
              <a:t>Vámonos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8" name="Graphic 7" descr="Girl wearing backpack">
            <a:extLst>
              <a:ext uri="{FF2B5EF4-FFF2-40B4-BE49-F238E27FC236}">
                <a16:creationId xmlns:a16="http://schemas.microsoft.com/office/drawing/2014/main" id="{72E248C7-0A2D-F25C-9E31-79C8926B1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05" y="4170784"/>
            <a:ext cx="1006558" cy="24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1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map of mexico with different colored states">
            <a:extLst>
              <a:ext uri="{FF2B5EF4-FFF2-40B4-BE49-F238E27FC236}">
                <a16:creationId xmlns:a16="http://schemas.microsoft.com/office/drawing/2014/main" id="{E78B4893-C9A9-EFBA-E9E9-F94DC9E2A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7" b="94785" l="5650" r="95050">
                        <a14:foregroundMark x1="6650" y1="12192" x2="10600" y2="21564"/>
                        <a14:foregroundMark x1="12850" y1="29810" x2="15900" y2="38901"/>
                        <a14:foregroundMark x1="15550" y1="47780" x2="16650" y2="48696"/>
                        <a14:foregroundMark x1="20250" y1="42847" x2="23500" y2="51304"/>
                        <a14:foregroundMark x1="23500" y1="51304" x2="22850" y2="51304"/>
                        <a14:foregroundMark x1="21400" y1="47428" x2="17450" y2="37139"/>
                        <a14:foregroundMark x1="8650" y1="27766" x2="20850" y2="52784"/>
                        <a14:foregroundMark x1="20850" y1="52784" x2="21500" y2="36364"/>
                        <a14:foregroundMark x1="21500" y1="36364" x2="13450" y2="17900"/>
                        <a14:foregroundMark x1="13450" y1="17900" x2="15550" y2="30162"/>
                        <a14:foregroundMark x1="10450" y1="27484" x2="6550" y2="28753"/>
                        <a14:foregroundMark x1="13300" y1="22551" x2="14550" y2="27625"/>
                        <a14:foregroundMark x1="8000" y1="27273" x2="5650" y2="32065"/>
                        <a14:foregroundMark x1="8550" y1="28118" x2="6550" y2="31290"/>
                        <a14:foregroundMark x1="6750" y1="27132" x2="6750" y2="29175"/>
                        <a14:foregroundMark x1="18000" y1="45243" x2="16100" y2="48555"/>
                        <a14:foregroundMark x1="16450" y1="46018" x2="15200" y2="47780"/>
                        <a14:foregroundMark x1="6750" y1="28259" x2="5650" y2="31290"/>
                        <a14:foregroundMark x1="7550" y1="28894" x2="5850" y2="27766"/>
                        <a14:foregroundMark x1="18450" y1="46794" x2="16200" y2="48555"/>
                        <a14:foregroundMark x1="16350" y1="45877" x2="15100" y2="46018"/>
                        <a14:foregroundMark x1="16000" y1="47005" x2="14650" y2="47287"/>
                        <a14:foregroundMark x1="16450" y1="46371" x2="17900" y2="51304"/>
                        <a14:foregroundMark x1="17000" y1="47921" x2="16200" y2="50035"/>
                        <a14:foregroundMark x1="90100" y1="67019" x2="91000" y2="70613"/>
                        <a14:foregroundMark x1="93700" y1="61452" x2="95050" y2="63495"/>
                        <a14:foregroundMark x1="82100" y1="91755" x2="78700" y2="94785"/>
                        <a14:foregroundMark x1="69050" y1="87174" x2="67450" y2="88443"/>
                        <a14:backgroundMark x1="70950" y1="12826" x2="72650" y2="23397"/>
                        <a14:backgroundMark x1="72650" y1="23397" x2="87900" y2="18534"/>
                        <a14:backgroundMark x1="87900" y1="18534" x2="80500" y2="13601"/>
                        <a14:backgroundMark x1="80500" y1="13601" x2="74100" y2="12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26" b="27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altar with flowers and pictures of a person&#10;&#10;Description automatically generated">
            <a:extLst>
              <a:ext uri="{FF2B5EF4-FFF2-40B4-BE49-F238E27FC236}">
                <a16:creationId xmlns:a16="http://schemas.microsoft.com/office/drawing/2014/main" id="{E47A2961-FAF7-0D81-ADC2-2E1E3241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r="2" b="3058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11" name="Picture 10" descr="A group of women in colorful clothing&#10;&#10;Description automatically generated">
            <a:extLst>
              <a:ext uri="{FF2B5EF4-FFF2-40B4-BE49-F238E27FC236}">
                <a16:creationId xmlns:a16="http://schemas.microsoft.com/office/drawing/2014/main" id="{2307155B-D22F-C6F6-4365-1C7931A7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r="2" b="12860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7" name="Picture 6" descr="A group of people holding candles&#10;&#10;Description automatically generated">
            <a:extLst>
              <a:ext uri="{FF2B5EF4-FFF2-40B4-BE49-F238E27FC236}">
                <a16:creationId xmlns:a16="http://schemas.microsoft.com/office/drawing/2014/main" id="{1377700C-CE29-BFAC-E713-5B4FD1D07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2" b="2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9" name="Picture 8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B88D190-8AF6-C97C-60E1-93311C0528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18681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7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altar with flowers and pictures of a person&#10;&#10;Description automatically generated">
            <a:extLst>
              <a:ext uri="{FF2B5EF4-FFF2-40B4-BE49-F238E27FC236}">
                <a16:creationId xmlns:a16="http://schemas.microsoft.com/office/drawing/2014/main" id="{E47A2961-FAF7-0D81-ADC2-2E1E3241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r="2" b="3058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11" name="Picture 10" descr="A group of women in colorful clothing&#10;&#10;Description automatically generated">
            <a:extLst>
              <a:ext uri="{FF2B5EF4-FFF2-40B4-BE49-F238E27FC236}">
                <a16:creationId xmlns:a16="http://schemas.microsoft.com/office/drawing/2014/main" id="{2307155B-D22F-C6F6-4365-1C7931A70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r="2" b="12860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7" name="Picture 6" descr="A group of people holding candles&#10;&#10;Description automatically generated">
            <a:extLst>
              <a:ext uri="{FF2B5EF4-FFF2-40B4-BE49-F238E27FC236}">
                <a16:creationId xmlns:a16="http://schemas.microsoft.com/office/drawing/2014/main" id="{1377700C-CE29-BFAC-E713-5B4FD1D07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2" b="2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9" name="Picture 8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B88D190-8AF6-C97C-60E1-93311C0528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18681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45C0E-C588-F4ED-C971-8F160B173749}"/>
              </a:ext>
            </a:extLst>
          </p:cNvPr>
          <p:cNvSpPr txBox="1"/>
          <p:nvPr/>
        </p:nvSpPr>
        <p:spPr>
          <a:xfrm>
            <a:off x="5089558" y="2887578"/>
            <a:ext cx="2006787" cy="138499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El amigo</a:t>
            </a:r>
          </a:p>
          <a:p>
            <a:endParaRPr lang="en-US" sz="2800" b="1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latin typeface="Century Gothic" panose="020B0502020202020204" pitchFamily="34" charset="0"/>
              </a:rPr>
              <a:t>La amiga</a:t>
            </a:r>
          </a:p>
        </p:txBody>
      </p:sp>
    </p:spTree>
    <p:extLst>
      <p:ext uri="{BB962C8B-B14F-4D97-AF65-F5344CB8AC3E}">
        <p14:creationId xmlns:p14="http://schemas.microsoft.com/office/powerpoint/2010/main" val="3970800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people dancing in a parade&#10;&#10;Description automatically generated">
            <a:extLst>
              <a:ext uri="{FF2B5EF4-FFF2-40B4-BE49-F238E27FC236}">
                <a16:creationId xmlns:a16="http://schemas.microsoft.com/office/drawing/2014/main" id="{05CDE79C-AAC1-608C-11FC-1D3A09A8D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47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group of people performing on stage with a large crowd&#10;&#10;Description automatically generated">
            <a:extLst>
              <a:ext uri="{FF2B5EF4-FFF2-40B4-BE49-F238E27FC236}">
                <a16:creationId xmlns:a16="http://schemas.microsoft.com/office/drawing/2014/main" id="{009EBB97-E6D0-8515-B34F-719A43930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5" r="-2" b="9531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Picture 4" descr="A group of people dancing&#10;&#10;Description automatically generated">
            <a:extLst>
              <a:ext uri="{FF2B5EF4-FFF2-40B4-BE49-F238E27FC236}">
                <a16:creationId xmlns:a16="http://schemas.microsoft.com/office/drawing/2014/main" id="{CCE6DA22-4A43-4A98-6ABB-ACB61AF1A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16649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6603D-9C8E-D17B-CD12-7D83EE34BF6B}"/>
              </a:ext>
            </a:extLst>
          </p:cNvPr>
          <p:cNvSpPr txBox="1"/>
          <p:nvPr/>
        </p:nvSpPr>
        <p:spPr>
          <a:xfrm>
            <a:off x="7369629" y="6394737"/>
            <a:ext cx="37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entury Gothic" panose="020B0502020202020204" pitchFamily="34" charset="0"/>
              </a:rPr>
              <a:t>Guelahuetza</a:t>
            </a:r>
            <a:r>
              <a:rPr lang="en-US" dirty="0">
                <a:latin typeface="Century Gothic" panose="020B0502020202020204" pitchFamily="34" charset="0"/>
              </a:rPr>
              <a:t> : Oaxaca, Mexico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53331-F023-F950-4BE0-7E32E62AA6BC}"/>
              </a:ext>
            </a:extLst>
          </p:cNvPr>
          <p:cNvSpPr txBox="1"/>
          <p:nvPr/>
        </p:nvSpPr>
        <p:spPr>
          <a:xfrm>
            <a:off x="6622909" y="558083"/>
            <a:ext cx="149344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feria</a:t>
            </a:r>
          </a:p>
        </p:txBody>
      </p:sp>
    </p:spTree>
    <p:extLst>
      <p:ext uri="{BB962C8B-B14F-4D97-AF65-F5344CB8AC3E}">
        <p14:creationId xmlns:p14="http://schemas.microsoft.com/office/powerpoint/2010/main" val="4020704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FADBC1-A5E3-091C-6F9E-9232AE0FD37A}"/>
              </a:ext>
            </a:extLst>
          </p:cNvPr>
          <p:cNvSpPr txBox="1"/>
          <p:nvPr/>
        </p:nvSpPr>
        <p:spPr>
          <a:xfrm>
            <a:off x="381000" y="566058"/>
            <a:ext cx="5323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Roboto" panose="02000000000000000000" pitchFamily="2" charset="0"/>
              </a:rPr>
              <a:t>Matching Game</a:t>
            </a:r>
          </a:p>
          <a:p>
            <a:endParaRPr lang="en-US" b="0" i="0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  <a:hlinkClick r:id="rId2"/>
              </a:rPr>
              <a:t>https://interacty.me/projects/385c27c07cc0ace0</a:t>
            </a:r>
            <a:r>
              <a:rPr 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83F59D-6C11-F167-1DCB-4593DD437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94" y="1264297"/>
            <a:ext cx="10286612" cy="43294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 err="1">
                <a:latin typeface="Century Gothic" panose="020B0502020202020204" pitchFamily="34" charset="0"/>
              </a:rPr>
              <a:t>Buenas</a:t>
            </a:r>
            <a:r>
              <a:rPr lang="en-US" u="sng" dirty="0">
                <a:latin typeface="Century Gothic" panose="020B0502020202020204" pitchFamily="34" charset="0"/>
              </a:rPr>
              <a:t> Noches</a:t>
            </a:r>
          </a:p>
          <a:p>
            <a:pPr marL="0" indent="0" algn="ctr">
              <a:buNone/>
            </a:pP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?, 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Muy bien, gracias, Muy bien, gracias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r>
              <a:rPr lang="en-US" dirty="0">
                <a:latin typeface="Century Gothic" panose="020B0502020202020204" pitchFamily="34" charset="0"/>
              </a:rPr>
              <a:t>, 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09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598</TotalTime>
  <Words>94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Roboto</vt:lpstr>
      <vt:lpstr>Office Theme</vt:lpstr>
      <vt:lpstr>PowerPoint Presentation</vt:lpstr>
      <vt:lpstr>Vamos por el pueblo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9</cp:revision>
  <dcterms:created xsi:type="dcterms:W3CDTF">2023-06-13T15:50:48Z</dcterms:created>
  <dcterms:modified xsi:type="dcterms:W3CDTF">2023-07-21T19:02:04Z</dcterms:modified>
</cp:coreProperties>
</file>