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60" r:id="rId4"/>
    <p:sldId id="315" r:id="rId5"/>
    <p:sldId id="263" r:id="rId6"/>
    <p:sldId id="314" r:id="rId7"/>
    <p:sldId id="261" r:id="rId8"/>
    <p:sldId id="262" r:id="rId9"/>
    <p:sldId id="264" r:id="rId10"/>
    <p:sldId id="265" r:id="rId11"/>
    <p:sldId id="267" r:id="rId12"/>
    <p:sldId id="266" r:id="rId13"/>
    <p:sldId id="268" r:id="rId14"/>
    <p:sldId id="269" r:id="rId15"/>
    <p:sldId id="271" r:id="rId16"/>
    <p:sldId id="270" r:id="rId17"/>
    <p:sldId id="272" r:id="rId18"/>
    <p:sldId id="273" r:id="rId19"/>
    <p:sldId id="274" r:id="rId20"/>
    <p:sldId id="275" r:id="rId21"/>
    <p:sldId id="277" r:id="rId22"/>
    <p:sldId id="276" r:id="rId23"/>
    <p:sldId id="279" r:id="rId24"/>
    <p:sldId id="278" r:id="rId25"/>
    <p:sldId id="280" r:id="rId26"/>
    <p:sldId id="281" r:id="rId27"/>
    <p:sldId id="282" r:id="rId28"/>
    <p:sldId id="300" r:id="rId29"/>
    <p:sldId id="283" r:id="rId30"/>
    <p:sldId id="301" r:id="rId31"/>
    <p:sldId id="284" r:id="rId32"/>
    <p:sldId id="303" r:id="rId33"/>
    <p:sldId id="285" r:id="rId34"/>
    <p:sldId id="302" r:id="rId35"/>
    <p:sldId id="297" r:id="rId36"/>
    <p:sldId id="316" r:id="rId37"/>
    <p:sldId id="317" r:id="rId38"/>
    <p:sldId id="29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B528"/>
    <a:srgbClr val="EB9E03"/>
    <a:srgbClr val="880492"/>
    <a:srgbClr val="6508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89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76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10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782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34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802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31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04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902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495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32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999A8DD2-C443-44AD-85B3-4CE72B962C5F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43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DC0759D5-0D71-29DD-C923-CD406F9C5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AE3E68-EB66-BE26-5F7A-8B4EE547121C}"/>
              </a:ext>
            </a:extLst>
          </p:cNvPr>
          <p:cNvSpPr txBox="1"/>
          <p:nvPr/>
        </p:nvSpPr>
        <p:spPr>
          <a:xfrm>
            <a:off x="1511558" y="3429000"/>
            <a:ext cx="93399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Presenta</a:t>
            </a:r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…</a:t>
            </a:r>
          </a:p>
          <a:p>
            <a:pPr algn="ctr"/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Middle School Prep</a:t>
            </a:r>
          </a:p>
          <a:p>
            <a:pPr algn="ctr"/>
            <a:endParaRPr lang="en-US" sz="16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¡</a:t>
            </a:r>
            <a:r>
              <a:rPr lang="en-US" sz="3200" b="1" dirty="0" err="1">
                <a:latin typeface="Century Gothic" panose="020B0502020202020204" pitchFamily="34" charset="0"/>
              </a:rPr>
              <a:t>Preparación</a:t>
            </a:r>
            <a:r>
              <a:rPr lang="en-US" sz="3200" b="1" dirty="0">
                <a:latin typeface="Century Gothic" panose="020B0502020202020204" pitchFamily="34" charset="0"/>
              </a:rPr>
              <a:t> para la </a:t>
            </a:r>
            <a:r>
              <a:rPr lang="en-US" sz="3200" b="1" dirty="0" err="1">
                <a:latin typeface="Century Gothic" panose="020B0502020202020204" pitchFamily="34" charset="0"/>
              </a:rPr>
              <a:t>escuela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latin typeface="Century Gothic" panose="020B0502020202020204" pitchFamily="34" charset="0"/>
              </a:rPr>
              <a:t>secundaria</a:t>
            </a:r>
            <a:r>
              <a:rPr lang="en-US" sz="3200" b="1" dirty="0">
                <a:latin typeface="Century Gothic" panose="020B0502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88163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6042F6-BEBB-ECEF-29B3-5025372AD3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9" r="311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pic>
        <p:nvPicPr>
          <p:cNvPr id="5122" name="Picture 2" descr="Vector kids drink clean water from glass and bottle. hydration level concept">
            <a:extLst>
              <a:ext uri="{FF2B5EF4-FFF2-40B4-BE49-F238E27FC236}">
                <a16:creationId xmlns:a16="http://schemas.microsoft.com/office/drawing/2014/main" id="{B7ADB8AE-EDF6-2048-8093-60C8E58B0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3" b="89855" l="9904" r="90415">
                        <a14:foregroundMark x1="15016" y1="21498" x2="13578" y2="60386"/>
                        <a14:foregroundMark x1="13099" y1="17874" x2="10224" y2="17874"/>
                        <a14:foregroundMark x1="10064" y1="39130" x2="11342" y2="42754"/>
                        <a14:foregroundMark x1="11342" y1="86957" x2="11661" y2="82367"/>
                        <a14:foregroundMark x1="30831" y1="27053" x2="33067" y2="26812"/>
                        <a14:foregroundMark x1="43131" y1="12560" x2="43131" y2="12560"/>
                        <a14:foregroundMark x1="43610" y1="12560" x2="43610" y2="12560"/>
                        <a14:foregroundMark x1="42652" y1="12560" x2="42652" y2="12560"/>
                        <a14:foregroundMark x1="57508" y1="17150" x2="61821" y2="22947"/>
                        <a14:foregroundMark x1="62460" y1="35507" x2="62460" y2="68841"/>
                        <a14:foregroundMark x1="18051" y1="37923" x2="18051" y2="37923"/>
                        <a14:foregroundMark x1="11821" y1="68841" x2="11821" y2="68841"/>
                        <a14:foregroundMark x1="16773" y1="66908" x2="16773" y2="66908"/>
                        <a14:foregroundMark x1="11661" y1="13285" x2="11661" y2="13285"/>
                        <a14:foregroundMark x1="17732" y1="85990" x2="17732" y2="85990"/>
                        <a14:foregroundMark x1="29233" y1="23913" x2="29233" y2="23913"/>
                        <a14:foregroundMark x1="60383" y1="88889" x2="60703" y2="80435"/>
                        <a14:foregroundMark x1="66933" y1="87923" x2="65495" y2="80193"/>
                        <a14:foregroundMark x1="86741" y1="23913" x2="86581" y2="53623"/>
                        <a14:foregroundMark x1="86581" y1="53623" x2="86581" y2="53623"/>
                        <a14:foregroundMark x1="80192" y1="88164" x2="80192" y2="88164"/>
                        <a14:foregroundMark x1="90415" y1="86232" x2="90415" y2="86232"/>
                        <a14:foregroundMark x1="89137" y1="14493" x2="89137" y2="144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69" y="2278971"/>
            <a:ext cx="6923831" cy="457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D45A74-B2F0-9D63-D259-2CC46BFA58BA}"/>
              </a:ext>
            </a:extLst>
          </p:cNvPr>
          <p:cNvSpPr txBox="1"/>
          <p:nvPr/>
        </p:nvSpPr>
        <p:spPr>
          <a:xfrm>
            <a:off x="5523640" y="554007"/>
            <a:ext cx="3950120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¿</a:t>
            </a:r>
            <a:r>
              <a:rPr lang="en-US" sz="2800" b="1" dirty="0" err="1">
                <a:latin typeface="Century Gothic" panose="020B0502020202020204" pitchFamily="34" charset="0"/>
              </a:rPr>
              <a:t>Puedo</a:t>
            </a:r>
            <a:r>
              <a:rPr lang="en-US" sz="2800" b="1" dirty="0"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latin typeface="Century Gothic" panose="020B0502020202020204" pitchFamily="34" charset="0"/>
              </a:rPr>
              <a:t>tomar</a:t>
            </a:r>
            <a:r>
              <a:rPr lang="en-US" sz="2800" b="1" dirty="0"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latin typeface="Century Gothic" panose="020B0502020202020204" pitchFamily="34" charset="0"/>
              </a:rPr>
              <a:t>agua</a:t>
            </a:r>
            <a:r>
              <a:rPr lang="en-US" sz="2800" b="1" dirty="0">
                <a:latin typeface="Century Gothic" panose="020B0502020202020204" pitchFamily="34" charset="0"/>
              </a:rPr>
              <a:t>?</a:t>
            </a:r>
          </a:p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= </a:t>
            </a:r>
          </a:p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Can I get a drink?</a:t>
            </a:r>
          </a:p>
        </p:txBody>
      </p:sp>
    </p:spTree>
    <p:extLst>
      <p:ext uri="{BB962C8B-B14F-4D97-AF65-F5344CB8AC3E}">
        <p14:creationId xmlns:p14="http://schemas.microsoft.com/office/powerpoint/2010/main" val="785565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3977566" y="1503621"/>
            <a:ext cx="4236868" cy="1541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MX" sz="44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¿Puedo ir a la enfermera?</a:t>
            </a:r>
            <a:endParaRPr lang="en-US" sz="4400" dirty="0">
              <a:solidFill>
                <a:schemeClr val="bg1"/>
              </a:solidFill>
              <a:effectLst/>
              <a:latin typeface="Bradley Hand ITC" panose="03070402050302030203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773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78A718-1B6C-94B2-DB7F-83E78405D1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87" b="149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F4F8DC92-AEF4-B44B-1FA0-B673291BD5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349431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961FE8FD-B23E-4E1A-83EF-0847EBEA0105}" type="datetime1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10/27/2023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FBE6EAC3-E3A2-13C5-33B9-9B28E731B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453002"/>
            <a:ext cx="280540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Footer Text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0F53EDB3-9543-8113-782B-CB961330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453002"/>
            <a:ext cx="42920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12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Free vector a man having runny nose">
            <a:extLst>
              <a:ext uri="{FF2B5EF4-FFF2-40B4-BE49-F238E27FC236}">
                <a16:creationId xmlns:a16="http://schemas.microsoft.com/office/drawing/2014/main" id="{EF0FB1FF-6EC0-FE0B-73D3-0B62AAD3A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56" b="97764" l="7240" r="94118">
                        <a14:foregroundMark x1="26244" y1="6869" x2="61538" y2="7188"/>
                        <a14:foregroundMark x1="49321" y1="2556" x2="62896" y2="2556"/>
                        <a14:foregroundMark x1="90498" y1="11182" x2="94118" y2="15176"/>
                        <a14:foregroundMark x1="25339" y1="94888" x2="53394" y2="91214"/>
                        <a14:foregroundMark x1="53394" y1="91214" x2="52941" y2="89297"/>
                        <a14:foregroundMark x1="52941" y1="97923" x2="72851" y2="95367"/>
                        <a14:foregroundMark x1="69683" y1="93610" x2="60633" y2="95687"/>
                        <a14:foregroundMark x1="71041" y1="92013" x2="57919" y2="95687"/>
                        <a14:foregroundMark x1="70136" y1="92812" x2="58824" y2="95367"/>
                        <a14:foregroundMark x1="59276" y1="94569" x2="67421" y2="93131"/>
                        <a14:foregroundMark x1="69683" y1="91534" x2="53846" y2="95048"/>
                        <a14:foregroundMark x1="43439" y1="92173" x2="36199" y2="93131"/>
                        <a14:foregroundMark x1="45701" y1="91853" x2="34389" y2="92332"/>
                        <a14:foregroundMark x1="41176" y1="90735" x2="38462" y2="91214"/>
                        <a14:foregroundMark x1="33484" y1="92492" x2="33484" y2="92492"/>
                        <a14:foregroundMark x1="37557" y1="92492" x2="48869" y2="92492"/>
                        <a14:foregroundMark x1="38914" y1="92971" x2="29412" y2="93610"/>
                        <a14:foregroundMark x1="32579" y1="92812" x2="38462" y2="92173"/>
                        <a14:foregroundMark x1="7240" y1="39617" x2="7240" y2="39617"/>
                        <a14:foregroundMark x1="7692" y1="16933" x2="7692" y2="16933"/>
                        <a14:foregroundMark x1="10860" y1="11981" x2="7692" y2="12300"/>
                        <a14:foregroundMark x1="9502" y1="18211" x2="8597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919" y="2286000"/>
            <a:ext cx="161407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A87371-ABF0-B360-0616-C700A101A4A5}"/>
              </a:ext>
            </a:extLst>
          </p:cNvPr>
          <p:cNvSpPr txBox="1"/>
          <p:nvPr/>
        </p:nvSpPr>
        <p:spPr>
          <a:xfrm>
            <a:off x="5044932" y="1444961"/>
            <a:ext cx="4673074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¿</a:t>
            </a:r>
            <a:r>
              <a:rPr lang="en-US" sz="2800" b="1" dirty="0" err="1">
                <a:latin typeface="Century Gothic" panose="020B0502020202020204" pitchFamily="34" charset="0"/>
              </a:rPr>
              <a:t>Puedo</a:t>
            </a:r>
            <a:r>
              <a:rPr lang="en-US" sz="2800" b="1" dirty="0"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latin typeface="Century Gothic" panose="020B0502020202020204" pitchFamily="34" charset="0"/>
              </a:rPr>
              <a:t>ir</a:t>
            </a:r>
            <a:r>
              <a:rPr lang="en-US" sz="2800" b="1" dirty="0">
                <a:latin typeface="Century Gothic" panose="020B0502020202020204" pitchFamily="34" charset="0"/>
              </a:rPr>
              <a:t> a la </a:t>
            </a:r>
            <a:r>
              <a:rPr lang="en-US" sz="2800" b="1" dirty="0" err="1">
                <a:latin typeface="Century Gothic" panose="020B0502020202020204" pitchFamily="34" charset="0"/>
              </a:rPr>
              <a:t>enfermera</a:t>
            </a:r>
            <a:r>
              <a:rPr lang="en-US" sz="2800" b="1" dirty="0">
                <a:latin typeface="Century Gothic" panose="020B0502020202020204" pitchFamily="34" charset="0"/>
              </a:rPr>
              <a:t>?</a:t>
            </a:r>
          </a:p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= </a:t>
            </a:r>
          </a:p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Can I go to the nurse?</a:t>
            </a:r>
          </a:p>
        </p:txBody>
      </p:sp>
    </p:spTree>
    <p:extLst>
      <p:ext uri="{BB962C8B-B14F-4D97-AF65-F5344CB8AC3E}">
        <p14:creationId xmlns:p14="http://schemas.microsoft.com/office/powerpoint/2010/main" val="2773457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4086517" y="1468452"/>
            <a:ext cx="40189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¿Puedo ir a la clase de ____? </a:t>
            </a:r>
            <a:endParaRPr lang="en-US" sz="44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424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assroom with a chalkboard and a globe&#10;&#10;Description automatically generated">
            <a:extLst>
              <a:ext uri="{FF2B5EF4-FFF2-40B4-BE49-F238E27FC236}">
                <a16:creationId xmlns:a16="http://schemas.microsoft.com/office/drawing/2014/main" id="{1243B123-84ED-BE86-20D2-9EDF014EC6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15" r="669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F4F8DC92-AEF4-B44B-1FA0-B673291BD5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349431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961FE8FD-B23E-4E1A-83EF-0847EBEA0105}" type="datetime1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10/27/2023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FBE6EAC3-E3A2-13C5-33B9-9B28E731B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453002"/>
            <a:ext cx="280540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Footer Text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53EDB3-9543-8113-782B-CB961330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453002"/>
            <a:ext cx="42920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14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FF3CCE-91B9-7A2C-35C1-AF3E4BE7011F}"/>
              </a:ext>
            </a:extLst>
          </p:cNvPr>
          <p:cNvSpPr txBox="1"/>
          <p:nvPr/>
        </p:nvSpPr>
        <p:spPr>
          <a:xfrm>
            <a:off x="2934982" y="872016"/>
            <a:ext cx="5941539" cy="15696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entury Gothic" panose="020B0502020202020204" pitchFamily="34" charset="0"/>
              </a:rPr>
              <a:t>¿</a:t>
            </a:r>
            <a:r>
              <a:rPr lang="en-US" sz="3200" dirty="0" err="1">
                <a:latin typeface="Century Gothic" panose="020B0502020202020204" pitchFamily="34" charset="0"/>
              </a:rPr>
              <a:t>Puedo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ir</a:t>
            </a:r>
            <a:r>
              <a:rPr lang="en-US" sz="3200" dirty="0">
                <a:latin typeface="Century Gothic" panose="020B0502020202020204" pitchFamily="34" charset="0"/>
              </a:rPr>
              <a:t> a la </a:t>
            </a:r>
            <a:r>
              <a:rPr lang="en-US" sz="3200" dirty="0" err="1">
                <a:latin typeface="Century Gothic" panose="020B0502020202020204" pitchFamily="34" charset="0"/>
              </a:rPr>
              <a:t>clase</a:t>
            </a:r>
            <a:r>
              <a:rPr lang="en-US" sz="3200" dirty="0">
                <a:latin typeface="Century Gothic" panose="020B0502020202020204" pitchFamily="34" charset="0"/>
              </a:rPr>
              <a:t> de ____?</a:t>
            </a: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=</a:t>
            </a: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Can I go to ____ class?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57C888-F85F-70F8-3D2D-A77789F90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93" b="98361" l="7500" r="95000">
                        <a14:foregroundMark x1="41389" y1="21676" x2="70556" y2="8379"/>
                        <a14:foregroundMark x1="70556" y1="8379" x2="80556" y2="10383"/>
                        <a14:foregroundMark x1="87500" y1="17851" x2="62222" y2="27322"/>
                        <a14:foregroundMark x1="59167" y1="24954" x2="47500" y2="36066"/>
                        <a14:foregroundMark x1="7500" y1="38616" x2="8611" y2="53005"/>
                        <a14:foregroundMark x1="37222" y1="19854" x2="36944" y2="20765"/>
                        <a14:foregroundMark x1="57222" y1="63752" x2="57222" y2="63752"/>
                        <a14:foregroundMark x1="60833" y1="76138" x2="46667" y2="56648"/>
                        <a14:foregroundMark x1="32042" y1="93579" x2="48056" y2="91621"/>
                        <a14:foregroundMark x1="62778" y1="97450" x2="74488" y2="88811"/>
                        <a14:foregroundMark x1="67778" y1="86885" x2="63056" y2="73224"/>
                        <a14:foregroundMark x1="56389" y1="97814" x2="60278" y2="98361"/>
                        <a14:foregroundMark x1="32039" y1="93161" x2="30556" y2="92896"/>
                        <a14:foregroundMark x1="36667" y1="93989" x2="32331" y2="93213"/>
                        <a14:foregroundMark x1="27471" y1="92553" x2="26389" y2="92714"/>
                        <a14:foregroundMark x1="32500" y1="91803" x2="28069" y2="92464"/>
                        <a14:foregroundMark x1="60000" y1="8925" x2="77222" y2="11293"/>
                        <a14:foregroundMark x1="81389" y1="21129" x2="76281" y2="4381"/>
                        <a14:foregroundMark x1="93333" y1="26047" x2="95000" y2="16576"/>
                        <a14:foregroundMark x1="95000" y1="16576" x2="95000" y2="16576"/>
                        <a14:foregroundMark x1="62778" y1="94900" x2="63611" y2="94718"/>
                        <a14:foregroundMark x1="29167" y1="93807" x2="29167" y2="93807"/>
                        <a14:backgroundMark x1="78333" y1="88160" x2="78333" y2="88160"/>
                        <a14:backgroundMark x1="78333" y1="84882" x2="79722" y2="90710"/>
                        <a14:backgroundMark x1="76111" y1="1275" x2="76111" y2="1275"/>
                        <a14:backgroundMark x1="77222" y1="1275" x2="76389" y2="1275"/>
                        <a14:backgroundMark x1="77778" y1="2004" x2="72778" y2="1639"/>
                        <a14:backgroundMark x1="28056" y1="96357" x2="30278" y2="95811"/>
                        <a14:backgroundMark x1="30556" y1="95446" x2="29167" y2="94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0528" y="3631429"/>
            <a:ext cx="2089638" cy="318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111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4320979" y="1913929"/>
            <a:ext cx="4018966" cy="882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¿Hay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tarea</a:t>
            </a:r>
            <a:r>
              <a:rPr lang="en-US" sz="48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800" dirty="0">
              <a:solidFill>
                <a:schemeClr val="bg1"/>
              </a:solidFill>
              <a:effectLst/>
              <a:latin typeface="Bradley Hand ITC" panose="03070402050302030203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646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68CDF2-3FBF-8C30-7123-8AA21472FB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84" b="8038"/>
          <a:stretch/>
        </p:blipFill>
        <p:spPr>
          <a:xfrm>
            <a:off x="424552" y="0"/>
            <a:ext cx="1134289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649CBA-AAE9-FB1B-41D6-8EA42AA621DB}"/>
              </a:ext>
            </a:extLst>
          </p:cNvPr>
          <p:cNvSpPr txBox="1"/>
          <p:nvPr/>
        </p:nvSpPr>
        <p:spPr>
          <a:xfrm>
            <a:off x="6095999" y="485154"/>
            <a:ext cx="4134034" cy="15696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entury Gothic" panose="020B0502020202020204" pitchFamily="34" charset="0"/>
              </a:rPr>
              <a:t>¿Hay </a:t>
            </a:r>
            <a:r>
              <a:rPr lang="en-US" sz="3200" dirty="0" err="1">
                <a:latin typeface="Century Gothic" panose="020B0502020202020204" pitchFamily="34" charset="0"/>
              </a:rPr>
              <a:t>tarea</a:t>
            </a:r>
            <a:r>
              <a:rPr lang="en-US" sz="3200" dirty="0">
                <a:latin typeface="Century Gothic" panose="020B0502020202020204" pitchFamily="34" charset="0"/>
              </a:rPr>
              <a:t>?</a:t>
            </a: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=</a:t>
            </a: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Is there homework?</a:t>
            </a:r>
          </a:p>
        </p:txBody>
      </p:sp>
    </p:spTree>
    <p:extLst>
      <p:ext uri="{BB962C8B-B14F-4D97-AF65-F5344CB8AC3E}">
        <p14:creationId xmlns:p14="http://schemas.microsoft.com/office/powerpoint/2010/main" val="2241018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4311674" y="1867037"/>
            <a:ext cx="3568652" cy="816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¿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Cuál</a:t>
            </a:r>
            <a:r>
              <a:rPr lang="en-US" sz="44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página</a:t>
            </a:r>
            <a:r>
              <a:rPr lang="en-US" sz="44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chemeClr val="bg1"/>
              </a:solidFill>
              <a:effectLst/>
              <a:latin typeface="Bradley Hand ITC" panose="03070402050302030203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200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ree vector empty classroom scene with interior decoration and objects">
            <a:extLst>
              <a:ext uri="{FF2B5EF4-FFF2-40B4-BE49-F238E27FC236}">
                <a16:creationId xmlns:a16="http://schemas.microsoft.com/office/drawing/2014/main" id="{5D05D2CE-F2E9-8F3B-8467-AA81503B44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8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8196" name="Picture 4" descr="Vector child reading a book sitting on the floor">
            <a:extLst>
              <a:ext uri="{FF2B5EF4-FFF2-40B4-BE49-F238E27FC236}">
                <a16:creationId xmlns:a16="http://schemas.microsoft.com/office/drawing/2014/main" id="{6A2DE597-1D85-473F-691A-9430208BF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94" b="99201" l="6039" r="98551">
                        <a14:foregroundMark x1="16425" y1="18690" x2="60386" y2="17891"/>
                        <a14:foregroundMark x1="67150" y1="4153" x2="60386" y2="27955"/>
                        <a14:foregroundMark x1="60386" y1="27955" x2="60386" y2="27955"/>
                        <a14:foregroundMark x1="62077" y1="39137" x2="49034" y2="47923"/>
                        <a14:foregroundMark x1="61836" y1="42812" x2="59903" y2="43291"/>
                        <a14:foregroundMark x1="34783" y1="40256" x2="27053" y2="46805"/>
                        <a14:foregroundMark x1="27053" y1="46805" x2="36715" y2="39617"/>
                        <a14:foregroundMark x1="36715" y1="39617" x2="35507" y2="39936"/>
                        <a14:foregroundMark x1="92029" y1="16134" x2="92029" y2="30511"/>
                        <a14:foregroundMark x1="92029" y1="30511" x2="90821" y2="15495"/>
                        <a14:foregroundMark x1="82609" y1="78754" x2="81159" y2="93131"/>
                        <a14:foregroundMark x1="81159" y1="93131" x2="89372" y2="83227"/>
                        <a14:foregroundMark x1="89372" y1="83227" x2="85990" y2="77955"/>
                        <a14:foregroundMark x1="42754" y1="87700" x2="28744" y2="92812"/>
                        <a14:foregroundMark x1="28744" y1="92812" x2="41063" y2="94888"/>
                        <a14:foregroundMark x1="41063" y1="94888" x2="66425" y2="93770"/>
                        <a14:foregroundMark x1="66425" y1="93770" x2="82126" y2="94089"/>
                        <a14:foregroundMark x1="82126" y1="94089" x2="61111" y2="84505"/>
                        <a14:foregroundMark x1="61111" y1="84505" x2="47826" y2="85144"/>
                        <a14:foregroundMark x1="61836" y1="41853" x2="47585" y2="44409"/>
                        <a14:foregroundMark x1="47585" y1="44409" x2="61594" y2="41853"/>
                        <a14:foregroundMark x1="61594" y1="41853" x2="64493" y2="36262"/>
                        <a14:foregroundMark x1="57971" y1="39297" x2="42512" y2="48403"/>
                        <a14:foregroundMark x1="42512" y1="48403" x2="58696" y2="44249"/>
                        <a14:foregroundMark x1="58696" y1="44249" x2="58937" y2="39617"/>
                        <a14:foregroundMark x1="38889" y1="40895" x2="23913" y2="46645"/>
                        <a14:foregroundMark x1="23913" y1="46645" x2="39614" y2="50799"/>
                        <a14:foregroundMark x1="39614" y1="50799" x2="40580" y2="42173"/>
                        <a14:foregroundMark x1="40580" y1="42173" x2="38164" y2="41693"/>
                        <a14:foregroundMark x1="68357" y1="66773" x2="58696" y2="64696"/>
                        <a14:foregroundMark x1="51691" y1="60863" x2="51691" y2="60863"/>
                        <a14:foregroundMark x1="50000" y1="61342" x2="29469" y2="66613"/>
                        <a14:foregroundMark x1="22947" y1="68051" x2="6039" y2="65016"/>
                        <a14:foregroundMark x1="7488" y1="65655" x2="21014" y2="69489"/>
                        <a14:foregroundMark x1="21014" y1="69489" x2="49517" y2="60863"/>
                        <a14:foregroundMark x1="49517" y1="60863" x2="33333" y2="71565"/>
                        <a14:foregroundMark x1="33333" y1="71565" x2="18841" y2="72684"/>
                        <a14:foregroundMark x1="18841" y1="72684" x2="7971" y2="66933"/>
                        <a14:foregroundMark x1="48551" y1="61182" x2="35990" y2="62620"/>
                        <a14:foregroundMark x1="35990" y1="62620" x2="47343" y2="61502"/>
                        <a14:foregroundMark x1="35749" y1="63898" x2="35749" y2="64058"/>
                        <a14:foregroundMark x1="34783" y1="63898" x2="35024" y2="64058"/>
                        <a14:foregroundMark x1="65700" y1="92971" x2="77053" y2="96486"/>
                        <a14:foregroundMark x1="77053" y1="96486" x2="67150" y2="91214"/>
                        <a14:foregroundMark x1="67150" y1="91214" x2="66667" y2="91534"/>
                        <a14:foregroundMark x1="69324" y1="94089" x2="69324" y2="93770"/>
                        <a14:foregroundMark x1="66667" y1="97125" x2="69082" y2="96486"/>
                        <a14:foregroundMark x1="76087" y1="97444" x2="68357" y2="95048"/>
                        <a14:foregroundMark x1="29469" y1="92492" x2="28502" y2="97125"/>
                        <a14:foregroundMark x1="28261" y1="98083" x2="31159" y2="92013"/>
                        <a14:foregroundMark x1="30918" y1="92013" x2="31884" y2="93131"/>
                        <a14:foregroundMark x1="30193" y1="91534" x2="31884" y2="92173"/>
                        <a14:foregroundMark x1="29227" y1="91374" x2="29227" y2="96166"/>
                        <a14:foregroundMark x1="28502" y1="92971" x2="28502" y2="92971"/>
                        <a14:foregroundMark x1="28261" y1="94728" x2="28261" y2="94728"/>
                        <a14:foregroundMark x1="27295" y1="96326" x2="27295" y2="96326"/>
                        <a14:foregroundMark x1="27295" y1="94409" x2="27295" y2="94409"/>
                        <a14:foregroundMark x1="95894" y1="85144" x2="95894" y2="85144"/>
                        <a14:foregroundMark x1="98792" y1="91214" x2="98792" y2="91214"/>
                        <a14:foregroundMark x1="85990" y1="99201" x2="85990" y2="99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448" y="3946230"/>
            <a:ext cx="1854444" cy="280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F6507B-E3EB-7EAB-5E4C-EF57DE5FE9AD}"/>
              </a:ext>
            </a:extLst>
          </p:cNvPr>
          <p:cNvSpPr txBox="1"/>
          <p:nvPr/>
        </p:nvSpPr>
        <p:spPr>
          <a:xfrm>
            <a:off x="7885875" y="1188290"/>
            <a:ext cx="4134034" cy="15696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entury Gothic" panose="020B0502020202020204" pitchFamily="34" charset="0"/>
              </a:rPr>
              <a:t>¿</a:t>
            </a:r>
            <a:r>
              <a:rPr lang="en-US" sz="3200" dirty="0" err="1">
                <a:latin typeface="Century Gothic" panose="020B0502020202020204" pitchFamily="34" charset="0"/>
              </a:rPr>
              <a:t>Cuál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página</a:t>
            </a:r>
            <a:r>
              <a:rPr lang="en-US" sz="3200" dirty="0">
                <a:latin typeface="Century Gothic" panose="020B0502020202020204" pitchFamily="34" charset="0"/>
              </a:rPr>
              <a:t>?</a:t>
            </a: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=</a:t>
            </a: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What page?</a:t>
            </a:r>
          </a:p>
        </p:txBody>
      </p:sp>
    </p:spTree>
    <p:extLst>
      <p:ext uri="{BB962C8B-B14F-4D97-AF65-F5344CB8AC3E}">
        <p14:creationId xmlns:p14="http://schemas.microsoft.com/office/powerpoint/2010/main" val="1961831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4086517" y="1850185"/>
            <a:ext cx="4018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No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entiendo</a:t>
            </a:r>
            <a:r>
              <a:rPr lang="en-US" sz="44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51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11CFAE-1952-85D1-5ACC-D31592713D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CE4723-57AC-7C1E-9F21-514A7C2A0220}"/>
              </a:ext>
            </a:extLst>
          </p:cNvPr>
          <p:cNvSpPr txBox="1"/>
          <p:nvPr/>
        </p:nvSpPr>
        <p:spPr>
          <a:xfrm>
            <a:off x="3578323" y="1673875"/>
            <a:ext cx="50353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¿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Cómo</a:t>
            </a:r>
            <a:r>
              <a:rPr lang="en-US" sz="48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se dice…?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How do you say…?</a:t>
            </a:r>
            <a:endParaRPr lang="en-US" sz="4800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25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01CA25-5C2B-C77F-36B4-202F2DED3C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7" r="222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07278F-8935-C254-9392-BDDFDD4D5748}"/>
              </a:ext>
            </a:extLst>
          </p:cNvPr>
          <p:cNvSpPr txBox="1"/>
          <p:nvPr/>
        </p:nvSpPr>
        <p:spPr>
          <a:xfrm>
            <a:off x="6286134" y="1506937"/>
            <a:ext cx="4030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entury Gothic" panose="020B0502020202020204" pitchFamily="34" charset="0"/>
              </a:rPr>
              <a:t>No </a:t>
            </a:r>
            <a:r>
              <a:rPr lang="en-US" sz="3200" dirty="0" err="1">
                <a:latin typeface="Century Gothic" panose="020B0502020202020204" pitchFamily="34" charset="0"/>
              </a:rPr>
              <a:t>entiendo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=</a:t>
            </a: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I don’t understand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478B47-61B2-71BF-03BB-93D154F6C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94" b="94728" l="9585" r="89617">
                        <a14:foregroundMark x1="29324" y1="14537" x2="31150" y2="13738"/>
                        <a14:foregroundMark x1="23482" y1="17093" x2="25287" y2="16303"/>
                        <a14:foregroundMark x1="31092" y1="16454" x2="30990" y2="21246"/>
                        <a14:foregroundMark x1="31133" y1="14537" x2="31092" y2="16454"/>
                        <a14:foregroundMark x1="31150" y1="13738" x2="31133" y2="14537"/>
                        <a14:foregroundMark x1="34345" y1="23802" x2="33706" y2="23163"/>
                        <a14:foregroundMark x1="17572" y1="26837" x2="15335" y2="27955"/>
                        <a14:foregroundMark x1="47957" y1="14622" x2="47923" y2="17572"/>
                        <a14:foregroundMark x1="48004" y1="10408" x2="47973" y2="13157"/>
                        <a14:foregroundMark x1="48083" y1="3514" x2="48056" y2="5889"/>
                        <a14:foregroundMark x1="47923" y1="17572" x2="49180" y2="15189"/>
                        <a14:foregroundMark x1="52134" y1="8173" x2="49361" y2="4153"/>
                        <a14:foregroundMark x1="25240" y1="36102" x2="25240" y2="36102"/>
                        <a14:foregroundMark x1="62620" y1="21725" x2="62620" y2="21725"/>
                        <a14:foregroundMark x1="64537" y1="18211" x2="70288" y2="15176"/>
                        <a14:foregroundMark x1="75240" y1="31629" x2="75240" y2="31629"/>
                        <a14:foregroundMark x1="78115" y1="27476" x2="88658" y2="29233"/>
                        <a14:foregroundMark x1="50639" y1="90735" x2="54792" y2="74121"/>
                        <a14:foregroundMark x1="54792" y1="74121" x2="54792" y2="74121"/>
                        <a14:foregroundMark x1="50639" y1="93291" x2="51917" y2="94728"/>
                        <a14:foregroundMark x1="55751" y1="92971" x2="53195" y2="91054"/>
                        <a14:foregroundMark x1="68530" y1="58307" x2="66134" y2="66613"/>
                        <a14:foregroundMark x1="66294" y1="6709" x2="66294" y2="6709"/>
                        <a14:foregroundMark x1="22045" y1="16613" x2="22045" y2="16613"/>
                        <a14:backgroundMark x1="28435" y1="16454" x2="28435" y2="16454"/>
                        <a14:backgroundMark x1="26358" y1="16134" x2="26358" y2="16134"/>
                        <a14:backgroundMark x1="28115" y1="14537" x2="28115" y2="14537"/>
                        <a14:backgroundMark x1="27955" y1="14537" x2="27955" y2="14537"/>
                        <a14:backgroundMark x1="27796" y1="14537" x2="27316" y2="16134"/>
                        <a14:backgroundMark x1="28594" y1="14537" x2="28594" y2="14537"/>
                        <a14:backgroundMark x1="28594" y1="14696" x2="29393" y2="15176"/>
                        <a14:backgroundMark x1="26358" y1="15495" x2="26198" y2="16454"/>
                        <a14:backgroundMark x1="44888" y1="10064" x2="48403" y2="7188"/>
                        <a14:backgroundMark x1="49042" y1="7827" x2="49361" y2="8786"/>
                        <a14:backgroundMark x1="50958" y1="13259" x2="49840" y2="15495"/>
                        <a14:backgroundMark x1="50319" y1="13259" x2="50799" y2="12620"/>
                        <a14:backgroundMark x1="48562" y1="9265" x2="48083" y2="9425"/>
                        <a14:backgroundMark x1="48083" y1="9585" x2="48403" y2="10224"/>
                        <a14:backgroundMark x1="53355" y1="7987" x2="53674" y2="10064"/>
                        <a14:backgroundMark x1="48562" y1="8786" x2="47284" y2="9425"/>
                        <a14:backgroundMark x1="25080" y1="16454" x2="25080" y2="16454"/>
                        <a14:backgroundMark x1="26038" y1="16294" x2="25240" y2="16294"/>
                        <a14:backgroundMark x1="36901" y1="24281" x2="37061" y2="23482"/>
                        <a14:backgroundMark x1="37061" y1="23323" x2="36102" y2="25879"/>
                        <a14:backgroundMark x1="88978" y1="30511" x2="88978" y2="293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0711" y="2704357"/>
            <a:ext cx="4153633" cy="415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10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3596566" y="1832601"/>
            <a:ext cx="49988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Repita</a:t>
            </a:r>
            <a:r>
              <a:rPr lang="en-US" sz="44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por</a:t>
            </a:r>
            <a:r>
              <a:rPr lang="en-US" sz="44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favor.</a:t>
            </a:r>
            <a:endParaRPr lang="en-US" sz="44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8230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Free vector home library with bookcases illustration">
            <a:extLst>
              <a:ext uri="{FF2B5EF4-FFF2-40B4-BE49-F238E27FC236}">
                <a16:creationId xmlns:a16="http://schemas.microsoft.com/office/drawing/2014/main" id="{DE26A214-9FC9-A591-73F1-C523C2351C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" r="3316"/>
          <a:stretch/>
        </p:blipFill>
        <p:spPr bwMode="auto">
          <a:xfrm>
            <a:off x="419099" y="419100"/>
            <a:ext cx="11353802" cy="603390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F6BCFD-D772-F5E7-F005-D2E5966A0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21" b="97442" l="5911" r="95847">
                        <a14:foregroundMark x1="8786" y1="17209" x2="15016" y2="24884"/>
                        <a14:foregroundMark x1="15016" y1="19535" x2="21086" y2="30930"/>
                        <a14:foregroundMark x1="19489" y1="25814" x2="6390" y2="30930"/>
                        <a14:foregroundMark x1="6390" y1="30930" x2="6230" y2="30930"/>
                        <a14:foregroundMark x1="75879" y1="13023" x2="77955" y2="17209"/>
                        <a14:foregroundMark x1="80831" y1="11860" x2="91693" y2="20000"/>
                        <a14:foregroundMark x1="88339" y1="16047" x2="74601" y2="22326"/>
                        <a14:foregroundMark x1="78594" y1="5116" x2="80351" y2="4186"/>
                        <a14:foregroundMark x1="96006" y1="16744" x2="96166" y2="19070"/>
                        <a14:foregroundMark x1="28485" y1="88837" x2="30671" y2="83023"/>
                        <a14:foregroundMark x1="26038" y1="95349" x2="26912" y2="93023"/>
                        <a14:foregroundMark x1="78275" y1="97442" x2="78275" y2="97442"/>
                        <a14:backgroundMark x1="11502" y1="53488" x2="12939" y2="49302"/>
                        <a14:backgroundMark x1="26677" y1="36047" x2="41693" y2="33488"/>
                        <a14:backgroundMark x1="29393" y1="92326" x2="29393" y2="92326"/>
                        <a14:backgroundMark x1="29553" y1="89535" x2="29553" y2="89535"/>
                        <a14:backgroundMark x1="29073" y1="88837" x2="29073" y2="88837"/>
                        <a14:backgroundMark x1="28594" y1="88837" x2="28594" y2="88837"/>
                        <a14:backgroundMark x1="28914" y1="89070" x2="28914" y2="93023"/>
                        <a14:backgroundMark x1="29073" y1="88605" x2="29872" y2="90698"/>
                        <a14:backgroundMark x1="24281" y1="60930" x2="23962" y2="569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099" y="1363250"/>
            <a:ext cx="7389202" cy="5075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36FB65-406E-6AFC-C5F4-934AB3E4613B}"/>
              </a:ext>
            </a:extLst>
          </p:cNvPr>
          <p:cNvSpPr txBox="1"/>
          <p:nvPr/>
        </p:nvSpPr>
        <p:spPr>
          <a:xfrm>
            <a:off x="7808301" y="906936"/>
            <a:ext cx="3790310" cy="15696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Century Gothic" panose="020B0502020202020204" pitchFamily="34" charset="0"/>
              </a:rPr>
              <a:t>Repita</a:t>
            </a:r>
            <a:r>
              <a:rPr lang="en-US" sz="3200" dirty="0"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latin typeface="Century Gothic" panose="020B0502020202020204" pitchFamily="34" charset="0"/>
              </a:rPr>
              <a:t>por</a:t>
            </a:r>
            <a:r>
              <a:rPr lang="en-US" sz="3200" dirty="0">
                <a:latin typeface="Century Gothic" panose="020B0502020202020204" pitchFamily="34" charset="0"/>
              </a:rPr>
              <a:t> favor.</a:t>
            </a: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=</a:t>
            </a: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Repeat, please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9196B8-4E50-13A5-3E05-AEA91E737720}"/>
              </a:ext>
            </a:extLst>
          </p:cNvPr>
          <p:cNvSpPr txBox="1"/>
          <p:nvPr/>
        </p:nvSpPr>
        <p:spPr>
          <a:xfrm>
            <a:off x="797168" y="2476596"/>
            <a:ext cx="1441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Uno, dos, </a:t>
            </a:r>
            <a:r>
              <a:rPr lang="en-US" sz="1400" dirty="0" err="1">
                <a:latin typeface="Century Gothic" panose="020B0502020202020204" pitchFamily="34" charset="0"/>
              </a:rPr>
              <a:t>tres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4BD8BA-6270-2776-35AF-CF477144E277}"/>
              </a:ext>
            </a:extLst>
          </p:cNvPr>
          <p:cNvSpPr txBox="1"/>
          <p:nvPr/>
        </p:nvSpPr>
        <p:spPr>
          <a:xfrm>
            <a:off x="5627077" y="2022423"/>
            <a:ext cx="1441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Uno, dos, </a:t>
            </a:r>
            <a:r>
              <a:rPr lang="en-US" sz="1400" dirty="0" err="1">
                <a:latin typeface="Century Gothic" panose="020B0502020202020204" pitchFamily="34" charset="0"/>
              </a:rPr>
              <a:t>tres</a:t>
            </a:r>
            <a:endParaRPr lang="en-US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3327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4086517" y="1529265"/>
            <a:ext cx="40189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Más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despacio</a:t>
            </a:r>
            <a:r>
              <a:rPr lang="en-US" sz="44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por</a:t>
            </a:r>
            <a:r>
              <a:rPr lang="en-US" sz="44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favor.</a:t>
            </a:r>
            <a:endParaRPr lang="en-US" sz="44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478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treet with buildings and trees&#10;&#10;Description automatically generated">
            <a:extLst>
              <a:ext uri="{FF2B5EF4-FFF2-40B4-BE49-F238E27FC236}">
                <a16:creationId xmlns:a16="http://schemas.microsoft.com/office/drawing/2014/main" id="{42641ABC-9102-0EB0-F344-2D4EA12F99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9" r="6685" b="1"/>
          <a:stretch/>
        </p:blipFill>
        <p:spPr>
          <a:xfrm>
            <a:off x="0" y="10"/>
            <a:ext cx="12191980" cy="685799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3BFF46-1929-3C8E-70B2-E5F32BDBF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67" b="92622" l="9956" r="89956">
                        <a14:foregroundMark x1="49156" y1="9067" x2="49156" y2="9067"/>
                        <a14:foregroundMark x1="62311" y1="91289" x2="62311" y2="91289"/>
                        <a14:foregroundMark x1="31733" y1="92622" x2="31733" y2="926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0805" y="0"/>
            <a:ext cx="6858000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AC33C0-F411-3040-58CD-A2812544C8DA}"/>
              </a:ext>
            </a:extLst>
          </p:cNvPr>
          <p:cNvSpPr txBox="1"/>
          <p:nvPr/>
        </p:nvSpPr>
        <p:spPr>
          <a:xfrm>
            <a:off x="8218608" y="531798"/>
            <a:ext cx="3790310" cy="206210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entury Gothic" panose="020B0502020202020204" pitchFamily="34" charset="0"/>
              </a:rPr>
              <a:t>Más </a:t>
            </a:r>
            <a:r>
              <a:rPr lang="en-US" sz="3200" dirty="0" err="1">
                <a:latin typeface="Century Gothic" panose="020B0502020202020204" pitchFamily="34" charset="0"/>
              </a:rPr>
              <a:t>despacio</a:t>
            </a:r>
            <a:r>
              <a:rPr lang="en-US" sz="3200" dirty="0"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latin typeface="Century Gothic" panose="020B0502020202020204" pitchFamily="34" charset="0"/>
              </a:rPr>
              <a:t>por</a:t>
            </a:r>
            <a:r>
              <a:rPr lang="en-US" sz="3200" dirty="0">
                <a:latin typeface="Century Gothic" panose="020B0502020202020204" pitchFamily="34" charset="0"/>
              </a:rPr>
              <a:t> favor</a:t>
            </a: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=</a:t>
            </a: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Slower, please</a:t>
            </a:r>
          </a:p>
        </p:txBody>
      </p:sp>
    </p:spTree>
    <p:extLst>
      <p:ext uri="{BB962C8B-B14F-4D97-AF65-F5344CB8AC3E}">
        <p14:creationId xmlns:p14="http://schemas.microsoft.com/office/powerpoint/2010/main" val="1295637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4086517" y="1544652"/>
            <a:ext cx="40189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¿Cómo se dice ___ en inglés?</a:t>
            </a:r>
            <a:r>
              <a:rPr lang="en-US" sz="44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40124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18CE91-B39D-4DE1-36BF-FD6427497F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65" r="2" b="2"/>
          <a:stretch/>
        </p:blipFill>
        <p:spPr>
          <a:xfrm>
            <a:off x="419099" y="419100"/>
            <a:ext cx="11353802" cy="6033902"/>
          </a:xfrm>
          <a:prstGeom prst="rect">
            <a:avLst/>
          </a:prstGeom>
          <a:noFill/>
        </p:spPr>
      </p:pic>
      <p:sp>
        <p:nvSpPr>
          <p:cNvPr id="11271" name="Date Placeholder 1">
            <a:extLst>
              <a:ext uri="{FF2B5EF4-FFF2-40B4-BE49-F238E27FC236}">
                <a16:creationId xmlns:a16="http://schemas.microsoft.com/office/drawing/2014/main" id="{F4F8DC92-AEF4-B44B-1FA0-B673291BD5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349431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61FE8FD-B23E-4E1A-83EF-0847EBEA0105}" type="datetime1">
              <a:rPr lang="en-US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10/27/2023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1273" name="Footer Placeholder 2">
            <a:extLst>
              <a:ext uri="{FF2B5EF4-FFF2-40B4-BE49-F238E27FC236}">
                <a16:creationId xmlns:a16="http://schemas.microsoft.com/office/drawing/2014/main" id="{FBE6EAC3-E3A2-13C5-33B9-9B28E731B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453002"/>
            <a:ext cx="280540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Sample Footer Text</a:t>
            </a:r>
          </a:p>
        </p:txBody>
      </p:sp>
      <p:sp>
        <p:nvSpPr>
          <p:cNvPr id="11275" name="Slide Number Placeholder 3">
            <a:extLst>
              <a:ext uri="{FF2B5EF4-FFF2-40B4-BE49-F238E27FC236}">
                <a16:creationId xmlns:a16="http://schemas.microsoft.com/office/drawing/2014/main" id="{0F53EDB3-9543-8113-782B-CB961330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453002"/>
            <a:ext cx="42920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26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61AAF0-EFEB-82FB-F1C9-D0883C57F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919" l="9865" r="90000">
                        <a14:foregroundMark x1="30405" y1="44459" x2="29459" y2="56351"/>
                        <a14:foregroundMark x1="29189" y1="67838" x2="29595" y2="88919"/>
                        <a14:foregroundMark x1="26892" y1="98919" x2="29865" y2="83919"/>
                        <a14:foregroundMark x1="10676" y1="65676" x2="10676" y2="65676"/>
                        <a14:foregroundMark x1="10000" y1="64459" x2="10000" y2="64459"/>
                        <a14:foregroundMark x1="10541" y1="64054" x2="10541" y2="64054"/>
                        <a14:foregroundMark x1="11351" y1="63649" x2="11351" y2="63649"/>
                        <a14:foregroundMark x1="11216" y1="63243" x2="11216" y2="63243"/>
                        <a14:foregroundMark x1="10135" y1="63243" x2="10135" y2="63243"/>
                        <a14:foregroundMark x1="9865" y1="64054" x2="9865" y2="64054"/>
                        <a14:foregroundMark x1="48784" y1="64324" x2="48784" y2="63784"/>
                        <a14:foregroundMark x1="48784" y1="63649" x2="48784" y2="63649"/>
                        <a14:foregroundMark x1="48919" y1="62568" x2="48919" y2="62568"/>
                        <a14:foregroundMark x1="47838" y1="63649" x2="47838" y2="63649"/>
                        <a14:foregroundMark x1="48243" y1="62973" x2="48243" y2="62973"/>
                        <a14:foregroundMark x1="47432" y1="62568" x2="47432" y2="62568"/>
                        <a14:foregroundMark x1="47568" y1="63784" x2="47568" y2="63784"/>
                        <a14:foregroundMark x1="46892" y1="63108" x2="46892" y2="63108"/>
                        <a14:foregroundMark x1="48784" y1="62568" x2="48784" y2="62568"/>
                        <a14:foregroundMark x1="48919" y1="62432" x2="48919" y2="62432"/>
                        <a14:foregroundMark x1="48649" y1="62027" x2="48649" y2="62027"/>
                        <a14:foregroundMark x1="47973" y1="62027" x2="47973" y2="62027"/>
                        <a14:foregroundMark x1="69865" y1="78919" x2="69865" y2="78919"/>
                        <a14:foregroundMark x1="57162" y1="89595" x2="56486" y2="90135"/>
                        <a14:foregroundMark x1="55676" y1="91622" x2="54595" y2="88784"/>
                        <a14:foregroundMark x1="55405" y1="91486" x2="55000" y2="89595"/>
                        <a14:foregroundMark x1="89324" y1="46216" x2="89459" y2="49054"/>
                        <a14:foregroundMark x1="89459" y1="45135" x2="89595" y2="44730"/>
                        <a14:foregroundMark x1="75000" y1="19595" x2="72027" y2="18784"/>
                        <a14:foregroundMark x1="69324" y1="14324" x2="59865" y2="23378"/>
                        <a14:foregroundMark x1="59865" y1="23378" x2="62432" y2="28243"/>
                        <a14:foregroundMark x1="45270" y1="20000" x2="25405" y2="17432"/>
                        <a14:foregroundMark x1="25405" y1="17432" x2="20811" y2="18108"/>
                        <a14:foregroundMark x1="41081" y1="22973" x2="31892" y2="26757"/>
                        <a14:foregroundMark x1="31892" y1="26757" x2="23919" y2="26081"/>
                        <a14:foregroundMark x1="23919" y1="26081" x2="20270" y2="23919"/>
                        <a14:foregroundMark x1="30811" y1="63649" x2="31892" y2="90135"/>
                        <a14:foregroundMark x1="31892" y1="90135" x2="31892" y2="901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7616" y="1940169"/>
            <a:ext cx="4917831" cy="49178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2948F9-801E-6E7E-6D24-B080C29886FB}"/>
              </a:ext>
            </a:extLst>
          </p:cNvPr>
          <p:cNvSpPr txBox="1"/>
          <p:nvPr/>
        </p:nvSpPr>
        <p:spPr>
          <a:xfrm>
            <a:off x="4325815" y="2637693"/>
            <a:ext cx="1500554" cy="461665"/>
          </a:xfrm>
          <a:prstGeom prst="rect">
            <a:avLst/>
          </a:prstGeom>
          <a:solidFill>
            <a:srgbClr val="FCB52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hello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4BFA3A-0965-15C7-AD46-5DA3CCBD131E}"/>
              </a:ext>
            </a:extLst>
          </p:cNvPr>
          <p:cNvSpPr txBox="1"/>
          <p:nvPr/>
        </p:nvSpPr>
        <p:spPr>
          <a:xfrm>
            <a:off x="5316176" y="596244"/>
            <a:ext cx="6178541" cy="15696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entury Gothic" panose="020B0502020202020204" pitchFamily="34" charset="0"/>
              </a:rPr>
              <a:t>¿</a:t>
            </a:r>
            <a:r>
              <a:rPr lang="en-US" sz="3200" dirty="0" err="1">
                <a:latin typeface="Century Gothic" panose="020B0502020202020204" pitchFamily="34" charset="0"/>
              </a:rPr>
              <a:t>Cómo</a:t>
            </a:r>
            <a:r>
              <a:rPr lang="en-US" sz="3200" dirty="0">
                <a:latin typeface="Century Gothic" panose="020B0502020202020204" pitchFamily="34" charset="0"/>
              </a:rPr>
              <a:t> se dice __ </a:t>
            </a:r>
            <a:r>
              <a:rPr lang="en-US" sz="3200" dirty="0" err="1">
                <a:latin typeface="Century Gothic" panose="020B0502020202020204" pitchFamily="34" charset="0"/>
              </a:rPr>
              <a:t>en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inglés</a:t>
            </a:r>
            <a:r>
              <a:rPr lang="en-US" sz="3200" dirty="0">
                <a:latin typeface="Century Gothic" panose="020B0502020202020204" pitchFamily="34" charset="0"/>
              </a:rPr>
              <a:t>?</a:t>
            </a: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=</a:t>
            </a: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How do you say __ in English?</a:t>
            </a:r>
          </a:p>
        </p:txBody>
      </p:sp>
    </p:spTree>
    <p:extLst>
      <p:ext uri="{BB962C8B-B14F-4D97-AF65-F5344CB8AC3E}">
        <p14:creationId xmlns:p14="http://schemas.microsoft.com/office/powerpoint/2010/main" val="7975732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3992732" y="1508017"/>
            <a:ext cx="40189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¿Cómo se dice ___ en español?</a:t>
            </a:r>
            <a:endParaRPr lang="en-US" sz="44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1768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B5F87A-2F87-CA2D-11BE-D089D865CA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1" r="20942"/>
          <a:stretch/>
        </p:blipFill>
        <p:spPr>
          <a:xfrm>
            <a:off x="419099" y="419100"/>
            <a:ext cx="11353802" cy="6033902"/>
          </a:xfrm>
          <a:prstGeom prst="rect">
            <a:avLst/>
          </a:prstGeom>
          <a:noFill/>
        </p:spPr>
      </p:pic>
      <p:pic>
        <p:nvPicPr>
          <p:cNvPr id="10242" name="Picture 2" descr="Free vector people speaking different languages with flat design">
            <a:extLst>
              <a:ext uri="{FF2B5EF4-FFF2-40B4-BE49-F238E27FC236}">
                <a16:creationId xmlns:a16="http://schemas.microsoft.com/office/drawing/2014/main" id="{E43D29BB-434D-4AB1-C99C-6E8C05D63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5176" y1="19808" x2="23003" y2="18371"/>
                        <a14:foregroundMark x1="77476" y1="49521" x2="81470" y2="53195"/>
                        <a14:foregroundMark x1="61981" y1="34984" x2="61342" y2="73323"/>
                        <a14:foregroundMark x1="57668" y1="46166" x2="53035" y2="56070"/>
                        <a14:foregroundMark x1="53035" y1="56070" x2="50319" y2="56709"/>
                        <a14:foregroundMark x1="63898" y1="45208" x2="66134" y2="51438"/>
                        <a14:foregroundMark x1="57827" y1="45048" x2="57348" y2="45208"/>
                        <a14:foregroundMark x1="56869" y1="47284" x2="56709" y2="48882"/>
                        <a14:foregroundMark x1="55751" y1="49042" x2="57827" y2="44409"/>
                        <a14:foregroundMark x1="60543" y1="88818" x2="61821" y2="76677"/>
                        <a14:foregroundMark x1="61821" y1="76677" x2="61342" y2="75879"/>
                        <a14:foregroundMark x1="33227" y1="36102" x2="34026" y2="35144"/>
                        <a14:foregroundMark x1="37061" y1="46486" x2="38339" y2="56070"/>
                        <a14:foregroundMark x1="36102" y1="43450" x2="35463" y2="58626"/>
                        <a14:foregroundMark x1="37540" y1="42013" x2="41214" y2="51917"/>
                        <a14:foregroundMark x1="36262" y1="45048" x2="32907" y2="53994"/>
                        <a14:foregroundMark x1="34345" y1="42013" x2="32907" y2="49521"/>
                        <a14:foregroundMark x1="14856" y1="16454" x2="16454" y2="19489"/>
                        <a14:foregroundMark x1="21885" y1="17412" x2="23003" y2="16454"/>
                        <a14:foregroundMark x1="27796" y1="28115" x2="27796" y2="28115"/>
                        <a14:foregroundMark x1="27157" y1="27955" x2="27157" y2="27955"/>
                        <a14:foregroundMark x1="49201" y1="40735" x2="49201" y2="40735"/>
                        <a14:foregroundMark x1="48562" y1="40256" x2="48562" y2="40256"/>
                        <a14:foregroundMark x1="48403" y1="40895" x2="48083" y2="41853"/>
                        <a14:foregroundMark x1="49042" y1="39617" x2="48562" y2="41693"/>
                        <a14:foregroundMark x1="48562" y1="39936" x2="48562" y2="41693"/>
                        <a14:foregroundMark x1="49201" y1="39457" x2="49042" y2="40256"/>
                        <a14:foregroundMark x1="47125" y1="57508" x2="48243" y2="57029"/>
                        <a14:foregroundMark x1="17891" y1="51278" x2="21725" y2="51118"/>
                        <a14:foregroundMark x1="17891" y1="50479" x2="20927" y2="50319"/>
                        <a14:foregroundMark x1="13898" y1="16613" x2="21086" y2="22524"/>
                        <a14:foregroundMark x1="21086" y1="22524" x2="21565" y2="22524"/>
                        <a14:foregroundMark x1="65176" y1="45048" x2="65176" y2="45048"/>
                        <a14:foregroundMark x1="64537" y1="44249" x2="64537" y2="44249"/>
                        <a14:foregroundMark x1="34824" y1="28435" x2="37540" y2="38339"/>
                        <a14:foregroundMark x1="33866" y1="32268" x2="31949" y2="33546"/>
                        <a14:foregroundMark x1="66294" y1="52875" x2="66294" y2="52875"/>
                        <a14:foregroundMark x1="66294" y1="55431" x2="66294" y2="55431"/>
                        <a14:foregroundMark x1="65176" y1="56709" x2="65176" y2="56709"/>
                        <a14:foregroundMark x1="65655" y1="53994" x2="65655" y2="53994"/>
                        <a14:foregroundMark x1="66294" y1="54952" x2="65495" y2="53994"/>
                        <a14:foregroundMark x1="65335" y1="53195" x2="65974" y2="5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428" y="945906"/>
            <a:ext cx="5912094" cy="591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D1F366-C2B8-B1DE-EC29-3C6D23962B84}"/>
              </a:ext>
            </a:extLst>
          </p:cNvPr>
          <p:cNvSpPr txBox="1"/>
          <p:nvPr/>
        </p:nvSpPr>
        <p:spPr>
          <a:xfrm>
            <a:off x="5193324" y="596244"/>
            <a:ext cx="6301394" cy="15696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entury Gothic" panose="020B0502020202020204" pitchFamily="34" charset="0"/>
              </a:rPr>
              <a:t>¿</a:t>
            </a:r>
            <a:r>
              <a:rPr lang="en-US" sz="3200" dirty="0" err="1">
                <a:latin typeface="Century Gothic" panose="020B0502020202020204" pitchFamily="34" charset="0"/>
              </a:rPr>
              <a:t>Cómo</a:t>
            </a:r>
            <a:r>
              <a:rPr lang="en-US" sz="3200" dirty="0">
                <a:latin typeface="Century Gothic" panose="020B0502020202020204" pitchFamily="34" charset="0"/>
              </a:rPr>
              <a:t> se dice __ </a:t>
            </a:r>
            <a:r>
              <a:rPr lang="en-US" sz="3200" dirty="0" err="1">
                <a:latin typeface="Century Gothic" panose="020B0502020202020204" pitchFamily="34" charset="0"/>
              </a:rPr>
              <a:t>en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español</a:t>
            </a:r>
            <a:r>
              <a:rPr lang="en-US" sz="3200" dirty="0">
                <a:latin typeface="Century Gothic" panose="020B0502020202020204" pitchFamily="34" charset="0"/>
              </a:rPr>
              <a:t>?</a:t>
            </a: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=</a:t>
            </a: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How do you say __ in Spanish?</a:t>
            </a:r>
          </a:p>
        </p:txBody>
      </p:sp>
    </p:spTree>
    <p:extLst>
      <p:ext uri="{BB962C8B-B14F-4D97-AF65-F5344CB8AC3E}">
        <p14:creationId xmlns:p14="http://schemas.microsoft.com/office/powerpoint/2010/main" val="28062172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4006874" y="1760796"/>
            <a:ext cx="41782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¿Me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presta</a:t>
            </a:r>
            <a:r>
              <a:rPr lang="en-US" sz="44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(s) _____?</a:t>
            </a:r>
            <a:endParaRPr lang="en-US" sz="44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500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4681927" y="2068677"/>
            <a:ext cx="3099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¿</a:t>
            </a:r>
            <a:r>
              <a:rPr lang="en-US" sz="5400" b="1" dirty="0" err="1">
                <a:solidFill>
                  <a:schemeClr val="bg1"/>
                </a:solidFill>
                <a:latin typeface="Bradley Hand ITC" panose="03070402050302030203" pitchFamily="66" charset="0"/>
              </a:rPr>
              <a:t>Puedo</a:t>
            </a:r>
            <a:r>
              <a:rPr lang="en-US" sz="54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…?</a:t>
            </a:r>
          </a:p>
        </p:txBody>
      </p:sp>
    </p:spTree>
    <p:extLst>
      <p:ext uri="{BB962C8B-B14F-4D97-AF65-F5344CB8AC3E}">
        <p14:creationId xmlns:p14="http://schemas.microsoft.com/office/powerpoint/2010/main" val="9134751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assroom with a table and chairs&#10;&#10;Description automatically generated">
            <a:extLst>
              <a:ext uri="{FF2B5EF4-FFF2-40B4-BE49-F238E27FC236}">
                <a16:creationId xmlns:a16="http://schemas.microsoft.com/office/drawing/2014/main" id="{97744946-B58D-A55A-C26E-264AEBD498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pic>
        <p:nvPicPr>
          <p:cNvPr id="6" name="Picture 2" descr="Vector children at school lending a pencil">
            <a:extLst>
              <a:ext uri="{FF2B5EF4-FFF2-40B4-BE49-F238E27FC236}">
                <a16:creationId xmlns:a16="http://schemas.microsoft.com/office/drawing/2014/main" id="{0833C895-12D1-0005-9CD2-0FB5E65497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6" b="11170"/>
          <a:stretch/>
        </p:blipFill>
        <p:spPr bwMode="auto">
          <a:xfrm>
            <a:off x="523875" y="2883877"/>
            <a:ext cx="5026107" cy="377483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8A55DB-CE2D-04D0-E981-A0B2ECAC19AF}"/>
              </a:ext>
            </a:extLst>
          </p:cNvPr>
          <p:cNvSpPr txBox="1"/>
          <p:nvPr/>
        </p:nvSpPr>
        <p:spPr>
          <a:xfrm>
            <a:off x="3666905" y="988300"/>
            <a:ext cx="41782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¿Me </a:t>
            </a:r>
            <a:r>
              <a:rPr lang="en-US" sz="280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presta</a:t>
            </a:r>
            <a:r>
              <a:rPr lang="en-US" sz="2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(s) _____?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 you lend me ____?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503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3840333" y="1573228"/>
            <a:ext cx="40189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¿Tiene(s)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otra</a:t>
            </a:r>
            <a:r>
              <a:rPr lang="en-US" sz="44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copia</a:t>
            </a:r>
            <a:r>
              <a:rPr lang="en-US" sz="44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1106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ree vector empty classroom interior with chalkboard">
            <a:extLst>
              <a:ext uri="{FF2B5EF4-FFF2-40B4-BE49-F238E27FC236}">
                <a16:creationId xmlns:a16="http://schemas.microsoft.com/office/drawing/2014/main" id="{F59EF9B7-2CA8-8BB8-7935-4D4D7F262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5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C6EBD8-E8E0-CFCA-212E-25ED946E20A9}"/>
              </a:ext>
            </a:extLst>
          </p:cNvPr>
          <p:cNvSpPr txBox="1"/>
          <p:nvPr/>
        </p:nvSpPr>
        <p:spPr>
          <a:xfrm>
            <a:off x="4451967" y="1835629"/>
            <a:ext cx="39329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¿Tiene(s) </a:t>
            </a:r>
            <a:r>
              <a:rPr lang="en-US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otra</a:t>
            </a: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copia</a:t>
            </a: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=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Do you have another copy?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A224F6-F58C-65B2-D7E4-E69B8E668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05" b="90000" l="10000" r="90000">
                        <a14:foregroundMark x1="63378" y1="8784" x2="63378" y2="8784"/>
                        <a14:foregroundMark x1="68108" y1="6081" x2="68108" y2="6081"/>
                        <a14:foregroundMark x1="67838" y1="5405" x2="67838" y2="5405"/>
                        <a14:foregroundMark x1="58919" y1="41216" x2="58919" y2="41216"/>
                        <a14:foregroundMark x1="52432" y1="40946" x2="52432" y2="40946"/>
                        <a14:foregroundMark x1="45000" y1="37838" x2="45000" y2="37838"/>
                        <a14:foregroundMark x1="44189" y1="36216" x2="44189" y2="36216"/>
                        <a14:foregroundMark x1="42568" y1="36892" x2="42568" y2="36892"/>
                        <a14:foregroundMark x1="42297" y1="34595" x2="43108" y2="39324"/>
                        <a14:foregroundMark x1="41216" y1="33919" x2="42432" y2="36892"/>
                        <a14:foregroundMark x1="58514" y1="40000" x2="58514" y2="40000"/>
                        <a14:foregroundMark x1="30811" y1="79324" x2="26622" y2="54324"/>
                        <a14:foregroundMark x1="26622" y1="54324" x2="26622" y2="54324"/>
                        <a14:foregroundMark x1="20946" y1="33649" x2="33514" y2="31757"/>
                        <a14:foregroundMark x1="26081" y1="51081" x2="27027" y2="57162"/>
                        <a14:foregroundMark x1="24054" y1="62973" x2="21351" y2="67297"/>
                        <a14:foregroundMark x1="22642" y1="76757" x2="23108" y2="85270"/>
                        <a14:foregroundMark x1="22568" y1="75405" x2="22642" y2="76757"/>
                        <a14:foregroundMark x1="30811" y1="78649" x2="32432" y2="85135"/>
                        <a14:foregroundMark x1="14865" y1="81757" x2="14865" y2="81757"/>
                        <a14:foregroundMark x1="14189" y1="80946" x2="14189" y2="80946"/>
                        <a14:foregroundMark x1="18243" y1="80676" x2="18243" y2="80676"/>
                        <a14:foregroundMark x1="20676" y1="77162" x2="20676" y2="77162"/>
                        <a14:foregroundMark x1="22297" y1="86351" x2="21486" y2="85946"/>
                        <a14:foregroundMark x1="20405" y1="84595" x2="25270" y2="87027"/>
                        <a14:foregroundMark x1="26216" y1="87162" x2="23649" y2="86757"/>
                        <a14:foregroundMark x1="25135" y1="86622" x2="23108" y2="86216"/>
                        <a14:foregroundMark x1="17162" y1="79054" x2="17162" y2="79054"/>
                        <a14:foregroundMark x1="46351" y1="39054" x2="46351" y2="39054"/>
                        <a14:backgroundMark x1="15270" y1="77973" x2="15270" y2="77973"/>
                        <a14:backgroundMark x1="22162" y1="76757" x2="22162" y2="767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086" y="1966822"/>
            <a:ext cx="5236234" cy="523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945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4086517" y="1831135"/>
            <a:ext cx="4018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¿Me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ayuda</a:t>
            </a:r>
            <a:r>
              <a:rPr lang="en-US" sz="44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(s)?</a:t>
            </a:r>
            <a:endParaRPr lang="en-US" sz="44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6411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D6EB04-B1E8-1937-BEEE-5F80C5CB31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6" r="7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pic>
        <p:nvPicPr>
          <p:cNvPr id="1028" name="Picture 4" descr="Free vector english vocabulary of helpful">
            <a:extLst>
              <a:ext uri="{FF2B5EF4-FFF2-40B4-BE49-F238E27FC236}">
                <a16:creationId xmlns:a16="http://schemas.microsoft.com/office/drawing/2014/main" id="{D5A0A25E-16C8-C244-60A4-6E49C82190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863" b="98243" l="8889" r="89524">
                        <a14:foregroundMark x1="26349" y1="62141" x2="26349" y2="62141"/>
                        <a14:foregroundMark x1="22857" y1="61182" x2="22857" y2="61182"/>
                        <a14:foregroundMark x1="9524" y1="67732" x2="8889" y2="68051"/>
                        <a14:foregroundMark x1="18413" y1="86901" x2="20952" y2="83067"/>
                        <a14:foregroundMark x1="34286" y1="97125" x2="34286" y2="97125"/>
                        <a14:foregroundMark x1="35873" y1="98243" x2="34286" y2="97604"/>
                        <a14:foregroundMark x1="33651" y1="96166" x2="32698" y2="91693"/>
                        <a14:foregroundMark x1="32063" y1="91214" x2="31111" y2="87220"/>
                        <a14:foregroundMark x1="20317" y1="88339" x2="17460" y2="96166"/>
                        <a14:foregroundMark x1="17460" y1="97444" x2="17778" y2="97764"/>
                        <a14:foregroundMark x1="64762" y1="95527" x2="64762" y2="95527"/>
                        <a14:foregroundMark x1="68254" y1="96486" x2="62540" y2="95367"/>
                        <a14:foregroundMark x1="66032" y1="95367" x2="72381" y2="85942"/>
                        <a14:foregroundMark x1="65397" y1="97125" x2="65714" y2="97444"/>
                        <a14:foregroundMark x1="68571" y1="97444" x2="64127" y2="97444"/>
                        <a14:foregroundMark x1="83112" y1="92647" x2="81587" y2="88658"/>
                        <a14:foregroundMark x1="83907" y1="94728" x2="83823" y2="94510"/>
                        <a14:foregroundMark x1="84762" y1="96965" x2="83907" y2="94728"/>
                        <a14:foregroundMark x1="69612" y1="79919" x2="69524" y2="80032"/>
                        <a14:foregroundMark x1="80000" y1="66613" x2="71066" y2="78057"/>
                        <a14:foregroundMark x1="52381" y1="77316" x2="66490" y2="77451"/>
                        <a14:foregroundMark x1="87619" y1="94888" x2="87619" y2="95048"/>
                        <a14:backgroundMark x1="60000" y1="78594" x2="60000" y2="78594"/>
                        <a14:backgroundMark x1="64444" y1="79393" x2="64444" y2="79393"/>
                        <a14:backgroundMark x1="66984" y1="79233" x2="66984" y2="79233"/>
                        <a14:backgroundMark x1="69206" y1="78914" x2="69206" y2="78914"/>
                        <a14:backgroundMark x1="71429" y1="78435" x2="71429" y2="78435"/>
                        <a14:backgroundMark x1="69841" y1="79712" x2="69841" y2="79712"/>
                        <a14:backgroundMark x1="71111" y1="79073" x2="69206" y2="78594"/>
                        <a14:backgroundMark x1="71746" y1="78594" x2="67937" y2="78594"/>
                        <a14:backgroundMark x1="85397" y1="94728" x2="85397" y2="94728"/>
                        <a14:backgroundMark x1="83810" y1="93450" x2="84444" y2="94409"/>
                        <a14:backgroundMark x1="84698" y1="94888" x2="83175" y2="93450"/>
                        <a14:backgroundMark x1="85714" y1="95847" x2="84868" y2="9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101"/>
          <a:stretch/>
        </p:blipFill>
        <p:spPr bwMode="auto">
          <a:xfrm>
            <a:off x="2542726" y="3512812"/>
            <a:ext cx="3840821" cy="312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ED2073-B6CF-AF61-36E9-0863218EBEA5}"/>
              </a:ext>
            </a:extLst>
          </p:cNvPr>
          <p:cNvSpPr txBox="1"/>
          <p:nvPr/>
        </p:nvSpPr>
        <p:spPr>
          <a:xfrm>
            <a:off x="3744543" y="1402368"/>
            <a:ext cx="41782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¿Me </a:t>
            </a:r>
            <a:r>
              <a:rPr lang="en-US" sz="280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ayudas</a:t>
            </a:r>
            <a:r>
              <a:rPr lang="en-US" sz="2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 you help me?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7722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FF2875-800D-4D41-DD41-ECC79D44EC8A}"/>
              </a:ext>
            </a:extLst>
          </p:cNvPr>
          <p:cNvSpPr txBox="1"/>
          <p:nvPr/>
        </p:nvSpPr>
        <p:spPr>
          <a:xfrm>
            <a:off x="7407563" y="1681019"/>
            <a:ext cx="4008581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5400" b="1" dirty="0">
                <a:ln/>
                <a:solidFill>
                  <a:schemeClr val="accent4"/>
                </a:solidFill>
                <a:latin typeface="Britannic Bold" panose="020B0903060703020204" pitchFamily="34" charset="0"/>
              </a:rPr>
              <a:t>BENEFITS OF BEING BILINGUAL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6DC206-15AB-A444-EBC0-63C79674C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255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774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ouple dancing with a map of the world&#10;&#10;Description automatically generated">
            <a:extLst>
              <a:ext uri="{FF2B5EF4-FFF2-40B4-BE49-F238E27FC236}">
                <a16:creationId xmlns:a16="http://schemas.microsoft.com/office/drawing/2014/main" id="{33BE186D-B0E5-66F9-59D2-FDAC55A9C1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F4F8DC92-AEF4-B44B-1FA0-B673291BD5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349431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961FE8FD-B23E-4E1A-83EF-0847EBEA0105}" type="datetime1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10/27/2023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FBE6EAC3-E3A2-13C5-33B9-9B28E731B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453002"/>
            <a:ext cx="280540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Footer Text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0F53EDB3-9543-8113-782B-CB961330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453002"/>
            <a:ext cx="42920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36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56440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C1D1C7-117D-88C6-5317-D783D45126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" t="31088" r="-109" b="14339"/>
          <a:stretch/>
        </p:blipFill>
        <p:spPr>
          <a:xfrm>
            <a:off x="198739" y="171717"/>
            <a:ext cx="5804105" cy="3167426"/>
          </a:xfrm>
          <a:prstGeom prst="rect">
            <a:avLst/>
          </a:prstGeom>
          <a:noFill/>
        </p:spPr>
      </p:pic>
      <p:pic>
        <p:nvPicPr>
          <p:cNvPr id="2050" name="Picture 2" descr="Free vector hand drawn flat cuba travel illustration">
            <a:extLst>
              <a:ext uri="{FF2B5EF4-FFF2-40B4-BE49-F238E27FC236}">
                <a16:creationId xmlns:a16="http://schemas.microsoft.com/office/drawing/2014/main" id="{73DE230B-2A2B-B283-3242-C9ABD8E35D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4" r="2" b="13656"/>
          <a:stretch/>
        </p:blipFill>
        <p:spPr bwMode="auto">
          <a:xfrm>
            <a:off x="6195373" y="171717"/>
            <a:ext cx="5797883" cy="316742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D1AD05-BCAE-0AA6-2EB8-634394563E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16" t="13487" r="114" b="14229"/>
          <a:stretch/>
        </p:blipFill>
        <p:spPr>
          <a:xfrm>
            <a:off x="192524" y="3518858"/>
            <a:ext cx="5804105" cy="2789948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D4654E-CE7D-13F7-CCF3-4FF3E2142A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" t="49862" r="-105" b="2018"/>
          <a:stretch/>
        </p:blipFill>
        <p:spPr>
          <a:xfrm>
            <a:off x="6195372" y="3510858"/>
            <a:ext cx="5797883" cy="2789948"/>
          </a:xfrm>
          <a:prstGeom prst="rect">
            <a:avLst/>
          </a:prstGeom>
          <a:noFill/>
        </p:spPr>
      </p:pic>
      <p:sp>
        <p:nvSpPr>
          <p:cNvPr id="2061" name="Date Placeholder 1">
            <a:extLst>
              <a:ext uri="{FF2B5EF4-FFF2-40B4-BE49-F238E27FC236}">
                <a16:creationId xmlns:a16="http://schemas.microsoft.com/office/drawing/2014/main" id="{5F1807E6-2861-47E8-A450-7CD3682867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315493E-CEE0-4A46-B4FB-7E029768307B}" type="datetime1">
              <a:rPr lang="en-US" smtClean="0"/>
              <a:pPr>
                <a:spcAft>
                  <a:spcPts val="600"/>
                </a:spcAft>
              </a:pPr>
              <a:t>10/27/2023</a:t>
            </a:fld>
            <a:endParaRPr lang="en-US" dirty="0"/>
          </a:p>
        </p:txBody>
      </p:sp>
      <p:sp>
        <p:nvSpPr>
          <p:cNvPr id="2063" name="Slide Number Placeholder 5">
            <a:extLst>
              <a:ext uri="{FF2B5EF4-FFF2-40B4-BE49-F238E27FC236}">
                <a16:creationId xmlns:a16="http://schemas.microsoft.com/office/drawing/2014/main" id="{3C7F3112-C39B-4383-BDE8-3CAE48ABC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F646F3F-274D-499B-ABBE-824EB4ABDC3D}" type="slidenum">
              <a:rPr lang="en-US" smtClean="0"/>
              <a:pPr>
                <a:spcAft>
                  <a:spcPts val="600"/>
                </a:spcAft>
              </a:pPr>
              <a:t>37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8E18A9-B4DA-B555-48C1-65FD15928FAF}"/>
              </a:ext>
            </a:extLst>
          </p:cNvPr>
          <p:cNvSpPr txBox="1"/>
          <p:nvPr/>
        </p:nvSpPr>
        <p:spPr>
          <a:xfrm>
            <a:off x="3374477" y="3077532"/>
            <a:ext cx="5719836" cy="523220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>
                <a:latin typeface="Britannic Bold" panose="020B0903060703020204" pitchFamily="34" charset="0"/>
              </a:rPr>
              <a:t>DIFFERENT CULTURES TO EXPLORE</a:t>
            </a:r>
          </a:p>
        </p:txBody>
      </p:sp>
    </p:spTree>
    <p:extLst>
      <p:ext uri="{BB962C8B-B14F-4D97-AF65-F5344CB8AC3E}">
        <p14:creationId xmlns:p14="http://schemas.microsoft.com/office/powerpoint/2010/main" val="5603284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E94F05-400C-6783-B453-1C5DFDDAC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578" y="443346"/>
            <a:ext cx="9308844" cy="49040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7FDA8A-0C0E-E4F1-E980-2D770C67403E}"/>
              </a:ext>
            </a:extLst>
          </p:cNvPr>
          <p:cNvSpPr txBox="1"/>
          <p:nvPr/>
        </p:nvSpPr>
        <p:spPr>
          <a:xfrm>
            <a:off x="2260846" y="5094798"/>
            <a:ext cx="76703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itannic Bold" panose="020B0903060703020204" pitchFamily="34" charset="0"/>
              </a:rPr>
              <a:t>NEW CAREER OPPORTUNITIES &amp; HIGHER PAYING JOBS $$</a:t>
            </a:r>
          </a:p>
        </p:txBody>
      </p:sp>
    </p:spTree>
    <p:extLst>
      <p:ext uri="{BB962C8B-B14F-4D97-AF65-F5344CB8AC3E}">
        <p14:creationId xmlns:p14="http://schemas.microsoft.com/office/powerpoint/2010/main" val="3105441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ector vector school classroom interior">
            <a:extLst>
              <a:ext uri="{FF2B5EF4-FFF2-40B4-BE49-F238E27FC236}">
                <a16:creationId xmlns:a16="http://schemas.microsoft.com/office/drawing/2014/main" id="{E3236A89-B50C-0C37-8042-D2DB7F33B6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 bwMode="auto">
          <a:xfrm>
            <a:off x="-1525015" y="-452530"/>
            <a:ext cx="13800991" cy="7763059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" name="Picture 2" descr="Free vector flat illustration of person shrugging">
            <a:extLst>
              <a:ext uri="{FF2B5EF4-FFF2-40B4-BE49-F238E27FC236}">
                <a16:creationId xmlns:a16="http://schemas.microsoft.com/office/drawing/2014/main" id="{07271D2E-5568-EC3E-5515-1516196E5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9840" l="9904" r="89936">
                        <a14:foregroundMark x1="59744" y1="92812" x2="59105" y2="99840"/>
                        <a14:foregroundMark x1="54633" y1="84665" x2="55431" y2="88658"/>
                        <a14:backgroundMark x1="25080" y1="30990" x2="25080" y2="30990"/>
                        <a14:backgroundMark x1="25080" y1="30990" x2="25080" y2="30990"/>
                        <a14:backgroundMark x1="21565" y1="58946" x2="24121" y2="68051"/>
                        <a14:backgroundMark x1="72364" y1="41214" x2="72364" y2="41214"/>
                        <a14:backgroundMark x1="70767" y1="74760" x2="70767" y2="747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939" y="2250039"/>
            <a:ext cx="4607961" cy="460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02395F-AECE-81C8-8E9B-4C0A111858A6}"/>
              </a:ext>
            </a:extLst>
          </p:cNvPr>
          <p:cNvSpPr txBox="1"/>
          <p:nvPr/>
        </p:nvSpPr>
        <p:spPr>
          <a:xfrm>
            <a:off x="4548872" y="2705877"/>
            <a:ext cx="239039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¿</a:t>
            </a:r>
            <a:r>
              <a:rPr lang="en-US" sz="3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Puedo</a:t>
            </a:r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…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=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Can I…?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B2C30D-5072-B46F-623A-3C73ACA8C2CE}"/>
              </a:ext>
            </a:extLst>
          </p:cNvPr>
          <p:cNvSpPr txBox="1"/>
          <p:nvPr/>
        </p:nvSpPr>
        <p:spPr>
          <a:xfrm>
            <a:off x="7933265" y="3145906"/>
            <a:ext cx="437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AF5C89-5568-861E-5214-534C084A67B1}"/>
              </a:ext>
            </a:extLst>
          </p:cNvPr>
          <p:cNvSpPr txBox="1"/>
          <p:nvPr/>
        </p:nvSpPr>
        <p:spPr>
          <a:xfrm rot="1920932">
            <a:off x="10117494" y="3212841"/>
            <a:ext cx="437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86605F-F514-A458-AF98-075D2F80677C}"/>
              </a:ext>
            </a:extLst>
          </p:cNvPr>
          <p:cNvSpPr txBox="1"/>
          <p:nvPr/>
        </p:nvSpPr>
        <p:spPr>
          <a:xfrm rot="20827012">
            <a:off x="8581706" y="2382711"/>
            <a:ext cx="437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0C0139-CBA3-E767-1C94-9062DA61F8A9}"/>
              </a:ext>
            </a:extLst>
          </p:cNvPr>
          <p:cNvSpPr txBox="1"/>
          <p:nvPr/>
        </p:nvSpPr>
        <p:spPr>
          <a:xfrm rot="694834">
            <a:off x="9493171" y="2537927"/>
            <a:ext cx="437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89076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3675095" y="1999864"/>
            <a:ext cx="4841809" cy="882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¿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Puedo</a:t>
            </a:r>
            <a:r>
              <a:rPr lang="en-US" sz="48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ir</a:t>
            </a:r>
            <a:r>
              <a:rPr lang="en-US" sz="48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al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baño</a:t>
            </a:r>
            <a:r>
              <a:rPr lang="en-US" sz="48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800" dirty="0">
              <a:solidFill>
                <a:schemeClr val="bg1"/>
              </a:solidFill>
              <a:effectLst/>
              <a:latin typeface="Bradley Hand ITC" panose="03070402050302030203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206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ree vector boy and girls kid of school">
            <a:extLst>
              <a:ext uri="{FF2B5EF4-FFF2-40B4-BE49-F238E27FC236}">
                <a16:creationId xmlns:a16="http://schemas.microsoft.com/office/drawing/2014/main" id="{62A62F36-3286-EA63-E173-89EBF29157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8554"/>
          <a:stretch/>
        </p:blipFill>
        <p:spPr bwMode="auto">
          <a:xfrm>
            <a:off x="419099" y="419100"/>
            <a:ext cx="11353802" cy="603390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33" name="Date Placeholder 1">
            <a:extLst>
              <a:ext uri="{FF2B5EF4-FFF2-40B4-BE49-F238E27FC236}">
                <a16:creationId xmlns:a16="http://schemas.microsoft.com/office/drawing/2014/main" id="{F4F8DC92-AEF4-B44B-1FA0-B673291BD5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349431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961FE8FD-B23E-4E1A-83EF-0847EBEA0105}" type="datetime1">
              <a:rPr lang="en-US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10/27/2023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035" name="Footer Placeholder 2">
            <a:extLst>
              <a:ext uri="{FF2B5EF4-FFF2-40B4-BE49-F238E27FC236}">
                <a16:creationId xmlns:a16="http://schemas.microsoft.com/office/drawing/2014/main" id="{FBE6EAC3-E3A2-13C5-33B9-9B28E731B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453002"/>
            <a:ext cx="280540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Sample Footer Text</a:t>
            </a:r>
          </a:p>
        </p:txBody>
      </p:sp>
      <p:sp>
        <p:nvSpPr>
          <p:cNvPr id="1037" name="Slide Number Placeholder 3">
            <a:extLst>
              <a:ext uri="{FF2B5EF4-FFF2-40B4-BE49-F238E27FC236}">
                <a16:creationId xmlns:a16="http://schemas.microsoft.com/office/drawing/2014/main" id="{0F53EDB3-9543-8113-782B-CB961330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453002"/>
            <a:ext cx="42920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988CEA6D-0B31-54F1-36CC-E9390933878D}"/>
              </a:ext>
            </a:extLst>
          </p:cNvPr>
          <p:cNvSpPr/>
          <p:nvPr/>
        </p:nvSpPr>
        <p:spPr>
          <a:xfrm>
            <a:off x="2789853" y="1474237"/>
            <a:ext cx="2631233" cy="1835343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Free vector isometric toilet interior with sink towel rug 3d isolated vector illustration">
            <a:extLst>
              <a:ext uri="{FF2B5EF4-FFF2-40B4-BE49-F238E27FC236}">
                <a16:creationId xmlns:a16="http://schemas.microsoft.com/office/drawing/2014/main" id="{3012DB50-9565-2FC7-C7A0-F27C2A39D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50" b="92173" l="9744" r="89776">
                        <a14:foregroundMark x1="29393" y1="27476" x2="34185" y2="51597"/>
                        <a14:foregroundMark x1="28275" y1="60543" x2="22524" y2="68690"/>
                        <a14:foregroundMark x1="22524" y1="68690" x2="19808" y2="70767"/>
                        <a14:foregroundMark x1="28275" y1="70128" x2="39457" y2="80032"/>
                        <a14:foregroundMark x1="39457" y1="80032" x2="41374" y2="85144"/>
                        <a14:foregroundMark x1="35942" y1="64696" x2="46805" y2="57348"/>
                        <a14:foregroundMark x1="46805" y1="57348" x2="49201" y2="52875"/>
                        <a14:foregroundMark x1="44888" y1="62460" x2="45367" y2="68371"/>
                        <a14:foregroundMark x1="46006" y1="70288" x2="50319" y2="90895"/>
                        <a14:foregroundMark x1="50319" y1="90895" x2="50319" y2="92332"/>
                        <a14:foregroundMark x1="53355" y1="88658" x2="46166" y2="65974"/>
                        <a14:foregroundMark x1="58147" y1="61661" x2="47125" y2="57987"/>
                        <a14:foregroundMark x1="47125" y1="57987" x2="36102" y2="62141"/>
                        <a14:foregroundMark x1="36102" y1="62141" x2="34026" y2="75879"/>
                        <a14:foregroundMark x1="34984" y1="80032" x2="16773" y2="71406"/>
                        <a14:foregroundMark x1="16773" y1="71406" x2="16294" y2="71086"/>
                        <a14:foregroundMark x1="64058" y1="80831" x2="60863" y2="62300"/>
                        <a14:foregroundMark x1="60863" y1="62300" x2="61981" y2="59585"/>
                        <a14:foregroundMark x1="67252" y1="61182" x2="64537" y2="80990"/>
                        <a14:foregroundMark x1="67572" y1="80351" x2="60703" y2="81150"/>
                        <a14:foregroundMark x1="77316" y1="74920" x2="78754" y2="62620"/>
                        <a14:foregroundMark x1="78754" y1="62620" x2="72045" y2="30351"/>
                        <a14:foregroundMark x1="71406" y1="39936" x2="74920" y2="54153"/>
                        <a14:foregroundMark x1="81949" y1="70447" x2="81949" y2="70447"/>
                        <a14:foregroundMark x1="80351" y1="72524" x2="78754" y2="73163"/>
                        <a14:foregroundMark x1="42492" y1="61981" x2="43610" y2="66933"/>
                        <a14:foregroundMark x1="51278" y1="62780" x2="51917" y2="61981"/>
                        <a14:foregroundMark x1="51917" y1="61981" x2="54792" y2="65016"/>
                        <a14:foregroundMark x1="33546" y1="41054" x2="38818" y2="33706"/>
                        <a14:foregroundMark x1="38818" y1="33706" x2="38818" y2="33706"/>
                        <a14:foregroundMark x1="39936" y1="38658" x2="37380" y2="45367"/>
                        <a14:foregroundMark x1="61502" y1="37859" x2="52396" y2="38498"/>
                        <a14:foregroundMark x1="52396" y1="38498" x2="54473" y2="41853"/>
                        <a14:foregroundMark x1="54473" y1="41853" x2="55751" y2="46166"/>
                        <a14:foregroundMark x1="59425" y1="24121" x2="57508" y2="35783"/>
                        <a14:foregroundMark x1="57508" y1="35783" x2="57348" y2="36102"/>
                        <a14:foregroundMark x1="57029" y1="31150" x2="57987" y2="20607"/>
                        <a14:foregroundMark x1="57987" y1="20607" x2="57987" y2="20607"/>
                        <a14:foregroundMark x1="49042" y1="6550" x2="49042" y2="6550"/>
                        <a14:foregroundMark x1="78914" y1="35783" x2="78914" y2="35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079" y="1474237"/>
            <a:ext cx="1867872" cy="186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25065B-86E2-9846-AC95-4F8F7B37F885}"/>
              </a:ext>
            </a:extLst>
          </p:cNvPr>
          <p:cNvSpPr txBox="1"/>
          <p:nvPr/>
        </p:nvSpPr>
        <p:spPr>
          <a:xfrm>
            <a:off x="4623537" y="1976409"/>
            <a:ext cx="5212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A2A219-E9BC-DA50-494A-F1168335B4F7}"/>
              </a:ext>
            </a:extLst>
          </p:cNvPr>
          <p:cNvSpPr txBox="1"/>
          <p:nvPr/>
        </p:nvSpPr>
        <p:spPr>
          <a:xfrm>
            <a:off x="7452051" y="592291"/>
            <a:ext cx="3740895" cy="18158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¿</a:t>
            </a:r>
            <a:r>
              <a:rPr lang="en-US" sz="2800" dirty="0" err="1">
                <a:latin typeface="Century Gothic" panose="020B0502020202020204" pitchFamily="34" charset="0"/>
              </a:rPr>
              <a:t>Puedo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latin typeface="Century Gothic" panose="020B0502020202020204" pitchFamily="34" charset="0"/>
              </a:rPr>
              <a:t>ir</a:t>
            </a:r>
            <a:r>
              <a:rPr lang="en-US" sz="2800" dirty="0">
                <a:latin typeface="Century Gothic" panose="020B0502020202020204" pitchFamily="34" charset="0"/>
              </a:rPr>
              <a:t> al </a:t>
            </a:r>
            <a:r>
              <a:rPr lang="en-US" sz="2800" dirty="0" err="1">
                <a:latin typeface="Century Gothic" panose="020B0502020202020204" pitchFamily="34" charset="0"/>
              </a:rPr>
              <a:t>baño</a:t>
            </a:r>
            <a:r>
              <a:rPr lang="en-US" sz="2800" dirty="0">
                <a:latin typeface="Century Gothic" panose="020B0502020202020204" pitchFamily="34" charset="0"/>
              </a:rPr>
              <a:t>? </a:t>
            </a:r>
          </a:p>
          <a:p>
            <a:pPr algn="ctr"/>
            <a:r>
              <a:rPr lang="en-US" sz="2800" dirty="0">
                <a:latin typeface="Century Gothic" panose="020B0502020202020204" pitchFamily="34" charset="0"/>
              </a:rPr>
              <a:t>=</a:t>
            </a:r>
          </a:p>
          <a:p>
            <a:pPr algn="ctr"/>
            <a:r>
              <a:rPr lang="en-US" sz="2800" dirty="0">
                <a:latin typeface="Century Gothic" panose="020B0502020202020204" pitchFamily="34" charset="0"/>
              </a:rPr>
              <a:t>Can I go to the bathroom?</a:t>
            </a:r>
          </a:p>
        </p:txBody>
      </p:sp>
    </p:spTree>
    <p:extLst>
      <p:ext uri="{BB962C8B-B14F-4D97-AF65-F5344CB8AC3E}">
        <p14:creationId xmlns:p14="http://schemas.microsoft.com/office/powerpoint/2010/main" val="3897544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4086517" y="1516810"/>
            <a:ext cx="40189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¿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Puedo</a:t>
            </a:r>
            <a:r>
              <a:rPr lang="en-US" sz="44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usar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US" sz="44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sacapuntas</a:t>
            </a:r>
            <a:r>
              <a:rPr lang="en-US" sz="44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000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ector room with board and flags">
            <a:extLst>
              <a:ext uri="{FF2B5EF4-FFF2-40B4-BE49-F238E27FC236}">
                <a16:creationId xmlns:a16="http://schemas.microsoft.com/office/drawing/2014/main" id="{6DAFF493-45A5-BD7D-99C4-1FFA828AD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" b="2271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vector opposite adjectives with blunt and sharp">
            <a:extLst>
              <a:ext uri="{FF2B5EF4-FFF2-40B4-BE49-F238E27FC236}">
                <a16:creationId xmlns:a16="http://schemas.microsoft.com/office/drawing/2014/main" id="{8822F857-6E31-A023-AF83-A3C8514D2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736" l="3355" r="97284">
                        <a14:foregroundMark x1="6230" y1="34717" x2="13898" y2="33208"/>
                        <a14:foregroundMark x1="24281" y1="90377" x2="23482" y2="78868"/>
                        <a14:foregroundMark x1="23642" y1="92453" x2="28275" y2="92264"/>
                        <a14:foregroundMark x1="5431" y1="82830" x2="6709" y2="77547"/>
                        <a14:foregroundMark x1="3514" y1="33019" x2="4792" y2="34528"/>
                        <a14:foregroundMark x1="40575" y1="40189" x2="37700" y2="68679"/>
                        <a14:foregroundMark x1="28275" y1="52264" x2="32588" y2="53585"/>
                        <a14:foregroundMark x1="7827" y1="78113" x2="9904" y2="78113"/>
                        <a14:foregroundMark x1="11821" y1="77358" x2="15655" y2="77358"/>
                        <a14:foregroundMark x1="64217" y1="64340" x2="64856" y2="36604"/>
                        <a14:foregroundMark x1="61821" y1="22075" x2="62620" y2="35094"/>
                        <a14:foregroundMark x1="40895" y1="29057" x2="41534" y2="32453"/>
                        <a14:foregroundMark x1="62141" y1="19623" x2="62141" y2="25283"/>
                        <a14:foregroundMark x1="59265" y1="53585" x2="59265" y2="53585"/>
                        <a14:foregroundMark x1="59265" y1="53585" x2="63259" y2="65660"/>
                        <a14:foregroundMark x1="78435" y1="56604" x2="79872" y2="31132"/>
                        <a14:foregroundMark x1="35304" y1="56226" x2="35304" y2="56226"/>
                        <a14:foregroundMark x1="72684" y1="76415" x2="72684" y2="76415"/>
                        <a14:foregroundMark x1="75080" y1="90755" x2="75080" y2="90755"/>
                        <a14:foregroundMark x1="71086" y1="94906" x2="71086" y2="94906"/>
                        <a14:foregroundMark x1="72204" y1="94906" x2="70927" y2="95094"/>
                        <a14:foregroundMark x1="63099" y1="65472" x2="64537" y2="38679"/>
                        <a14:foregroundMark x1="62141" y1="19245" x2="62141" y2="19245"/>
                        <a14:foregroundMark x1="75080" y1="29245" x2="75080" y2="29245"/>
                        <a14:foregroundMark x1="76997" y1="28491" x2="80671" y2="43208"/>
                        <a14:foregroundMark x1="87700" y1="45094" x2="87700" y2="45094"/>
                        <a14:foregroundMark x1="92492" y1="43019" x2="92492" y2="43019"/>
                        <a14:foregroundMark x1="94409" y1="38679" x2="94409" y2="38679"/>
                        <a14:foregroundMark x1="74281" y1="64528" x2="74281" y2="64528"/>
                        <a14:foregroundMark x1="74441" y1="69434" x2="74441" y2="69434"/>
                        <a14:foregroundMark x1="79073" y1="69434" x2="81949" y2="79245"/>
                        <a14:foregroundMark x1="64537" y1="41321" x2="61661" y2="62075"/>
                        <a14:foregroundMark x1="71885" y1="93774" x2="74281" y2="87547"/>
                        <a14:foregroundMark x1="70447" y1="94906" x2="71086" y2="93585"/>
                        <a14:foregroundMark x1="72843" y1="96792" x2="75719" y2="95283"/>
                        <a14:foregroundMark x1="64696" y1="92453" x2="64856" y2="85472"/>
                        <a14:foregroundMark x1="59585" y1="92830" x2="62620" y2="93774"/>
                        <a14:foregroundMark x1="43450" y1="91321" x2="40415" y2="90755"/>
                        <a14:foregroundMark x1="86901" y1="94528" x2="83067" y2="77925"/>
                        <a14:foregroundMark x1="89297" y1="93208" x2="93610" y2="88302"/>
                        <a14:foregroundMark x1="92652" y1="88491" x2="87700" y2="88302"/>
                        <a14:foregroundMark x1="70128" y1="95283" x2="67891" y2="95849"/>
                        <a14:foregroundMark x1="68371" y1="96226" x2="72684" y2="96792"/>
                        <a14:foregroundMark x1="73003" y1="97736" x2="66933" y2="97358"/>
                        <a14:foregroundMark x1="77955" y1="44528" x2="76358" y2="64340"/>
                        <a14:foregroundMark x1="62780" y1="19623" x2="62780" y2="15094"/>
                        <a14:foregroundMark x1="93930" y1="36604" x2="93930" y2="36604"/>
                        <a14:foregroundMark x1="94569" y1="36038" x2="96326" y2="35660"/>
                        <a14:foregroundMark x1="12300" y1="22264" x2="16613" y2="27736"/>
                        <a14:foregroundMark x1="16613" y1="27736" x2="26997" y2="25660"/>
                        <a14:foregroundMark x1="26997" y1="25660" x2="27476" y2="25660"/>
                        <a14:foregroundMark x1="27955" y1="63208" x2="27955" y2="63208"/>
                        <a14:foregroundMark x1="22684" y1="60943" x2="21406" y2="51321"/>
                        <a14:foregroundMark x1="19329" y1="65094" x2="20767" y2="76226"/>
                        <a14:foregroundMark x1="38978" y1="89811" x2="43610" y2="91321"/>
                        <a14:foregroundMark x1="45208" y1="91132" x2="45208" y2="91132"/>
                        <a14:foregroundMark x1="97284" y1="37170" x2="97284" y2="37170"/>
                        <a14:backgroundMark x1="66613" y1="98302" x2="66613" y2="98302"/>
                        <a14:backgroundMark x1="68211" y1="98302" x2="68211" y2="98302"/>
                        <a14:backgroundMark x1="73163" y1="98679" x2="73163" y2="98679"/>
                        <a14:backgroundMark x1="71246" y1="98679" x2="71246" y2="98679"/>
                        <a14:backgroundMark x1="67252" y1="94906" x2="67252" y2="94906"/>
                        <a14:backgroundMark x1="67412" y1="97170" x2="67412" y2="97170"/>
                        <a14:backgroundMark x1="86102" y1="43774" x2="86102" y2="43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52" y="2046409"/>
            <a:ext cx="5870705" cy="497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CA499B-54D1-BA8B-A6B3-233B1B733668}"/>
              </a:ext>
            </a:extLst>
          </p:cNvPr>
          <p:cNvSpPr txBox="1"/>
          <p:nvPr/>
        </p:nvSpPr>
        <p:spPr>
          <a:xfrm>
            <a:off x="6320130" y="2715729"/>
            <a:ext cx="541778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</a:t>
            </a:r>
            <a:r>
              <a:rPr lang="en-US" sz="280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Puedo</a:t>
            </a:r>
            <a:r>
              <a:rPr lang="en-US" sz="2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usar </a:t>
            </a:r>
            <a:r>
              <a:rPr lang="en-US" sz="280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US" sz="2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sacapuntas</a:t>
            </a:r>
            <a:r>
              <a:rPr lang="en-US" sz="2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I use the pencil sharpener?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093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75BAB-F42C-4CFC-9641-5CA9B4DCD5CF}"/>
              </a:ext>
            </a:extLst>
          </p:cNvPr>
          <p:cNvSpPr txBox="1"/>
          <p:nvPr/>
        </p:nvSpPr>
        <p:spPr>
          <a:xfrm>
            <a:off x="3473474" y="2058269"/>
            <a:ext cx="524505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¿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Puedo</a:t>
            </a:r>
            <a:r>
              <a:rPr lang="en-US" sz="44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tomar</a:t>
            </a:r>
            <a:r>
              <a:rPr lang="en-US" sz="44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agua</a:t>
            </a:r>
            <a:r>
              <a:rPr lang="en-US" sz="4400" b="1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US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US" sz="54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450660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368</Words>
  <Application>Microsoft Office PowerPoint</Application>
  <PresentationFormat>Widescreen</PresentationFormat>
  <Paragraphs>99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Bradley Hand ITC</vt:lpstr>
      <vt:lpstr>Britannic Bold</vt:lpstr>
      <vt:lpstr>Cavolini</vt:lpstr>
      <vt:lpstr>Century Gothic</vt:lpstr>
      <vt:lpstr>Comic Sans MS</vt:lpstr>
      <vt:lpstr>Neue Haas Grotesk Text Pro</vt:lpstr>
      <vt:lpstr>VanillaVTI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Citlali Villafuerte</dc:creator>
  <cp:lastModifiedBy>Kimberly Vega</cp:lastModifiedBy>
  <cp:revision>12</cp:revision>
  <dcterms:created xsi:type="dcterms:W3CDTF">2023-10-16T15:58:05Z</dcterms:created>
  <dcterms:modified xsi:type="dcterms:W3CDTF">2023-10-27T15:42:31Z</dcterms:modified>
</cp:coreProperties>
</file>