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sldIdLst>
    <p:sldId id="256" r:id="rId2"/>
    <p:sldId id="257" r:id="rId3"/>
    <p:sldId id="260" r:id="rId4"/>
    <p:sldId id="263" r:id="rId5"/>
    <p:sldId id="261" r:id="rId6"/>
    <p:sldId id="264" r:id="rId7"/>
    <p:sldId id="267" r:id="rId8"/>
    <p:sldId id="268" r:id="rId9"/>
    <p:sldId id="271" r:id="rId10"/>
    <p:sldId id="272" r:id="rId11"/>
    <p:sldId id="274" r:id="rId12"/>
    <p:sldId id="277" r:id="rId13"/>
    <p:sldId id="279" r:id="rId14"/>
    <p:sldId id="280" r:id="rId15"/>
    <p:sldId id="282" r:id="rId16"/>
    <p:sldId id="283" r:id="rId17"/>
    <p:sldId id="284" r:id="rId18"/>
    <p:sldId id="285" r:id="rId19"/>
    <p:sldId id="318" r:id="rId20"/>
    <p:sldId id="319" r:id="rId21"/>
    <p:sldId id="320" r:id="rId22"/>
    <p:sldId id="321" r:id="rId23"/>
    <p:sldId id="322" r:id="rId24"/>
    <p:sldId id="323" r:id="rId25"/>
    <p:sldId id="324" r:id="rId26"/>
    <p:sldId id="325" r:id="rId27"/>
    <p:sldId id="326" r:id="rId28"/>
    <p:sldId id="327" r:id="rId29"/>
    <p:sldId id="328" r:id="rId30"/>
    <p:sldId id="329" r:id="rId31"/>
    <p:sldId id="330" r:id="rId32"/>
    <p:sldId id="331" r:id="rId33"/>
    <p:sldId id="332" r:id="rId34"/>
    <p:sldId id="333" r:id="rId35"/>
    <p:sldId id="297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B528"/>
    <a:srgbClr val="EB9E03"/>
    <a:srgbClr val="880492"/>
    <a:srgbClr val="6508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85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01923" y="1122363"/>
            <a:ext cx="7588155" cy="2621154"/>
          </a:xfrm>
        </p:spPr>
        <p:txBody>
          <a:bodyPr anchor="b"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01923" y="3843708"/>
            <a:ext cx="7588155" cy="1414091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A8DD2-C443-44AD-85B3-4CE72B962C5F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FCA09-A334-4A38-8A78-E51DCD588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089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E956D-CB73-C986-F100-46487310D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515600" cy="113225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423E6A-A07C-BF0D-EA30-9A8A854E48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12648" y="1680898"/>
            <a:ext cx="10515600" cy="449606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DC9908-8F95-8DFC-72CC-158552B56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A8DD2-C443-44AD-85B3-4CE72B962C5F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26C9BE-9060-50CB-2BB7-07307FF89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4A835B-97D3-BC22-F0B8-4986D4636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FCA09-A334-4A38-8A78-E51DCD588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976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85B0252-346C-F6F4-3642-19F571550D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634888" y="578497"/>
            <a:ext cx="2047037" cy="5598466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98DA36-7351-9D6A-518B-678AB8A507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578497"/>
            <a:ext cx="8796688" cy="5598465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46BDFF-D746-836C-04B8-CA89AD5D1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A8DD2-C443-44AD-85B3-4CE72B962C5F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9AA929-A9E6-FF9C-0C59-177F892D6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16D893-7E81-90DC-4139-7687B39C3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FCA09-A334-4A38-8A78-E51DCD588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4105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DD052-3E45-E789-01F8-33250024EC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A8DD2-C443-44AD-85B3-4CE72B962C5F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FCA09-A334-4A38-8A78-E51DCD588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7822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D06AF-EF87-8489-2C82-DEB90B7EF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381" y="553616"/>
            <a:ext cx="8273140" cy="4008859"/>
          </a:xfrm>
        </p:spPr>
        <p:txBody>
          <a:bodyPr anchor="t">
            <a:norm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8E5678-CA38-1318-9EA2-5E0A4F9A59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3380" y="4589463"/>
            <a:ext cx="8273140" cy="1384617"/>
          </a:xfrm>
        </p:spPr>
        <p:txBody>
          <a:bodyPr anchor="b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E99186-7E5A-60AF-DE69-5C7DA7161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A8DD2-C443-44AD-85B3-4CE72B962C5F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FA13D1-1FBA-E820-323B-77B41F1A6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39BE85-85F6-4636-C651-D87CC969A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FCA09-A334-4A38-8A78-E51DCD588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8346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741152" cy="113225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2E861E-DFBA-B4AA-9356-CDE3D3F57C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2648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1D7538-EC5A-3EE7-176F-A58920C507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A8DD2-C443-44AD-85B3-4CE72B962C5F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FCA09-A334-4A38-8A78-E51DCD588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8027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EE969-634D-6E32-D227-18E9282C6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47396"/>
            <a:ext cx="10745788" cy="114329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CD26D4-290A-F0ED-7D62-41EDA6FEC2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685735"/>
            <a:ext cx="5157787" cy="559834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DA52B0-7419-A946-4523-6D34BCAD26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2386894"/>
            <a:ext cx="5157787" cy="37650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536620-C4F3-EEC3-DBF1-05196B1CBB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5735"/>
            <a:ext cx="5183188" cy="559834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3BAE980-E611-98B5-04E9-DE4584B0E3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199" y="2386894"/>
            <a:ext cx="5183189" cy="37650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3B3581-658A-8487-F9CB-E79F2BFF2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A8DD2-C443-44AD-85B3-4CE72B962C5F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49D76D8-9033-26CF-BF4C-AECCC685C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2A06B8-CC1D-542F-D8EB-7625046B9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FCA09-A334-4A38-8A78-E51DCD588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3319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A9F42-7FF7-F803-C075-BC4968D35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9E8268-7232-2944-F1BD-399F9419B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A8DD2-C443-44AD-85B3-4CE72B962C5F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968DDD-323F-89A1-84E3-DDBA626D9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FBDC76-671D-1671-DCE2-D5658BD40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FCA09-A334-4A38-8A78-E51DCD588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0049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BC4D82-0182-501C-9231-467676804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A8DD2-C443-44AD-85B3-4CE72B962C5F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EAA6C9-A7F3-19F1-D17C-A1D83FAF5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EBB816-1B94-116F-92D4-6043AE9E0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FCA09-A334-4A38-8A78-E51DCD588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9026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0C37F-77BE-E128-4248-D001C39E7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160" y="553616"/>
            <a:ext cx="3595634" cy="1757505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B20A8-A604-C977-02C0-083BA86634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4708" y="553616"/>
            <a:ext cx="6279741" cy="54864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0EEBFB-2026-6A35-33ED-F008376B67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7160" y="2311121"/>
            <a:ext cx="3595634" cy="3728895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F05638-7A56-469A-825A-1DFA60025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A8DD2-C443-44AD-85B3-4CE72B962C5F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85A215-184B-2105-0279-ED02F6445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C7CA46-892B-253A-3A28-7414E17B8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FCA09-A334-4A38-8A78-E51DCD588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495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06A09-98CF-FAC2-3708-AECC4360C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557784"/>
            <a:ext cx="3595634" cy="2212313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71C769-CEC8-962A-01E6-15B0E05679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063319" y="657103"/>
            <a:ext cx="6483687" cy="555590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2C4A61-EF2A-C5A5-B150-4448600B39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1" y="2826137"/>
            <a:ext cx="3585586" cy="3434638"/>
          </a:xfrm>
        </p:spPr>
        <p:txBody>
          <a:bodyPr anchor="b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0B235E-39C7-4C78-20EF-DB48ECD9C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A8DD2-C443-44AD-85B3-4CE72B962C5F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DC75DA-9A78-9AB9-7171-95A08CC51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FE1A03-DCCB-53C7-DBFE-2AD55C905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FCA09-A334-4A38-8A78-E51DCD588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7329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5BFB69-9245-EC58-F1DE-FEB625BD3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653578" cy="1132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16AFD5-5144-C460-0CA4-644BC4A93C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2647" y="1715532"/>
            <a:ext cx="10653579" cy="4593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95753E-AF8A-7E04-8A1A-205B755A02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7160" y="6453002"/>
            <a:ext cx="34943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999A8DD2-C443-44AD-85B3-4CE72B962C5F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E1B7C8-DA74-800B-EE14-A39E9DB32D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76521" y="6453002"/>
            <a:ext cx="28054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C1647D-0DF0-CA1B-F723-EF7B8F508D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32162" y="6453002"/>
            <a:ext cx="4292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FA4FCA09-A334-4A38-8A78-E51DCD588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043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66" r:id="rId6"/>
    <p:sldLayoutId id="2147483662" r:id="rId7"/>
    <p:sldLayoutId id="2147483663" r:id="rId8"/>
    <p:sldLayoutId id="2147483664" r:id="rId9"/>
    <p:sldLayoutId id="2147483665" r:id="rId10"/>
    <p:sldLayoutId id="214748366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font, logo, graphics&#10;&#10;Description automatically generated">
            <a:extLst>
              <a:ext uri="{FF2B5EF4-FFF2-40B4-BE49-F238E27FC236}">
                <a16:creationId xmlns:a16="http://schemas.microsoft.com/office/drawing/2014/main" id="{DC0759D5-0D71-29DD-C923-CD406F9C55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292" y="317812"/>
            <a:ext cx="6187814" cy="220631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2AE3E68-EB66-BE26-5F7A-8B4EE547121C}"/>
              </a:ext>
            </a:extLst>
          </p:cNvPr>
          <p:cNvSpPr txBox="1"/>
          <p:nvPr/>
        </p:nvSpPr>
        <p:spPr>
          <a:xfrm>
            <a:off x="1511558" y="3429000"/>
            <a:ext cx="933994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C00000"/>
                </a:solidFill>
                <a:latin typeface="Century Gothic" panose="020B0502020202020204" pitchFamily="34" charset="0"/>
              </a:rPr>
              <a:t>Presenta</a:t>
            </a:r>
            <a:r>
              <a:rPr lang="en-US" sz="40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…</a:t>
            </a:r>
          </a:p>
          <a:p>
            <a:pPr algn="ctr"/>
            <a:endParaRPr lang="en-US" sz="4000" b="1" dirty="0">
              <a:solidFill>
                <a:srgbClr val="C00000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US" sz="4000" b="1" dirty="0">
                <a:latin typeface="Century Gothic" panose="020B0502020202020204" pitchFamily="34" charset="0"/>
              </a:rPr>
              <a:t>Middle School Prep</a:t>
            </a:r>
          </a:p>
          <a:p>
            <a:pPr algn="ctr"/>
            <a:endParaRPr lang="en-US" sz="1600" b="1" dirty="0">
              <a:latin typeface="Century Gothic" panose="020B0502020202020204" pitchFamily="34" charset="0"/>
            </a:endParaRPr>
          </a:p>
          <a:p>
            <a:pPr algn="ctr"/>
            <a:r>
              <a:rPr lang="en-US" sz="3200" b="1" dirty="0">
                <a:latin typeface="Century Gothic" panose="020B0502020202020204" pitchFamily="34" charset="0"/>
              </a:rPr>
              <a:t>¡</a:t>
            </a:r>
            <a:r>
              <a:rPr lang="en-US" sz="3200" b="1" dirty="0" err="1">
                <a:latin typeface="Century Gothic" panose="020B0502020202020204" pitchFamily="34" charset="0"/>
              </a:rPr>
              <a:t>Preparación</a:t>
            </a:r>
            <a:r>
              <a:rPr lang="en-US" sz="3200" b="1" dirty="0">
                <a:latin typeface="Century Gothic" panose="020B0502020202020204" pitchFamily="34" charset="0"/>
              </a:rPr>
              <a:t> para la </a:t>
            </a:r>
            <a:r>
              <a:rPr lang="en-US" sz="3200" b="1" dirty="0" err="1">
                <a:latin typeface="Century Gothic" panose="020B0502020202020204" pitchFamily="34" charset="0"/>
              </a:rPr>
              <a:t>escuela</a:t>
            </a:r>
            <a:r>
              <a:rPr lang="en-US" sz="3200" b="1" dirty="0">
                <a:latin typeface="Century Gothic" panose="020B0502020202020204" pitchFamily="34" charset="0"/>
              </a:rPr>
              <a:t> </a:t>
            </a:r>
            <a:r>
              <a:rPr lang="en-US" sz="3200" b="1" dirty="0" err="1">
                <a:latin typeface="Century Gothic" panose="020B0502020202020204" pitchFamily="34" charset="0"/>
              </a:rPr>
              <a:t>secundaria</a:t>
            </a:r>
            <a:r>
              <a:rPr lang="en-US" sz="3200" b="1" dirty="0">
                <a:latin typeface="Century Gothic" panose="020B050202020202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6881635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AD55F70-F40F-D48E-17D4-61AC5C6FD61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35" b="21694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1475BAB-F42C-4CFC-9641-5CA9B4DCD5CF}"/>
              </a:ext>
            </a:extLst>
          </p:cNvPr>
          <p:cNvSpPr txBox="1"/>
          <p:nvPr/>
        </p:nvSpPr>
        <p:spPr>
          <a:xfrm>
            <a:off x="4385689" y="1770785"/>
            <a:ext cx="3420621" cy="1179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6600" b="1" dirty="0">
                <a:solidFill>
                  <a:schemeClr val="bg1"/>
                </a:solidFill>
                <a:effectLst/>
                <a:latin typeface="Bradley Hand ITC" panose="03070402050302030203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G = heh</a:t>
            </a:r>
            <a:endParaRPr lang="en-US" sz="6600" dirty="0">
              <a:solidFill>
                <a:schemeClr val="bg1"/>
              </a:solidFill>
              <a:effectLst/>
              <a:latin typeface="Bradley Hand ITC" panose="03070402050302030203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92003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AD55F70-F40F-D48E-17D4-61AC5C6FD61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35" b="21694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1475BAB-F42C-4CFC-9641-5CA9B4DCD5CF}"/>
              </a:ext>
            </a:extLst>
          </p:cNvPr>
          <p:cNvSpPr txBox="1"/>
          <p:nvPr/>
        </p:nvSpPr>
        <p:spPr>
          <a:xfrm>
            <a:off x="3839974" y="1850185"/>
            <a:ext cx="451205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  <a:effectLst/>
                <a:latin typeface="Bradley Hand ITC" panose="03070402050302030203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H = ach-eh</a:t>
            </a:r>
            <a:endParaRPr lang="en-US" sz="6600" b="1" dirty="0">
              <a:solidFill>
                <a:schemeClr val="bg1"/>
              </a:solidFill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41515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AD55F70-F40F-D48E-17D4-61AC5C6FD61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35" b="21694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1475BAB-F42C-4CFC-9641-5CA9B4DCD5CF}"/>
              </a:ext>
            </a:extLst>
          </p:cNvPr>
          <p:cNvSpPr txBox="1"/>
          <p:nvPr/>
        </p:nvSpPr>
        <p:spPr>
          <a:xfrm>
            <a:off x="3596566" y="1832601"/>
            <a:ext cx="499886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  <a:effectLst/>
                <a:latin typeface="Bradley Hand ITC" panose="03070402050302030203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 = </a:t>
            </a:r>
            <a:r>
              <a:rPr lang="en-US" sz="6600" b="1" dirty="0" err="1">
                <a:solidFill>
                  <a:schemeClr val="bg1"/>
                </a:solidFill>
                <a:effectLst/>
                <a:latin typeface="Bradley Hand ITC" panose="03070402050302030203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ee</a:t>
            </a:r>
            <a:endParaRPr lang="en-US" sz="6600" b="1" dirty="0">
              <a:solidFill>
                <a:schemeClr val="bg1"/>
              </a:solidFill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58230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AD55F70-F40F-D48E-17D4-61AC5C6FD61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35" b="21694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1475BAB-F42C-4CFC-9641-5CA9B4DCD5CF}"/>
              </a:ext>
            </a:extLst>
          </p:cNvPr>
          <p:cNvSpPr txBox="1"/>
          <p:nvPr/>
        </p:nvSpPr>
        <p:spPr>
          <a:xfrm>
            <a:off x="4086517" y="1737812"/>
            <a:ext cx="401896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  <a:effectLst/>
                <a:latin typeface="Bradley Hand ITC" panose="03070402050302030203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J = </a:t>
            </a:r>
            <a:r>
              <a:rPr lang="en-US" sz="6600" b="1" dirty="0" err="1">
                <a:solidFill>
                  <a:schemeClr val="bg1"/>
                </a:solidFill>
                <a:effectLst/>
                <a:latin typeface="Bradley Hand ITC" panose="03070402050302030203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hota</a:t>
            </a:r>
            <a:endParaRPr lang="en-US" sz="6600" b="1" dirty="0">
              <a:solidFill>
                <a:schemeClr val="bg1"/>
              </a:solidFill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24785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AD55F70-F40F-D48E-17D4-61AC5C6FD61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35" b="21694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1475BAB-F42C-4CFC-9641-5CA9B4DCD5CF}"/>
              </a:ext>
            </a:extLst>
          </p:cNvPr>
          <p:cNvSpPr txBox="1"/>
          <p:nvPr/>
        </p:nvSpPr>
        <p:spPr>
          <a:xfrm>
            <a:off x="4086517" y="1865494"/>
            <a:ext cx="401896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  <a:effectLst/>
                <a:latin typeface="Bradley Hand ITC" panose="03070402050302030203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K = </a:t>
            </a:r>
            <a:r>
              <a:rPr lang="en-US" sz="6600" b="1" dirty="0" err="1">
                <a:solidFill>
                  <a:schemeClr val="bg1"/>
                </a:solidFill>
                <a:effectLst/>
                <a:latin typeface="Bradley Hand ITC" panose="03070402050302030203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kah</a:t>
            </a:r>
            <a:endParaRPr lang="en-US" sz="6600" b="1" dirty="0">
              <a:solidFill>
                <a:schemeClr val="bg1"/>
              </a:solidFill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40124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AD55F70-F40F-D48E-17D4-61AC5C6FD61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35" b="21694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1475BAB-F42C-4CFC-9641-5CA9B4DCD5CF}"/>
              </a:ext>
            </a:extLst>
          </p:cNvPr>
          <p:cNvSpPr txBox="1"/>
          <p:nvPr/>
        </p:nvSpPr>
        <p:spPr>
          <a:xfrm>
            <a:off x="4086517" y="1925112"/>
            <a:ext cx="401896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600" b="1" dirty="0">
                <a:solidFill>
                  <a:schemeClr val="bg1"/>
                </a:solidFill>
                <a:effectLst/>
                <a:latin typeface="Bradley Hand ITC" panose="03070402050302030203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L = el-eh</a:t>
            </a:r>
            <a:endParaRPr lang="en-US" sz="6600" b="1" dirty="0">
              <a:solidFill>
                <a:schemeClr val="bg1"/>
              </a:solidFill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61768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AD55F70-F40F-D48E-17D4-61AC5C6FD61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35" b="21694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1475BAB-F42C-4CFC-9641-5CA9B4DCD5CF}"/>
              </a:ext>
            </a:extLst>
          </p:cNvPr>
          <p:cNvSpPr txBox="1"/>
          <p:nvPr/>
        </p:nvSpPr>
        <p:spPr>
          <a:xfrm>
            <a:off x="4006874" y="1760796"/>
            <a:ext cx="41782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chemeClr val="bg1"/>
                </a:solidFill>
                <a:latin typeface="Bradley Hand ITC" panose="03070402050302030203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Ll</a:t>
            </a:r>
            <a:r>
              <a:rPr lang="en-US" sz="4400" b="1" dirty="0">
                <a:solidFill>
                  <a:schemeClr val="bg1"/>
                </a:solidFill>
                <a:latin typeface="Bradley Hand ITC" panose="03070402050302030203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= y</a:t>
            </a:r>
            <a:endParaRPr lang="en-US" sz="4400" b="1" dirty="0">
              <a:solidFill>
                <a:schemeClr val="bg1"/>
              </a:solidFill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95002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AD55F70-F40F-D48E-17D4-61AC5C6FD61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35" b="21694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1475BAB-F42C-4CFC-9641-5CA9B4DCD5CF}"/>
              </a:ext>
            </a:extLst>
          </p:cNvPr>
          <p:cNvSpPr txBox="1"/>
          <p:nvPr/>
        </p:nvSpPr>
        <p:spPr>
          <a:xfrm>
            <a:off x="3853240" y="1829901"/>
            <a:ext cx="448552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  <a:effectLst/>
                <a:latin typeface="Bradley Hand ITC" panose="03070402050302030203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M = </a:t>
            </a:r>
            <a:r>
              <a:rPr lang="en-US" sz="6600" b="1" dirty="0" err="1">
                <a:solidFill>
                  <a:schemeClr val="bg1"/>
                </a:solidFill>
                <a:effectLst/>
                <a:latin typeface="Bradley Hand ITC" panose="03070402050302030203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6600" b="1" dirty="0">
                <a:solidFill>
                  <a:schemeClr val="bg1"/>
                </a:solidFill>
                <a:effectLst/>
                <a:latin typeface="Bradley Hand ITC" panose="03070402050302030203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-eh</a:t>
            </a:r>
            <a:endParaRPr lang="en-US" sz="6600" b="1" dirty="0">
              <a:solidFill>
                <a:schemeClr val="bg1"/>
              </a:solidFill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01106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AD55F70-F40F-D48E-17D4-61AC5C6FD61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35" b="21694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1475BAB-F42C-4CFC-9641-5CA9B4DCD5CF}"/>
              </a:ext>
            </a:extLst>
          </p:cNvPr>
          <p:cNvSpPr txBox="1"/>
          <p:nvPr/>
        </p:nvSpPr>
        <p:spPr>
          <a:xfrm>
            <a:off x="4086517" y="1863219"/>
            <a:ext cx="401896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  <a:effectLst/>
                <a:latin typeface="Bradley Hand ITC" panose="03070402050302030203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N = </a:t>
            </a:r>
            <a:r>
              <a:rPr lang="en-US" sz="6600" b="1" dirty="0" err="1">
                <a:solidFill>
                  <a:schemeClr val="bg1"/>
                </a:solidFill>
                <a:effectLst/>
                <a:latin typeface="Bradley Hand ITC" panose="03070402050302030203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en</a:t>
            </a:r>
            <a:r>
              <a:rPr lang="en-US" sz="6600" b="1" dirty="0">
                <a:solidFill>
                  <a:schemeClr val="bg1"/>
                </a:solidFill>
                <a:effectLst/>
                <a:latin typeface="Bradley Hand ITC" panose="03070402050302030203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-eh</a:t>
            </a:r>
            <a:endParaRPr lang="en-US" sz="6600" b="1" dirty="0">
              <a:solidFill>
                <a:schemeClr val="bg1"/>
              </a:solidFill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96411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AD55F70-F40F-D48E-17D4-61AC5C6FD61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35" b="21694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1475BAB-F42C-4CFC-9641-5CA9B4DCD5CF}"/>
              </a:ext>
            </a:extLst>
          </p:cNvPr>
          <p:cNvSpPr txBox="1"/>
          <p:nvPr/>
        </p:nvSpPr>
        <p:spPr>
          <a:xfrm>
            <a:off x="3783827" y="1766966"/>
            <a:ext cx="462434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  <a:latin typeface="Bradley Hand ITC" panose="03070402050302030203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Ñ = </a:t>
            </a:r>
            <a:r>
              <a:rPr lang="en-US" sz="6600" b="1" dirty="0" err="1">
                <a:solidFill>
                  <a:schemeClr val="bg1"/>
                </a:solidFill>
                <a:latin typeface="Bradley Hand ITC" panose="03070402050302030203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en</a:t>
            </a:r>
            <a:r>
              <a:rPr lang="en-US" sz="6600" b="1" dirty="0">
                <a:solidFill>
                  <a:schemeClr val="bg1"/>
                </a:solidFill>
                <a:latin typeface="Bradley Hand ITC" panose="03070402050302030203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-yeh</a:t>
            </a:r>
            <a:endParaRPr lang="en-US" sz="6600" b="1" dirty="0">
              <a:solidFill>
                <a:schemeClr val="bg1"/>
              </a:solidFill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67345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3469FE5-A344-E378-D61F-BC70BBD71E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533" r="2" b="18570"/>
          <a:stretch/>
        </p:blipFill>
        <p:spPr>
          <a:xfrm>
            <a:off x="0" y="1"/>
            <a:ext cx="12192000" cy="6858000"/>
          </a:xfrm>
          <a:prstGeom prst="rect">
            <a:avLst/>
          </a:prstGeom>
          <a:noFill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C90584A-7324-9393-A113-87C69EFDA892}"/>
              </a:ext>
            </a:extLst>
          </p:cNvPr>
          <p:cNvSpPr txBox="1"/>
          <p:nvPr/>
        </p:nvSpPr>
        <p:spPr>
          <a:xfrm>
            <a:off x="3191068" y="1315617"/>
            <a:ext cx="320973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chemeClr val="bg1"/>
                </a:solidFill>
                <a:latin typeface="Bradley Hand ITC" panose="03070402050302030203" pitchFamily="66" charset="0"/>
              </a:rPr>
              <a:t>El </a:t>
            </a:r>
            <a:r>
              <a:rPr lang="en-US" sz="6000" dirty="0" err="1">
                <a:solidFill>
                  <a:schemeClr val="bg1"/>
                </a:solidFill>
                <a:latin typeface="Bradley Hand ITC" panose="03070402050302030203" pitchFamily="66" charset="0"/>
              </a:rPr>
              <a:t>Alfabeto</a:t>
            </a:r>
            <a:endParaRPr lang="en-US" sz="6000" dirty="0">
              <a:solidFill>
                <a:schemeClr val="bg1"/>
              </a:solidFill>
              <a:latin typeface="Bradley Hand ITC" panose="03070402050302030203" pitchFamily="66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2C6F732-1EC4-27E3-6644-EEB9CF24BA10}"/>
              </a:ext>
            </a:extLst>
          </p:cNvPr>
          <p:cNvSpPr txBox="1"/>
          <p:nvPr/>
        </p:nvSpPr>
        <p:spPr>
          <a:xfrm>
            <a:off x="5823329" y="681135"/>
            <a:ext cx="17235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Bradley Hand ITC" panose="03070402050302030203" pitchFamily="66" charset="0"/>
              </a:rPr>
              <a:t>A  B  C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A68444D-1DB9-D120-0D38-6726CCEEEF0B}"/>
              </a:ext>
            </a:extLst>
          </p:cNvPr>
          <p:cNvSpPr txBox="1"/>
          <p:nvPr/>
        </p:nvSpPr>
        <p:spPr>
          <a:xfrm>
            <a:off x="6096000" y="1315617"/>
            <a:ext cx="16177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Bradley Hand ITC" panose="03070402050302030203" pitchFamily="66" charset="0"/>
              </a:rPr>
              <a:t>D  E  F</a:t>
            </a:r>
          </a:p>
        </p:txBody>
      </p:sp>
    </p:spTree>
    <p:extLst>
      <p:ext uri="{BB962C8B-B14F-4D97-AF65-F5344CB8AC3E}">
        <p14:creationId xmlns:p14="http://schemas.microsoft.com/office/powerpoint/2010/main" val="2167251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AD55F70-F40F-D48E-17D4-61AC5C6FD61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35" b="21694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1475BAB-F42C-4CFC-9641-5CA9B4DCD5CF}"/>
              </a:ext>
            </a:extLst>
          </p:cNvPr>
          <p:cNvSpPr txBox="1"/>
          <p:nvPr/>
        </p:nvSpPr>
        <p:spPr>
          <a:xfrm>
            <a:off x="3783827" y="1815092"/>
            <a:ext cx="462434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  <a:latin typeface="Bradley Hand ITC" panose="03070402050302030203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O = oh</a:t>
            </a:r>
            <a:endParaRPr lang="en-US" sz="6600" b="1" dirty="0">
              <a:solidFill>
                <a:schemeClr val="bg1"/>
              </a:solidFill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09913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AD55F70-F40F-D48E-17D4-61AC5C6FD61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35" b="21694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1475BAB-F42C-4CFC-9641-5CA9B4DCD5CF}"/>
              </a:ext>
            </a:extLst>
          </p:cNvPr>
          <p:cNvSpPr txBox="1"/>
          <p:nvPr/>
        </p:nvSpPr>
        <p:spPr>
          <a:xfrm>
            <a:off x="3783827" y="1911345"/>
            <a:ext cx="462434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  <a:latin typeface="Bradley Hand ITC" panose="03070402050302030203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P = </a:t>
            </a:r>
            <a:r>
              <a:rPr lang="en-US" sz="6600" b="1" dirty="0" err="1">
                <a:solidFill>
                  <a:schemeClr val="bg1"/>
                </a:solidFill>
                <a:latin typeface="Bradley Hand ITC" panose="03070402050302030203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peh</a:t>
            </a:r>
            <a:endParaRPr lang="en-US" sz="6600" b="1" dirty="0">
              <a:solidFill>
                <a:schemeClr val="bg1"/>
              </a:solidFill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62684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AD55F70-F40F-D48E-17D4-61AC5C6FD61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35" b="21694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1475BAB-F42C-4CFC-9641-5CA9B4DCD5CF}"/>
              </a:ext>
            </a:extLst>
          </p:cNvPr>
          <p:cNvSpPr txBox="1"/>
          <p:nvPr/>
        </p:nvSpPr>
        <p:spPr>
          <a:xfrm>
            <a:off x="3783827" y="1911345"/>
            <a:ext cx="462434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  <a:latin typeface="Bradley Hand ITC" panose="03070402050302030203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Q = cu</a:t>
            </a:r>
            <a:endParaRPr lang="en-US" sz="6600" b="1" dirty="0">
              <a:solidFill>
                <a:schemeClr val="bg1"/>
              </a:solidFill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66942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AD55F70-F40F-D48E-17D4-61AC5C6FD61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35" b="21694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1475BAB-F42C-4CFC-9641-5CA9B4DCD5CF}"/>
              </a:ext>
            </a:extLst>
          </p:cNvPr>
          <p:cNvSpPr txBox="1"/>
          <p:nvPr/>
        </p:nvSpPr>
        <p:spPr>
          <a:xfrm>
            <a:off x="3783827" y="1911345"/>
            <a:ext cx="462434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  <a:latin typeface="Bradley Hand ITC" panose="03070402050302030203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R = er-e</a:t>
            </a:r>
            <a:endParaRPr lang="en-US" sz="6600" b="1" dirty="0">
              <a:solidFill>
                <a:schemeClr val="bg1"/>
              </a:solidFill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67026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AD55F70-F40F-D48E-17D4-61AC5C6FD61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35" b="21694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1475BAB-F42C-4CFC-9641-5CA9B4DCD5CF}"/>
              </a:ext>
            </a:extLst>
          </p:cNvPr>
          <p:cNvSpPr txBox="1"/>
          <p:nvPr/>
        </p:nvSpPr>
        <p:spPr>
          <a:xfrm>
            <a:off x="3464040" y="1510293"/>
            <a:ext cx="526392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  <a:latin typeface="Bradley Hand ITC" panose="03070402050302030203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Rr = rolling r’s (</a:t>
            </a:r>
            <a:r>
              <a:rPr lang="en-US" sz="6600" b="1" dirty="0" err="1">
                <a:solidFill>
                  <a:schemeClr val="bg1"/>
                </a:solidFill>
                <a:latin typeface="Bradley Hand ITC" panose="03070402050302030203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rrrrr</a:t>
            </a:r>
            <a:r>
              <a:rPr lang="en-US" sz="6600" b="1" dirty="0">
                <a:solidFill>
                  <a:schemeClr val="bg1"/>
                </a:solidFill>
                <a:latin typeface="Bradley Hand ITC" panose="03070402050302030203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sz="6600" b="1" dirty="0">
              <a:solidFill>
                <a:schemeClr val="bg1"/>
              </a:solidFill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10977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AD55F70-F40F-D48E-17D4-61AC5C6FD61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35" b="21694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1475BAB-F42C-4CFC-9641-5CA9B4DCD5CF}"/>
              </a:ext>
            </a:extLst>
          </p:cNvPr>
          <p:cNvSpPr txBox="1"/>
          <p:nvPr/>
        </p:nvSpPr>
        <p:spPr>
          <a:xfrm>
            <a:off x="3464040" y="1847177"/>
            <a:ext cx="526392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  <a:latin typeface="Bradley Hand ITC" panose="03070402050302030203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S = es-eh</a:t>
            </a:r>
            <a:endParaRPr lang="en-US" sz="6600" b="1" dirty="0">
              <a:solidFill>
                <a:schemeClr val="bg1"/>
              </a:solidFill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14660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AD55F70-F40F-D48E-17D4-61AC5C6FD61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35" b="21694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1475BAB-F42C-4CFC-9641-5CA9B4DCD5CF}"/>
              </a:ext>
            </a:extLst>
          </p:cNvPr>
          <p:cNvSpPr txBox="1"/>
          <p:nvPr/>
        </p:nvSpPr>
        <p:spPr>
          <a:xfrm>
            <a:off x="3464040" y="1847177"/>
            <a:ext cx="526392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  <a:latin typeface="Bradley Hand ITC" panose="03070402050302030203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 = </a:t>
            </a:r>
            <a:r>
              <a:rPr lang="en-US" sz="6600" b="1" dirty="0" err="1">
                <a:solidFill>
                  <a:schemeClr val="bg1"/>
                </a:solidFill>
                <a:latin typeface="Bradley Hand ITC" panose="03070402050302030203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teh</a:t>
            </a:r>
            <a:endParaRPr lang="en-US" sz="6600" b="1" dirty="0">
              <a:solidFill>
                <a:schemeClr val="bg1"/>
              </a:solidFill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73350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AD55F70-F40F-D48E-17D4-61AC5C6FD61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35" b="21694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1475BAB-F42C-4CFC-9641-5CA9B4DCD5CF}"/>
              </a:ext>
            </a:extLst>
          </p:cNvPr>
          <p:cNvSpPr txBox="1"/>
          <p:nvPr/>
        </p:nvSpPr>
        <p:spPr>
          <a:xfrm>
            <a:off x="3464040" y="1847177"/>
            <a:ext cx="526392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  <a:latin typeface="Bradley Hand ITC" panose="03070402050302030203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U = ooh</a:t>
            </a:r>
            <a:endParaRPr lang="en-US" sz="6600" b="1" dirty="0">
              <a:solidFill>
                <a:schemeClr val="bg1"/>
              </a:solidFill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70421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AD55F70-F40F-D48E-17D4-61AC5C6FD61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35" b="21694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1475BAB-F42C-4CFC-9641-5CA9B4DCD5CF}"/>
              </a:ext>
            </a:extLst>
          </p:cNvPr>
          <p:cNvSpPr txBox="1"/>
          <p:nvPr/>
        </p:nvSpPr>
        <p:spPr>
          <a:xfrm>
            <a:off x="3464040" y="1847177"/>
            <a:ext cx="526392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  <a:latin typeface="Bradley Hand ITC" panose="03070402050302030203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V = </a:t>
            </a:r>
            <a:r>
              <a:rPr lang="en-US" sz="6600" b="1" dirty="0" err="1">
                <a:solidFill>
                  <a:schemeClr val="bg1"/>
                </a:solidFill>
                <a:latin typeface="Bradley Hand ITC" panose="03070402050302030203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veh</a:t>
            </a:r>
            <a:endParaRPr lang="en-US" sz="6600" b="1" dirty="0">
              <a:solidFill>
                <a:schemeClr val="bg1"/>
              </a:solidFill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81892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AD55F70-F40F-D48E-17D4-61AC5C6FD61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35" b="21694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1475BAB-F42C-4CFC-9641-5CA9B4DCD5CF}"/>
              </a:ext>
            </a:extLst>
          </p:cNvPr>
          <p:cNvSpPr txBox="1"/>
          <p:nvPr/>
        </p:nvSpPr>
        <p:spPr>
          <a:xfrm>
            <a:off x="2895072" y="1975514"/>
            <a:ext cx="640185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  <a:latin typeface="Bradley Hand ITC" panose="03070402050302030203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W = doob-</a:t>
            </a:r>
            <a:r>
              <a:rPr lang="en-US" sz="6600" b="1" dirty="0" err="1">
                <a:solidFill>
                  <a:schemeClr val="bg1"/>
                </a:solidFill>
                <a:latin typeface="Bradley Hand ITC" panose="03070402050302030203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leh</a:t>
            </a:r>
            <a:r>
              <a:rPr lang="en-US" sz="6600" b="1" dirty="0">
                <a:solidFill>
                  <a:schemeClr val="bg1"/>
                </a:solidFill>
                <a:latin typeface="Bradley Hand ITC" panose="03070402050302030203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-ooh</a:t>
            </a:r>
            <a:endParaRPr lang="en-US" sz="6600" b="1" dirty="0">
              <a:solidFill>
                <a:schemeClr val="bg1"/>
              </a:solidFill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15479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AD55F70-F40F-D48E-17D4-61AC5C6FD61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35" b="21694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1475BAB-F42C-4CFC-9641-5CA9B4DCD5CF}"/>
              </a:ext>
            </a:extLst>
          </p:cNvPr>
          <p:cNvSpPr txBox="1"/>
          <p:nvPr/>
        </p:nvSpPr>
        <p:spPr>
          <a:xfrm>
            <a:off x="4392677" y="1854071"/>
            <a:ext cx="30998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  <a:latin typeface="Bradley Hand ITC" panose="03070402050302030203" pitchFamily="66" charset="0"/>
              </a:rPr>
              <a:t>A = ah</a:t>
            </a:r>
          </a:p>
        </p:txBody>
      </p:sp>
    </p:spTree>
    <p:extLst>
      <p:ext uri="{BB962C8B-B14F-4D97-AF65-F5344CB8AC3E}">
        <p14:creationId xmlns:p14="http://schemas.microsoft.com/office/powerpoint/2010/main" val="9134751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AD55F70-F40F-D48E-17D4-61AC5C6FD61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35" b="21694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1475BAB-F42C-4CFC-9641-5CA9B4DCD5CF}"/>
              </a:ext>
            </a:extLst>
          </p:cNvPr>
          <p:cNvSpPr txBox="1"/>
          <p:nvPr/>
        </p:nvSpPr>
        <p:spPr>
          <a:xfrm>
            <a:off x="2895072" y="1975514"/>
            <a:ext cx="640185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  <a:latin typeface="Bradley Hand ITC" panose="03070402050302030203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X = eh-</a:t>
            </a:r>
            <a:r>
              <a:rPr lang="en-US" sz="6600" b="1" dirty="0" err="1">
                <a:solidFill>
                  <a:schemeClr val="bg1"/>
                </a:solidFill>
                <a:latin typeface="Bradley Hand ITC" panose="03070402050302030203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kis</a:t>
            </a:r>
            <a:endParaRPr lang="en-US" sz="6600" b="1" dirty="0">
              <a:solidFill>
                <a:schemeClr val="bg1"/>
              </a:solidFill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430042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AD55F70-F40F-D48E-17D4-61AC5C6FD61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35" b="21694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1475BAB-F42C-4CFC-9641-5CA9B4DCD5CF}"/>
              </a:ext>
            </a:extLst>
          </p:cNvPr>
          <p:cNvSpPr txBox="1"/>
          <p:nvPr/>
        </p:nvSpPr>
        <p:spPr>
          <a:xfrm>
            <a:off x="2771009" y="1863219"/>
            <a:ext cx="664998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  <a:latin typeface="Bradley Hand ITC" panose="03070402050302030203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Y = </a:t>
            </a:r>
            <a:r>
              <a:rPr lang="en-US" sz="6600" b="1" dirty="0" err="1">
                <a:solidFill>
                  <a:schemeClr val="bg1"/>
                </a:solidFill>
                <a:latin typeface="Bradley Hand ITC" panose="03070402050302030203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ee</a:t>
            </a:r>
            <a:r>
              <a:rPr lang="en-US" sz="6600" b="1" dirty="0">
                <a:solidFill>
                  <a:schemeClr val="bg1"/>
                </a:solidFill>
                <a:latin typeface="Bradley Hand ITC" panose="03070402050302030203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6600" b="1" dirty="0" err="1">
                <a:solidFill>
                  <a:schemeClr val="bg1"/>
                </a:solidFill>
                <a:latin typeface="Bradley Hand ITC" panose="03070402050302030203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gri</a:t>
            </a:r>
            <a:r>
              <a:rPr lang="en-US" sz="6600" b="1" dirty="0">
                <a:solidFill>
                  <a:schemeClr val="bg1"/>
                </a:solidFill>
                <a:latin typeface="Bradley Hand ITC" panose="03070402050302030203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-eh-gah</a:t>
            </a:r>
            <a:endParaRPr lang="en-US" sz="6600" b="1" dirty="0">
              <a:solidFill>
                <a:schemeClr val="bg1"/>
              </a:solidFill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293640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AD55F70-F40F-D48E-17D4-61AC5C6FD61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35" b="21694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1475BAB-F42C-4CFC-9641-5CA9B4DCD5CF}"/>
              </a:ext>
            </a:extLst>
          </p:cNvPr>
          <p:cNvSpPr txBox="1"/>
          <p:nvPr/>
        </p:nvSpPr>
        <p:spPr>
          <a:xfrm>
            <a:off x="2771009" y="1863219"/>
            <a:ext cx="664998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  <a:latin typeface="Bradley Hand ITC" panose="03070402050302030203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Z = se-ta</a:t>
            </a:r>
            <a:endParaRPr lang="en-US" sz="6600" b="1" dirty="0">
              <a:solidFill>
                <a:schemeClr val="bg1"/>
              </a:solidFill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019726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EAD0659-FD8A-147F-7AD5-F8BE6684367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" t="2500" b="12914"/>
          <a:stretch/>
        </p:blipFill>
        <p:spPr>
          <a:xfrm>
            <a:off x="0" y="1"/>
            <a:ext cx="12192000" cy="6858000"/>
          </a:xfrm>
          <a:prstGeom prst="rect">
            <a:avLst/>
          </a:prstGeom>
          <a:noFill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53AB0FB-A237-E36A-21B2-F712E2560CB1}"/>
              </a:ext>
            </a:extLst>
          </p:cNvPr>
          <p:cNvSpPr txBox="1"/>
          <p:nvPr/>
        </p:nvSpPr>
        <p:spPr>
          <a:xfrm>
            <a:off x="2806875" y="2425959"/>
            <a:ext cx="6242415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800" dirty="0">
                <a:solidFill>
                  <a:schemeClr val="bg1"/>
                </a:solidFill>
                <a:latin typeface="Algerian" panose="04020705040A02060702" pitchFamily="82" charset="0"/>
              </a:rPr>
              <a:t>Día de </a:t>
            </a:r>
            <a:r>
              <a:rPr lang="en-US" sz="8800" dirty="0" err="1">
                <a:solidFill>
                  <a:schemeClr val="bg1"/>
                </a:solidFill>
                <a:latin typeface="Algerian" panose="04020705040A02060702" pitchFamily="82" charset="0"/>
              </a:rPr>
              <a:t>los</a:t>
            </a:r>
            <a:r>
              <a:rPr lang="en-US" sz="8800" dirty="0">
                <a:solidFill>
                  <a:schemeClr val="bg1"/>
                </a:solidFill>
                <a:latin typeface="Algerian" panose="04020705040A02060702" pitchFamily="82" charset="0"/>
              </a:rPr>
              <a:t> </a:t>
            </a:r>
          </a:p>
          <a:p>
            <a:pPr algn="ctr"/>
            <a:r>
              <a:rPr lang="en-US" sz="8800" dirty="0">
                <a:solidFill>
                  <a:schemeClr val="bg1"/>
                </a:solidFill>
                <a:latin typeface="Algerian" panose="04020705040A02060702" pitchFamily="82" charset="0"/>
              </a:rPr>
              <a:t>Muertos</a:t>
            </a:r>
          </a:p>
        </p:txBody>
      </p:sp>
    </p:spTree>
    <p:extLst>
      <p:ext uri="{BB962C8B-B14F-4D97-AF65-F5344CB8AC3E}">
        <p14:creationId xmlns:p14="http://schemas.microsoft.com/office/powerpoint/2010/main" val="191052025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F0B78A7-F867-5005-B181-75FACAD2D6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0935" y="585131"/>
            <a:ext cx="5471911" cy="5471911"/>
          </a:xfrm>
          <a:prstGeom prst="rect">
            <a:avLst/>
          </a:prstGeom>
          <a:noFill/>
        </p:spPr>
      </p:pic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6E9926EF-1B38-A9E7-D937-F6D6131C8B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2548" y="6356350"/>
            <a:ext cx="6059605" cy="365125"/>
          </a:xfrm>
        </p:spPr>
        <p:txBody>
          <a:bodyPr/>
          <a:lstStyle/>
          <a:p>
            <a:pPr algn="l">
              <a:spcAft>
                <a:spcPts val="600"/>
              </a:spcAft>
            </a:pPr>
            <a:r>
              <a:rPr lang="en-US" dirty="0">
                <a:solidFill>
                  <a:srgbClr val="FFFFFF"/>
                </a:solidFill>
              </a:rPr>
              <a:t>Sample Footer Text</a:t>
            </a:r>
          </a:p>
        </p:txBody>
      </p:sp>
      <p:sp>
        <p:nvSpPr>
          <p:cNvPr id="11" name="Date Placeholder 7">
            <a:extLst>
              <a:ext uri="{FF2B5EF4-FFF2-40B4-BE49-F238E27FC236}">
                <a16:creationId xmlns:a16="http://schemas.microsoft.com/office/drawing/2014/main" id="{C569F780-00E2-3DC1-5CAA-5ADA98DF0EE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772400" y="6356350"/>
            <a:ext cx="2743200" cy="365125"/>
          </a:xfrm>
        </p:spPr>
        <p:txBody>
          <a:bodyPr/>
          <a:lstStyle/>
          <a:p>
            <a:pPr algn="r">
              <a:spcAft>
                <a:spcPts val="600"/>
              </a:spcAft>
            </a:pPr>
            <a:fld id="{26F7DAF3-EC32-46E1-8AD0-3C93DFF87DE8}" type="datetime1">
              <a:rPr lang="en-US" smtClean="0">
                <a:solidFill>
                  <a:srgbClr val="FFFFFF"/>
                </a:solidFill>
              </a:rPr>
              <a:pPr algn="r">
                <a:spcAft>
                  <a:spcPts val="600"/>
                </a:spcAft>
              </a:pPr>
              <a:t>11/6/2023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3" name="Slide Number Placeholder 9">
            <a:extLst>
              <a:ext uri="{FF2B5EF4-FFF2-40B4-BE49-F238E27FC236}">
                <a16:creationId xmlns:a16="http://schemas.microsoft.com/office/drawing/2014/main" id="{96BB0200-2439-6F99-9105-7C1D1955D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91446" y="6356350"/>
            <a:ext cx="662354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3E59737B-AF67-42EE-B20D-05656D79239C}" type="slidenum">
              <a:rPr lang="en-US" smtClean="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34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3835F5E-556F-62AE-2CE3-FBA6F661BA8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318"/>
          <a:stretch/>
        </p:blipFill>
        <p:spPr>
          <a:xfrm>
            <a:off x="1070031" y="136524"/>
            <a:ext cx="3399332" cy="3184563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17FF003-51C9-E572-F21D-6F79FE9042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578" y="3483159"/>
            <a:ext cx="4633903" cy="3055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66261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7F24F0A-5BA3-4F27-19A3-3602ACEE8C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566" y="447675"/>
            <a:ext cx="5962650" cy="59626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F47E252-301C-1F74-9B58-1ECC528546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2452" y="0"/>
            <a:ext cx="54864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6774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AD55F70-F40F-D48E-17D4-61AC5C6FD61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35" b="21694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1475BAB-F42C-4CFC-9641-5CA9B4DCD5CF}"/>
              </a:ext>
            </a:extLst>
          </p:cNvPr>
          <p:cNvSpPr txBox="1"/>
          <p:nvPr/>
        </p:nvSpPr>
        <p:spPr>
          <a:xfrm>
            <a:off x="4523208" y="1887896"/>
            <a:ext cx="3145583" cy="1179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6600" b="1" dirty="0">
                <a:solidFill>
                  <a:schemeClr val="bg1"/>
                </a:solidFill>
                <a:latin typeface="Bradley Hand ITC" panose="03070402050302030203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B = </a:t>
            </a:r>
            <a:r>
              <a:rPr lang="en-US" sz="6600" b="1" dirty="0" err="1">
                <a:solidFill>
                  <a:schemeClr val="bg1"/>
                </a:solidFill>
                <a:latin typeface="Bradley Hand ITC" panose="03070402050302030203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beh</a:t>
            </a:r>
            <a:endParaRPr lang="en-US" sz="6600" dirty="0">
              <a:solidFill>
                <a:schemeClr val="bg1"/>
              </a:solidFill>
              <a:effectLst/>
              <a:latin typeface="Bradley Hand ITC" panose="03070402050302030203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62068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AD55F70-F40F-D48E-17D4-61AC5C6FD61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35" b="21694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1475BAB-F42C-4CFC-9641-5CA9B4DCD5CF}"/>
              </a:ext>
            </a:extLst>
          </p:cNvPr>
          <p:cNvSpPr txBox="1"/>
          <p:nvPr/>
        </p:nvSpPr>
        <p:spPr>
          <a:xfrm>
            <a:off x="4086517" y="1773484"/>
            <a:ext cx="401896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  <a:latin typeface="Bradley Hand ITC" panose="03070402050302030203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 = </a:t>
            </a:r>
            <a:r>
              <a:rPr lang="en-US" sz="6600" b="1" dirty="0" err="1">
                <a:solidFill>
                  <a:schemeClr val="bg1"/>
                </a:solidFill>
                <a:latin typeface="Bradley Hand ITC" panose="03070402050302030203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ceh</a:t>
            </a:r>
            <a:endParaRPr lang="en-US" sz="6600" b="1" dirty="0">
              <a:solidFill>
                <a:schemeClr val="bg1"/>
              </a:solidFill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50002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AD55F70-F40F-D48E-17D4-61AC5C6FD61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35" b="21694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1475BAB-F42C-4CFC-9641-5CA9B4DCD5CF}"/>
              </a:ext>
            </a:extLst>
          </p:cNvPr>
          <p:cNvSpPr txBox="1"/>
          <p:nvPr/>
        </p:nvSpPr>
        <p:spPr>
          <a:xfrm>
            <a:off x="3709916" y="1769511"/>
            <a:ext cx="442343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  <a:effectLst/>
                <a:latin typeface="Bradley Hand ITC" panose="03070402050302030203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CH = </a:t>
            </a:r>
            <a:r>
              <a:rPr lang="en-US" sz="6600" b="1" dirty="0" err="1">
                <a:solidFill>
                  <a:schemeClr val="bg1"/>
                </a:solidFill>
                <a:effectLst/>
                <a:latin typeface="Bradley Hand ITC" panose="03070402050302030203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cheh</a:t>
            </a:r>
            <a:endParaRPr lang="en-US" sz="5400" b="1" dirty="0">
              <a:solidFill>
                <a:schemeClr val="bg1"/>
              </a:solidFill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34506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AD55F70-F40F-D48E-17D4-61AC5C6FD61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35" b="21694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1475BAB-F42C-4CFC-9641-5CA9B4DCD5CF}"/>
              </a:ext>
            </a:extLst>
          </p:cNvPr>
          <p:cNvSpPr txBox="1"/>
          <p:nvPr/>
        </p:nvSpPr>
        <p:spPr>
          <a:xfrm>
            <a:off x="3977566" y="1631957"/>
            <a:ext cx="4236868" cy="1179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MX" sz="6600" b="1" dirty="0">
                <a:solidFill>
                  <a:schemeClr val="bg1"/>
                </a:solidFill>
                <a:effectLst/>
                <a:latin typeface="Bradley Hand ITC" panose="03070402050302030203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D = </a:t>
            </a:r>
            <a:r>
              <a:rPr lang="es-MX" sz="6600" b="1" dirty="0" err="1">
                <a:solidFill>
                  <a:schemeClr val="bg1"/>
                </a:solidFill>
                <a:effectLst/>
                <a:latin typeface="Bradley Hand ITC" panose="03070402050302030203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deh</a:t>
            </a:r>
            <a:endParaRPr lang="en-US" sz="6600" dirty="0">
              <a:solidFill>
                <a:schemeClr val="bg1"/>
              </a:solidFill>
              <a:effectLst/>
              <a:latin typeface="Bradley Hand ITC" panose="03070402050302030203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47730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AD55F70-F40F-D48E-17D4-61AC5C6FD61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35" b="21694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1475BAB-F42C-4CFC-9641-5CA9B4DCD5CF}"/>
              </a:ext>
            </a:extLst>
          </p:cNvPr>
          <p:cNvSpPr txBox="1"/>
          <p:nvPr/>
        </p:nvSpPr>
        <p:spPr>
          <a:xfrm>
            <a:off x="4086517" y="1660957"/>
            <a:ext cx="401896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600" b="1" dirty="0">
                <a:solidFill>
                  <a:schemeClr val="bg1"/>
                </a:solidFill>
                <a:effectLst/>
                <a:latin typeface="Bradley Hand ITC" panose="03070402050302030203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E = eh</a:t>
            </a:r>
            <a:endParaRPr lang="en-US" sz="6600" b="1" dirty="0">
              <a:solidFill>
                <a:schemeClr val="bg1"/>
              </a:solidFill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94248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AD55F70-F40F-D48E-17D4-61AC5C6FD61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35" b="21694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1475BAB-F42C-4CFC-9641-5CA9B4DCD5CF}"/>
              </a:ext>
            </a:extLst>
          </p:cNvPr>
          <p:cNvSpPr txBox="1"/>
          <p:nvPr/>
        </p:nvSpPr>
        <p:spPr>
          <a:xfrm>
            <a:off x="4288894" y="1721423"/>
            <a:ext cx="3924663" cy="1179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6600" b="1" dirty="0">
                <a:solidFill>
                  <a:schemeClr val="bg1"/>
                </a:solidFill>
                <a:effectLst/>
                <a:latin typeface="Bradley Hand ITC" panose="03070402050302030203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F = eh-</a:t>
            </a:r>
            <a:r>
              <a:rPr lang="en-US" sz="6600" b="1" dirty="0" err="1">
                <a:solidFill>
                  <a:schemeClr val="bg1"/>
                </a:solidFill>
                <a:effectLst/>
                <a:latin typeface="Bradley Hand ITC" panose="03070402050302030203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fe</a:t>
            </a:r>
            <a:endParaRPr lang="en-US" sz="6600" dirty="0">
              <a:solidFill>
                <a:schemeClr val="bg1"/>
              </a:solidFill>
              <a:effectLst/>
              <a:latin typeface="Bradley Hand ITC" panose="03070402050302030203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2646123"/>
      </p:ext>
    </p:extLst>
  </p:cSld>
  <p:clrMapOvr>
    <a:masterClrMapping/>
  </p:clrMapOvr>
</p:sld>
</file>

<file path=ppt/theme/theme1.xml><?xml version="1.0" encoding="utf-8"?>
<a:theme xmlns:a="http://schemas.openxmlformats.org/drawingml/2006/main" name="VanillaVTI">
  <a:themeElements>
    <a:clrScheme name="Vanilla">
      <a:dk1>
        <a:sysClr val="windowText" lastClr="000000"/>
      </a:dk1>
      <a:lt1>
        <a:sysClr val="window" lastClr="FFFFFF"/>
      </a:lt1>
      <a:dk2>
        <a:srgbClr val="2C3932"/>
      </a:dk2>
      <a:lt2>
        <a:srgbClr val="FDF6EA"/>
      </a:lt2>
      <a:accent1>
        <a:srgbClr val="169C9A"/>
      </a:accent1>
      <a:accent2>
        <a:srgbClr val="FA9A42"/>
      </a:accent2>
      <a:accent3>
        <a:srgbClr val="E15C3D"/>
      </a:accent3>
      <a:accent4>
        <a:srgbClr val="E78A67"/>
      </a:accent4>
      <a:accent5>
        <a:srgbClr val="A74B40"/>
      </a:accent5>
      <a:accent6>
        <a:srgbClr val="3D9072"/>
      </a:accent6>
      <a:hlink>
        <a:srgbClr val="169C9A"/>
      </a:hlink>
      <a:folHlink>
        <a:srgbClr val="E15C3D"/>
      </a:folHlink>
    </a:clrScheme>
    <a:fontScheme name="Neue Haas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nillaVTI" id="{54D376C6-1C9B-4C6B-8F3C-483BB307BB05}" vid="{7690D8A9-C071-45EF-BA7A-F7FA9779B11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531</TotalTime>
  <Words>123</Words>
  <Application>Microsoft Office PowerPoint</Application>
  <PresentationFormat>Widescreen</PresentationFormat>
  <Paragraphs>43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1" baseType="lpstr">
      <vt:lpstr>Algerian</vt:lpstr>
      <vt:lpstr>Arial</vt:lpstr>
      <vt:lpstr>Bradley Hand ITC</vt:lpstr>
      <vt:lpstr>Century Gothic</vt:lpstr>
      <vt:lpstr>Neue Haas Grotesk Text Pro</vt:lpstr>
      <vt:lpstr>VanillaVTI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Citlali Villafuerte</dc:creator>
  <cp:lastModifiedBy>Sandy Okeefe</cp:lastModifiedBy>
  <cp:revision>12</cp:revision>
  <dcterms:created xsi:type="dcterms:W3CDTF">2023-10-16T15:58:05Z</dcterms:created>
  <dcterms:modified xsi:type="dcterms:W3CDTF">2023-11-06T23:34:59Z</dcterms:modified>
</cp:coreProperties>
</file>