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1"/>
  </p:notesMasterIdLst>
  <p:sldIdLst>
    <p:sldId id="256" r:id="rId2"/>
    <p:sldId id="257" r:id="rId3"/>
    <p:sldId id="260" r:id="rId4"/>
    <p:sldId id="315" r:id="rId5"/>
    <p:sldId id="263" r:id="rId6"/>
    <p:sldId id="314" r:id="rId7"/>
    <p:sldId id="261" r:id="rId8"/>
    <p:sldId id="262" r:id="rId9"/>
    <p:sldId id="264" r:id="rId10"/>
    <p:sldId id="265" r:id="rId11"/>
    <p:sldId id="267" r:id="rId12"/>
    <p:sldId id="266" r:id="rId13"/>
    <p:sldId id="268" r:id="rId14"/>
    <p:sldId id="318" r:id="rId15"/>
    <p:sldId id="271" r:id="rId16"/>
    <p:sldId id="270" r:id="rId17"/>
    <p:sldId id="272" r:id="rId18"/>
    <p:sldId id="273" r:id="rId19"/>
    <p:sldId id="274" r:id="rId20"/>
    <p:sldId id="319" r:id="rId21"/>
    <p:sldId id="277" r:id="rId22"/>
    <p:sldId id="321" r:id="rId23"/>
    <p:sldId id="279" r:id="rId24"/>
    <p:sldId id="320" r:id="rId25"/>
    <p:sldId id="280" r:id="rId26"/>
    <p:sldId id="275" r:id="rId27"/>
    <p:sldId id="282" r:id="rId28"/>
    <p:sldId id="300" r:id="rId29"/>
    <p:sldId id="283" r:id="rId30"/>
    <p:sldId id="301" r:id="rId31"/>
    <p:sldId id="284" r:id="rId32"/>
    <p:sldId id="303" r:id="rId33"/>
    <p:sldId id="285" r:id="rId34"/>
    <p:sldId id="302" r:id="rId35"/>
    <p:sldId id="322" r:id="rId36"/>
    <p:sldId id="323" r:id="rId37"/>
    <p:sldId id="324" r:id="rId38"/>
    <p:sldId id="325" r:id="rId39"/>
    <p:sldId id="32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528"/>
    <a:srgbClr val="EB9E03"/>
    <a:srgbClr val="880492"/>
    <a:srgbClr val="650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4DABA-77B2-47C3-8316-BA7F248B7B1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9FE1-0ED2-4FAA-9F01-6E9C48A4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2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1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8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3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0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3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0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9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DC0759D5-0D71-29DD-C923-CD406F9C5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AE3E68-EB66-BE26-5F7A-8B4EE547121C}"/>
              </a:ext>
            </a:extLst>
          </p:cNvPr>
          <p:cNvSpPr txBox="1"/>
          <p:nvPr/>
        </p:nvSpPr>
        <p:spPr>
          <a:xfrm>
            <a:off x="1511558" y="3429000"/>
            <a:ext cx="9339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Middle School Prep</a:t>
            </a:r>
          </a:p>
          <a:p>
            <a:pPr algn="ctr"/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¡</a:t>
            </a:r>
            <a:r>
              <a:rPr lang="en-US" sz="3200" b="1" dirty="0" err="1">
                <a:latin typeface="Century Gothic" panose="020B0502020202020204" pitchFamily="34" charset="0"/>
              </a:rPr>
              <a:t>Preparación</a:t>
            </a:r>
            <a:r>
              <a:rPr lang="en-US" sz="3200" b="1" dirty="0">
                <a:latin typeface="Century Gothic" panose="020B0502020202020204" pitchFamily="34" charset="0"/>
              </a:rPr>
              <a:t> para la </a:t>
            </a:r>
            <a:r>
              <a:rPr lang="en-US" sz="3200" b="1" dirty="0" err="1">
                <a:latin typeface="Century Gothic" panose="020B0502020202020204" pitchFamily="34" charset="0"/>
              </a:rPr>
              <a:t>escuela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secundaria</a:t>
            </a:r>
            <a:r>
              <a:rPr lang="en-US" sz="32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816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5969AA-99FE-B885-F8E7-5C5CDE412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FA5EE8-927D-03CA-ED22-2DF3E1F15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6" b="97268" l="1892" r="95000">
                        <a14:foregroundMark x1="16892" y1="10820" x2="16892" y2="10820"/>
                        <a14:foregroundMark x1="23378" y1="8743" x2="15135" y2="15847"/>
                        <a14:foregroundMark x1="33649" y1="4590" x2="6081" y2="13989"/>
                        <a14:foregroundMark x1="6081" y1="13989" x2="8514" y2="21530"/>
                        <a14:foregroundMark x1="34189" y1="8306" x2="28378" y2="5574"/>
                        <a14:foregroundMark x1="29324" y1="2404" x2="29324" y2="2404"/>
                        <a14:foregroundMark x1="4865" y1="79672" x2="14189" y2="91366"/>
                        <a14:foregroundMark x1="14189" y1="91366" x2="19324" y2="87541"/>
                        <a14:foregroundMark x1="17838" y1="90164" x2="19595" y2="90492"/>
                        <a14:foregroundMark x1="21216" y1="91366" x2="9730" y2="91148"/>
                        <a14:foregroundMark x1="13378" y1="92896" x2="4459" y2="89508"/>
                        <a14:foregroundMark x1="3919" y1="84809" x2="3919" y2="84809"/>
                        <a14:foregroundMark x1="4459" y1="88197" x2="4459" y2="88197"/>
                        <a14:foregroundMark x1="8108" y1="91913" x2="8108" y2="91913"/>
                        <a14:foregroundMark x1="11757" y1="92896" x2="11757" y2="92896"/>
                        <a14:foregroundMark x1="14189" y1="93115" x2="14189" y2="93115"/>
                        <a14:foregroundMark x1="3243" y1="88197" x2="3243" y2="88197"/>
                        <a14:foregroundMark x1="2703" y1="20765" x2="2703" y2="20765"/>
                        <a14:foregroundMark x1="2432" y1="16393" x2="2432" y2="16393"/>
                        <a14:foregroundMark x1="2027" y1="20546" x2="2027" y2="20546"/>
                        <a14:foregroundMark x1="87838" y1="24044" x2="87838" y2="24044"/>
                        <a14:foregroundMark x1="95135" y1="27432" x2="95135" y2="27432"/>
                        <a14:foregroundMark x1="80541" y1="94645" x2="70541" y2="86230"/>
                        <a14:foregroundMark x1="55811" y1="95301" x2="49054" y2="85355"/>
                        <a14:foregroundMark x1="49054" y1="85355" x2="49324" y2="85246"/>
                        <a14:foregroundMark x1="49054" y1="96503" x2="45676" y2="89727"/>
                        <a14:foregroundMark x1="80270" y1="96831" x2="69054" y2="91913"/>
                        <a14:foregroundMark x1="72432" y1="96612" x2="75811" y2="97268"/>
                        <a14:foregroundMark x1="73243" y1="96066" x2="68243" y2="92459"/>
                        <a14:foregroundMark x1="36622" y1="88415" x2="37568" y2="90492"/>
                        <a14:foregroundMark x1="32162" y1="92896" x2="23378" y2="87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596" y="4470103"/>
            <a:ext cx="1625392" cy="2009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8689FC-1C30-B82D-73B1-90E00E609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28" b="92243" l="5889" r="91000">
                        <a14:foregroundMark x1="28556" y1="9275" x2="36222" y2="8938"/>
                        <a14:foregroundMark x1="57111" y1="9275" x2="62333" y2="9275"/>
                        <a14:foregroundMark x1="61333" y1="8094" x2="61333" y2="8094"/>
                        <a14:foregroundMark x1="29444" y1="6408" x2="29444" y2="6408"/>
                        <a14:foregroundMark x1="37333" y1="5396" x2="37333" y2="5396"/>
                        <a14:foregroundMark x1="91222" y1="72850" x2="91222" y2="72850"/>
                        <a14:foregroundMark x1="60111" y1="81788" x2="60111" y2="81788"/>
                        <a14:foregroundMark x1="42889" y1="86847" x2="42889" y2="86847"/>
                        <a14:foregroundMark x1="19222" y1="89882" x2="19222" y2="89882"/>
                        <a14:foregroundMark x1="9333" y1="92411" x2="9556" y2="91568"/>
                        <a14:foregroundMark x1="10222" y1="81282" x2="10222" y2="81282"/>
                        <a14:foregroundMark x1="5889" y1="71164" x2="5889" y2="71164"/>
                        <a14:foregroundMark x1="46889" y1="26981" x2="46889" y2="26981"/>
                        <a14:foregroundMark x1="46556" y1="25970" x2="46556" y2="25970"/>
                        <a14:foregroundMark x1="46000" y1="25632" x2="46000" y2="25632"/>
                        <a14:foregroundMark x1="43222" y1="30017" x2="43222" y2="30017"/>
                        <a14:foregroundMark x1="50778" y1="47892" x2="50778" y2="47892"/>
                        <a14:foregroundMark x1="48889" y1="44013" x2="50556" y2="48904"/>
                        <a14:foregroundMark x1="47667" y1="43339" x2="47667" y2="43339"/>
                        <a14:foregroundMark x1="47222" y1="42833" x2="47222" y2="42833"/>
                        <a14:foregroundMark x1="54000" y1="43676" x2="54000" y2="43676"/>
                        <a14:foregroundMark x1="54778" y1="42496" x2="53000" y2="48061"/>
                        <a14:foregroundMark x1="54444" y1="43170" x2="53000" y2="47386"/>
                        <a14:backgroundMark x1="19000" y1="73524" x2="19000" y2="73524"/>
                        <a14:backgroundMark x1="14444" y1="80438" x2="14444" y2="80438"/>
                        <a14:backgroundMark x1="81556" y1="73187" x2="81556" y2="73187"/>
                        <a14:backgroundMark x1="73667" y1="73524" x2="73667" y2="73524"/>
                        <a14:backgroundMark x1="86333" y1="80944" x2="86333" y2="80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0150" y="4324285"/>
            <a:ext cx="2895600" cy="1907879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8553A3E5-D745-D262-E37E-18707F419200}"/>
              </a:ext>
            </a:extLst>
          </p:cNvPr>
          <p:cNvSpPr/>
          <p:nvPr/>
        </p:nvSpPr>
        <p:spPr>
          <a:xfrm>
            <a:off x="895350" y="3133725"/>
            <a:ext cx="2038350" cy="1044742"/>
          </a:xfrm>
          <a:prstGeom prst="wedgeRect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¿De </a:t>
            </a:r>
            <a:r>
              <a:rPr lang="en-US" sz="2000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dónde</a:t>
            </a:r>
            <a:r>
              <a:rPr lang="en-US" sz="20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es </a:t>
            </a:r>
            <a:r>
              <a:rPr lang="en-US" sz="2000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él</a:t>
            </a:r>
            <a:r>
              <a:rPr lang="en-US" sz="20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sz="2000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</a:t>
            </a:r>
            <a:r>
              <a:rPr lang="en-US" sz="20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443520-BDED-EA80-C6A9-F03445EBC651}"/>
              </a:ext>
            </a:extLst>
          </p:cNvPr>
          <p:cNvSpPr txBox="1"/>
          <p:nvPr/>
        </p:nvSpPr>
        <p:spPr>
          <a:xfrm>
            <a:off x="6684975" y="285750"/>
            <a:ext cx="427035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¿De </a:t>
            </a:r>
            <a:r>
              <a:rPr lang="en-US" sz="2400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dónde</a:t>
            </a:r>
            <a:r>
              <a:rPr lang="en-US" sz="24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es </a:t>
            </a:r>
            <a:r>
              <a:rPr lang="en-US" sz="2400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él</a:t>
            </a:r>
            <a:r>
              <a:rPr lang="en-US" sz="24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sz="2400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</a:t>
            </a:r>
            <a:r>
              <a:rPr lang="en-US" sz="24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Where is he/she from?</a:t>
            </a:r>
          </a:p>
        </p:txBody>
      </p:sp>
    </p:spTree>
    <p:extLst>
      <p:ext uri="{BB962C8B-B14F-4D97-AF65-F5344CB8AC3E}">
        <p14:creationId xmlns:p14="http://schemas.microsoft.com/office/powerpoint/2010/main" val="785565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633099" y="1784063"/>
            <a:ext cx="4925802" cy="1644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MX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(Yo) soy de ___.</a:t>
            </a:r>
            <a:endParaRPr lang="en-US" sz="4800" dirty="0">
              <a:solidFill>
                <a:schemeClr val="bg1"/>
              </a:solidFill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773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88F3D9-4177-5F27-EA6D-7B6B0D46D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9" b="1058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4623A1-D7A6-0491-5F5C-C3AC9D71F8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167" l="7000" r="93222">
                        <a14:foregroundMark x1="16111" y1="54833" x2="19778" y2="92333"/>
                        <a14:foregroundMark x1="8111" y1="73000" x2="7222" y2="80667"/>
                        <a14:foregroundMark x1="24333" y1="91667" x2="24778" y2="99333"/>
                        <a14:foregroundMark x1="29222" y1="55000" x2="29222" y2="55000"/>
                        <a14:foregroundMark x1="14222" y1="44667" x2="14222" y2="44667"/>
                        <a14:foregroundMark x1="15556" y1="43000" x2="11000" y2="47333"/>
                        <a14:foregroundMark x1="29667" y1="54833" x2="29667" y2="54833"/>
                        <a14:foregroundMark x1="59333" y1="50500" x2="61111" y2="95500"/>
                        <a14:foregroundMark x1="54111" y1="47333" x2="55222" y2="56667"/>
                        <a14:foregroundMark x1="62556" y1="53333" x2="61889" y2="55833"/>
                        <a14:foregroundMark x1="70444" y1="59833" x2="73556" y2="72000"/>
                        <a14:foregroundMark x1="73556" y1="72000" x2="84000" y2="64333"/>
                        <a14:foregroundMark x1="84000" y1="64333" x2="84333" y2="63500"/>
                        <a14:foregroundMark x1="91889" y1="66167" x2="93222" y2="89333"/>
                        <a14:foregroundMark x1="83333" y1="38167" x2="83333" y2="38167"/>
                        <a14:foregroundMark x1="84333" y1="37333" x2="84333" y2="37333"/>
                        <a14:foregroundMark x1="84333" y1="36500" x2="81111" y2="39667"/>
                        <a14:foregroundMark x1="26444" y1="62833" x2="26444" y2="62833"/>
                        <a14:foregroundMark x1="26444" y1="64500" x2="26444" y2="64500"/>
                        <a14:backgroundMark x1="45667" y1="80500" x2="45667" y2="80500"/>
                        <a14:backgroundMark x1="45222" y1="79833" x2="45222" y2="79833"/>
                        <a14:backgroundMark x1="45667" y1="81167" x2="45667" y2="81167"/>
                        <a14:backgroundMark x1="45444" y1="78667" x2="45444" y2="78667"/>
                        <a14:backgroundMark x1="26778" y1="64333" x2="26778" y2="64333"/>
                        <a14:backgroundMark x1="26889" y1="62667" x2="26889" y2="62667"/>
                        <a14:backgroundMark x1="29444" y1="54000" x2="29444" y2="54000"/>
                      </a14:backgroundRemoval>
                    </a14:imgEffect>
                  </a14:imgLayer>
                </a14:imgProps>
              </a:ext>
            </a:extLst>
          </a:blip>
          <a:srcRect b="1579"/>
          <a:stretch/>
        </p:blipFill>
        <p:spPr>
          <a:xfrm>
            <a:off x="1809750" y="1233237"/>
            <a:ext cx="8572500" cy="562476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05EB6C1-F451-3771-B3BA-C2AAADC95FD2}"/>
              </a:ext>
            </a:extLst>
          </p:cNvPr>
          <p:cNvSpPr/>
          <p:nvPr/>
        </p:nvSpPr>
        <p:spPr>
          <a:xfrm>
            <a:off x="2346158" y="2189747"/>
            <a:ext cx="1395663" cy="938463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soy de Cuba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F6D8EBE-EEBC-7683-B598-0D72BD8AA633}"/>
              </a:ext>
            </a:extLst>
          </p:cNvPr>
          <p:cNvSpPr/>
          <p:nvPr/>
        </p:nvSpPr>
        <p:spPr>
          <a:xfrm>
            <a:off x="4471737" y="2330116"/>
            <a:ext cx="1395663" cy="938463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soy de Mexico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D00AFF7-DE66-B6A8-88DB-42AA3BFDFBAA}"/>
              </a:ext>
            </a:extLst>
          </p:cNvPr>
          <p:cNvSpPr/>
          <p:nvPr/>
        </p:nvSpPr>
        <p:spPr>
          <a:xfrm>
            <a:off x="6324602" y="2189748"/>
            <a:ext cx="1712493" cy="1239252"/>
          </a:xfrm>
          <a:prstGeom prst="wedgeRoundRectCallou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soy de </a:t>
            </a:r>
            <a:r>
              <a:rPr lang="en-US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</a:t>
            </a:r>
            <a:r>
              <a:rPr lang="en-US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Estados</a:t>
            </a:r>
            <a:r>
              <a:rPr lang="en-US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Unidos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09324AB-F69A-A07B-CB48-7E08D188D833}"/>
              </a:ext>
            </a:extLst>
          </p:cNvPr>
          <p:cNvSpPr/>
          <p:nvPr/>
        </p:nvSpPr>
        <p:spPr>
          <a:xfrm>
            <a:off x="8661735" y="1917031"/>
            <a:ext cx="1561098" cy="938463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soy de Honduras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17717E-E89E-7E4E-9B41-F60DCF6ABFB2}"/>
              </a:ext>
            </a:extLst>
          </p:cNvPr>
          <p:cNvSpPr txBox="1"/>
          <p:nvPr/>
        </p:nvSpPr>
        <p:spPr>
          <a:xfrm>
            <a:off x="4247404" y="316471"/>
            <a:ext cx="3239991" cy="1384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(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) soy de ___.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I am from ____.</a:t>
            </a:r>
          </a:p>
        </p:txBody>
      </p:sp>
    </p:spTree>
    <p:extLst>
      <p:ext uri="{BB962C8B-B14F-4D97-AF65-F5344CB8AC3E}">
        <p14:creationId xmlns:p14="http://schemas.microsoft.com/office/powerpoint/2010/main" val="2773457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868048" y="1949715"/>
            <a:ext cx="4455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(Yo) soy ___.</a:t>
            </a:r>
            <a:endParaRPr lang="en-US" sz="4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24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88F3D9-4177-5F27-EA6D-7B6B0D46D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9" b="1058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4623A1-D7A6-0491-5F5C-C3AC9D71F8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167" l="7000" r="93222">
                        <a14:foregroundMark x1="16111" y1="54833" x2="19778" y2="92333"/>
                        <a14:foregroundMark x1="8111" y1="73000" x2="7222" y2="80667"/>
                        <a14:foregroundMark x1="24333" y1="91667" x2="24778" y2="99333"/>
                        <a14:foregroundMark x1="29222" y1="55000" x2="29222" y2="55000"/>
                        <a14:foregroundMark x1="14222" y1="44667" x2="14222" y2="44667"/>
                        <a14:foregroundMark x1="15556" y1="43000" x2="11000" y2="47333"/>
                        <a14:foregroundMark x1="29667" y1="54833" x2="29667" y2="54833"/>
                        <a14:foregroundMark x1="59333" y1="50500" x2="61111" y2="95500"/>
                        <a14:foregroundMark x1="54111" y1="47333" x2="55222" y2="56667"/>
                        <a14:foregroundMark x1="62556" y1="53333" x2="61889" y2="55833"/>
                        <a14:foregroundMark x1="70444" y1="59833" x2="73556" y2="72000"/>
                        <a14:foregroundMark x1="73556" y1="72000" x2="84000" y2="64333"/>
                        <a14:foregroundMark x1="84000" y1="64333" x2="84333" y2="63500"/>
                        <a14:foregroundMark x1="91889" y1="66167" x2="93222" y2="89333"/>
                        <a14:foregroundMark x1="83333" y1="38167" x2="83333" y2="38167"/>
                        <a14:foregroundMark x1="84333" y1="37333" x2="84333" y2="37333"/>
                        <a14:foregroundMark x1="84333" y1="36500" x2="81111" y2="39667"/>
                        <a14:foregroundMark x1="26444" y1="62833" x2="26444" y2="62833"/>
                        <a14:foregroundMark x1="26444" y1="64500" x2="26444" y2="64500"/>
                        <a14:backgroundMark x1="45667" y1="80500" x2="45667" y2="80500"/>
                        <a14:backgroundMark x1="45222" y1="79833" x2="45222" y2="79833"/>
                        <a14:backgroundMark x1="45667" y1="81167" x2="45667" y2="81167"/>
                        <a14:backgroundMark x1="45444" y1="78667" x2="45444" y2="78667"/>
                        <a14:backgroundMark x1="26778" y1="64333" x2="26778" y2="64333"/>
                        <a14:backgroundMark x1="26889" y1="62667" x2="26889" y2="62667"/>
                        <a14:backgroundMark x1="29444" y1="54000" x2="29444" y2="54000"/>
                      </a14:backgroundRemoval>
                    </a14:imgEffect>
                  </a14:imgLayer>
                </a14:imgProps>
              </a:ext>
            </a:extLst>
          </a:blip>
          <a:srcRect b="1579"/>
          <a:stretch/>
        </p:blipFill>
        <p:spPr>
          <a:xfrm>
            <a:off x="1809750" y="1233237"/>
            <a:ext cx="8572500" cy="562476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05EB6C1-F451-3771-B3BA-C2AAADC95FD2}"/>
              </a:ext>
            </a:extLst>
          </p:cNvPr>
          <p:cNvSpPr/>
          <p:nvPr/>
        </p:nvSpPr>
        <p:spPr>
          <a:xfrm>
            <a:off x="2376738" y="2153652"/>
            <a:ext cx="1561098" cy="938463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soy Cubano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F6D8EBE-EEBC-7683-B598-0D72BD8AA633}"/>
              </a:ext>
            </a:extLst>
          </p:cNvPr>
          <p:cNvSpPr/>
          <p:nvPr/>
        </p:nvSpPr>
        <p:spPr>
          <a:xfrm>
            <a:off x="4471737" y="2330116"/>
            <a:ext cx="1561097" cy="938463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soy Mexicana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D00AFF7-DE66-B6A8-88DB-42AA3BFDFBAA}"/>
              </a:ext>
            </a:extLst>
          </p:cNvPr>
          <p:cNvSpPr/>
          <p:nvPr/>
        </p:nvSpPr>
        <p:spPr>
          <a:xfrm>
            <a:off x="6324602" y="2490536"/>
            <a:ext cx="1784682" cy="938463"/>
          </a:xfrm>
          <a:prstGeom prst="wedgeRoundRectCallou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soy Americana 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09324AB-F69A-A07B-CB48-7E08D188D833}"/>
              </a:ext>
            </a:extLst>
          </p:cNvPr>
          <p:cNvSpPr/>
          <p:nvPr/>
        </p:nvSpPr>
        <p:spPr>
          <a:xfrm>
            <a:off x="8661734" y="1917031"/>
            <a:ext cx="1784681" cy="938463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soy  </a:t>
            </a:r>
            <a:r>
              <a:rPr lang="en-US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Hondureño</a:t>
            </a:r>
            <a:endParaRPr lang="en-US" dirty="0">
              <a:solidFill>
                <a:schemeClr val="tx2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17717E-E89E-7E4E-9B41-F60DCF6ABFB2}"/>
              </a:ext>
            </a:extLst>
          </p:cNvPr>
          <p:cNvSpPr txBox="1"/>
          <p:nvPr/>
        </p:nvSpPr>
        <p:spPr>
          <a:xfrm>
            <a:off x="3967682" y="316471"/>
            <a:ext cx="3799438" cy="1384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(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) soy ___.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I am </a:t>
            </a:r>
            <a:r>
              <a:rPr lang="en-US" sz="2800" u="sng" dirty="0">
                <a:latin typeface="Cavolini" panose="03000502040302020204" pitchFamily="66" charset="0"/>
                <a:cs typeface="Cavolini" panose="03000502040302020204" pitchFamily="66" charset="0"/>
              </a:rPr>
              <a:t>(nationality)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260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601791" y="1147994"/>
            <a:ext cx="2801716" cy="264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México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=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1362646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clothing&#10;&#10;Description automatically generated">
            <a:extLst>
              <a:ext uri="{FF2B5EF4-FFF2-40B4-BE49-F238E27FC236}">
                <a16:creationId xmlns:a16="http://schemas.microsoft.com/office/drawing/2014/main" id="{984069EF-A4D8-A6D8-0911-A47DFA075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06" b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8578DF-A975-DEF0-7839-C56EC451B036}"/>
              </a:ext>
            </a:extLst>
          </p:cNvPr>
          <p:cNvSpPr txBox="1"/>
          <p:nvPr/>
        </p:nvSpPr>
        <p:spPr>
          <a:xfrm>
            <a:off x="3284622" y="120317"/>
            <a:ext cx="5293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Mexicano</a:t>
            </a:r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/a = Mexican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94431-B13C-3882-428C-DB7AB9309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8" b="41420" l="77724" r="96731">
                        <a14:foregroundMark x1="83414" y1="14941" x2="91041" y2="13462"/>
                        <a14:foregroundMark x1="91041" y1="13462" x2="91162" y2="13314"/>
                        <a14:foregroundMark x1="92978" y1="10207" x2="92010" y2="17751"/>
                        <a14:foregroundMark x1="90678" y1="19970" x2="82930" y2="17751"/>
                        <a14:foregroundMark x1="93584" y1="10651" x2="82809" y2="7101"/>
                        <a14:foregroundMark x1="88015" y1="11095" x2="88015" y2="11095"/>
                        <a14:foregroundMark x1="87651" y1="7544" x2="87651" y2="7544"/>
                        <a14:foregroundMark x1="88741" y1="7544" x2="88741" y2="7544"/>
                        <a14:foregroundMark x1="86077" y1="6805" x2="85472" y2="6657"/>
                        <a14:foregroundMark x1="85109" y1="6065" x2="92494" y2="7101"/>
                        <a14:foregroundMark x1="92494" y1="7101" x2="92857" y2="7396"/>
                        <a14:foregroundMark x1="77966" y1="4142" x2="77966" y2="4142"/>
                        <a14:foregroundMark x1="77966" y1="6805" x2="77966" y2="6805"/>
                        <a14:foregroundMark x1="77966" y1="6213" x2="77966" y2="6213"/>
                        <a14:foregroundMark x1="77845" y1="5325" x2="77845" y2="5325"/>
                        <a14:foregroundMark x1="78087" y1="3994" x2="78087" y2="3994"/>
                        <a14:foregroundMark x1="96731" y1="6361" x2="96731" y2="6361"/>
                        <a14:foregroundMark x1="87651" y1="5917" x2="87651" y2="5917"/>
                        <a14:foregroundMark x1="91525" y1="6657" x2="85230" y2="5917"/>
                        <a14:foregroundMark x1="85835" y1="5325" x2="92857" y2="7396"/>
                        <a14:foregroundMark x1="96247" y1="6213" x2="96247" y2="6213"/>
                        <a14:foregroundMark x1="95400" y1="6213" x2="95400" y2="6213"/>
                        <a14:foregroundMark x1="94552" y1="6509" x2="94552" y2="6509"/>
                        <a14:foregroundMark x1="93705" y1="6805" x2="93705" y2="6805"/>
                        <a14:foregroundMark x1="95157" y1="6805" x2="95642" y2="6213"/>
                        <a14:foregroundMark x1="95884" y1="6065" x2="95884" y2="6065"/>
                        <a14:foregroundMark x1="96852" y1="5178" x2="93099" y2="7101"/>
                        <a14:foregroundMark x1="86199" y1="5769" x2="84383" y2="4882"/>
                        <a14:foregroundMark x1="84867" y1="4882" x2="84867" y2="4882"/>
                        <a14:foregroundMark x1="84625" y1="4586" x2="84625" y2="4586"/>
                        <a14:foregroundMark x1="84383" y1="4586" x2="84383" y2="4586"/>
                        <a14:foregroundMark x1="78087" y1="41420" x2="78087" y2="41420"/>
                      </a14:backgroundRemoval>
                    </a14:imgEffect>
                  </a14:imgLayer>
                </a14:imgProps>
              </a:ext>
            </a:extLst>
          </a:blip>
          <a:srcRect l="75710" r="1633" b="57352"/>
          <a:stretch/>
        </p:blipFill>
        <p:spPr>
          <a:xfrm>
            <a:off x="4917169" y="705092"/>
            <a:ext cx="899797" cy="13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18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618300" y="1150817"/>
            <a:ext cx="2955400" cy="264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Panamá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=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Panama</a:t>
            </a:r>
          </a:p>
        </p:txBody>
      </p:sp>
    </p:spTree>
    <p:extLst>
      <p:ext uri="{BB962C8B-B14F-4D97-AF65-F5344CB8AC3E}">
        <p14:creationId xmlns:p14="http://schemas.microsoft.com/office/powerpoint/2010/main" val="2119200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eparation 8">
            <a:extLst>
              <a:ext uri="{FF2B5EF4-FFF2-40B4-BE49-F238E27FC236}">
                <a16:creationId xmlns:a16="http://schemas.microsoft.com/office/drawing/2014/main" id="{9BA455B7-8E25-DA59-2F34-F9AD79CDD567}"/>
              </a:ext>
            </a:extLst>
          </p:cNvPr>
          <p:cNvSpPr/>
          <p:nvPr/>
        </p:nvSpPr>
        <p:spPr>
          <a:xfrm>
            <a:off x="8242990" y="3217652"/>
            <a:ext cx="3106722" cy="3571336"/>
          </a:xfrm>
          <a:prstGeom prst="flowChartPrepar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3B9A4B-533D-232F-7A1A-7FB0EB691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1" r="61782" b="62767"/>
          <a:stretch/>
        </p:blipFill>
        <p:spPr>
          <a:xfrm>
            <a:off x="8271520" y="427140"/>
            <a:ext cx="2620992" cy="2208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8AB1B8-08E6-E0E8-D078-CC907A3F7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17" b="32326"/>
          <a:stretch/>
        </p:blipFill>
        <p:spPr>
          <a:xfrm>
            <a:off x="0" y="4089587"/>
            <a:ext cx="7595918" cy="2082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E36C65-48D8-1D69-FAD4-47E0CA471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0" b="95500" l="10000" r="98500">
                        <a14:foregroundMark x1="68900" y1="17750" x2="75200" y2="78700"/>
                        <a14:foregroundMark x1="61300" y1="36050" x2="61300" y2="53850"/>
                        <a14:foregroundMark x1="66800" y1="14350" x2="66800" y2="14350"/>
                        <a14:foregroundMark x1="67600" y1="13800" x2="67600" y2="13800"/>
                        <a14:foregroundMark x1="69450" y1="14600" x2="69450" y2="14600"/>
                        <a14:foregroundMark x1="71250" y1="15650" x2="71250" y2="19800"/>
                        <a14:foregroundMark x1="67100" y1="13800" x2="62650" y2="18000"/>
                        <a14:foregroundMark x1="64750" y1="14600" x2="64750" y2="14600"/>
                        <a14:foregroundMark x1="80700" y1="60150" x2="91150" y2="75650"/>
                        <a14:foregroundMark x1="91150" y1="75650" x2="81400" y2="89100"/>
                        <a14:foregroundMark x1="81400" y1="89100" x2="50200" y2="90600"/>
                        <a14:foregroundMark x1="50200" y1="90600" x2="56300" y2="70800"/>
                        <a14:foregroundMark x1="56300" y1="70800" x2="61050" y2="63550"/>
                        <a14:foregroundMark x1="81200" y1="72950" x2="81200" y2="72950"/>
                        <a14:foregroundMark x1="56850" y1="50700" x2="57400" y2="53850"/>
                        <a14:foregroundMark x1="61300" y1="49950" x2="55850" y2="58850"/>
                        <a14:foregroundMark x1="49000" y1="66150" x2="46400" y2="70350"/>
                        <a14:foregroundMark x1="42750" y1="77950" x2="50600" y2="62250"/>
                        <a14:foregroundMark x1="51100" y1="59100" x2="42450" y2="73750"/>
                        <a14:foregroundMark x1="75700" y1="37600" x2="89800" y2="80900"/>
                        <a14:foregroundMark x1="89800" y1="80900" x2="93500" y2="87350"/>
                        <a14:foregroundMark x1="95900" y1="86850" x2="85150" y2="68250"/>
                        <a14:foregroundMark x1="85150" y1="68250" x2="84900" y2="66950"/>
                        <a14:foregroundMark x1="83550" y1="60900" x2="96142" y2="80430"/>
                        <a14:foregroundMark x1="72050" y1="18800" x2="72050" y2="18800"/>
                        <a14:foregroundMark x1="72050" y1="15100" x2="72050" y2="15100"/>
                        <a14:foregroundMark x1="76000" y1="31350" x2="79900" y2="36050"/>
                        <a14:foregroundMark x1="79100" y1="33700" x2="79100" y2="33700"/>
                        <a14:foregroundMark x1="80950" y1="34750" x2="80950" y2="34750"/>
                        <a14:foregroundMark x1="40100" y1="93650" x2="40100" y2="93650"/>
                        <a14:foregroundMark x1="28600" y1="8050" x2="28600" y2="8050"/>
                        <a14:foregroundMark x1="28100" y1="4100" x2="28100" y2="4100"/>
                        <a14:foregroundMark x1="27050" y1="6450" x2="27050" y2="6450"/>
                        <a14:foregroundMark x1="21250" y1="8850" x2="21250" y2="8850"/>
                        <a14:foregroundMark x1="19450" y1="7800" x2="33300" y2="8850"/>
                        <a14:foregroundMark x1="21800" y1="94450" x2="23900" y2="90000"/>
                        <a14:foregroundMark x1="71550" y1="95500" x2="71550" y2="95500"/>
                        <a14:foregroundMark x1="50800" y1="93700" x2="52250" y2="93700"/>
                        <a14:foregroundMark x1="56500" y1="93800" x2="57800" y2="94550"/>
                        <a14:foregroundMark x1="52350" y1="93800" x2="65350" y2="94100"/>
                        <a14:foregroundMark x1="65350" y1="94100" x2="94900" y2="90100"/>
                        <a14:foregroundMark x1="97200" y1="89250" x2="57800" y2="94100"/>
                        <a14:foregroundMark x1="60950" y1="94700" x2="78050" y2="94950"/>
                        <a14:foregroundMark x1="75800" y1="95250" x2="93350" y2="91100"/>
                        <a14:foregroundMark x1="96600" y1="89700" x2="96750" y2="90250"/>
                        <a14:foregroundMark x1="52650" y1="35750" x2="52800" y2="36750"/>
                        <a14:foregroundMark x1="52950" y1="37300" x2="54500" y2="41000"/>
                        <a14:foregroundMark x1="54800" y1="33900" x2="55950" y2="32750"/>
                        <a14:foregroundMark x1="58350" y1="30750" x2="53100" y2="37050"/>
                        <a14:foregroundMark x1="51350" y1="37600" x2="52500" y2="39750"/>
                        <a14:foregroundMark x1="48500" y1="62700" x2="48500" y2="62700"/>
                        <a14:foregroundMark x1="49650" y1="60550" x2="43100" y2="71000"/>
                        <a14:foregroundMark x1="79650" y1="38300" x2="79650" y2="38300"/>
                        <a14:foregroundMark x1="81750" y1="38050" x2="80050" y2="38900"/>
                        <a14:foregroundMark x1="81500" y1="38050" x2="82500" y2="38900"/>
                        <a14:foregroundMark x1="73500" y1="18200" x2="73500" y2="18200"/>
                        <a14:foregroundMark x1="73200" y1="19050" x2="73200" y2="19050"/>
                        <a14:foregroundMark x1="71350" y1="14350" x2="73200" y2="19600"/>
                        <a14:foregroundMark x1="68500" y1="13350" x2="68500" y2="13350"/>
                        <a14:foregroundMark x1="68950" y1="13050" x2="70050" y2="13200"/>
                        <a14:foregroundMark x1="68200" y1="12900" x2="68650" y2="12750"/>
                        <a14:foregroundMark x1="33800" y1="8350" x2="33800" y2="8350"/>
                        <a14:foregroundMark x1="12400" y1="56000" x2="12400" y2="53850"/>
                        <a14:foregroundMark x1="13150" y1="56000" x2="13150" y2="56000"/>
                        <a14:foregroundMark x1="13150" y1="56150" x2="13150" y2="56150"/>
                        <a14:foregroundMark x1="82200" y1="37600" x2="81750" y2="35900"/>
                        <a14:foregroundMark x1="97900" y1="89550" x2="97900" y2="89550"/>
                        <a14:backgroundMark x1="37550" y1="49450" x2="37550" y2="49450"/>
                        <a14:backgroundMark x1="37650" y1="53000" x2="37550" y2="50300"/>
                        <a14:backgroundMark x1="37550" y1="48300" x2="37550" y2="48300"/>
                        <a14:backgroundMark x1="36100" y1="40000" x2="36250" y2="38600"/>
                        <a14:backgroundMark x1="35700" y1="35450" x2="36400" y2="40900"/>
                        <a14:backgroundMark x1="36100" y1="41450" x2="36100" y2="41450"/>
                        <a14:backgroundMark x1="36250" y1="41750" x2="36250" y2="41750"/>
                        <a14:backgroundMark x1="37250" y1="44900" x2="37550" y2="46450"/>
                        <a14:backgroundMark x1="37400" y1="47750" x2="37650" y2="49000"/>
                        <a14:backgroundMark x1="37250" y1="47150" x2="37250" y2="47150"/>
                        <a14:backgroundMark x1="16850" y1="37150" x2="16150" y2="53450"/>
                        <a14:backgroundMark x1="17000" y1="36900" x2="17000" y2="35750"/>
                        <a14:backgroundMark x1="13400" y1="55700" x2="13400" y2="55700"/>
                        <a14:backgroundMark x1="75500" y1="43300" x2="75500" y2="43300"/>
                        <a14:backgroundMark x1="74800" y1="42900" x2="74800" y2="42900"/>
                        <a14:backgroundMark x1="73500" y1="42000" x2="74650" y2="43750"/>
                        <a14:backgroundMark x1="74800" y1="44300" x2="76650" y2="47450"/>
                        <a14:backgroundMark x1="98900" y1="83400" x2="98900" y2="83400"/>
                        <a14:backgroundMark x1="97900" y1="83700" x2="99300" y2="86100"/>
                        <a14:backgroundMark x1="98300" y1="85550" x2="96350" y2="81000"/>
                        <a14:backgroundMark x1="99450" y1="85550" x2="96050" y2="79550"/>
                        <a14:backgroundMark x1="99600" y1="87700" x2="99050" y2="87400"/>
                        <a14:backgroundMark x1="98450" y1="87550" x2="98600" y2="88100"/>
                        <a14:backgroundMark x1="97450" y1="83400" x2="96900" y2="82000"/>
                        <a14:backgroundMark x1="96350" y1="80250" x2="96350" y2="80250"/>
                        <a14:backgroundMark x1="97450" y1="82400" x2="97450" y2="82400"/>
                        <a14:backgroundMark x1="98050" y1="83000" x2="98050" y2="84000"/>
                        <a14:backgroundMark x1="96600" y1="81250" x2="97900" y2="82850"/>
                        <a14:backgroundMark x1="97450" y1="83100" x2="99200" y2="847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2961" y="3564493"/>
            <a:ext cx="2607574" cy="26075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EE7F72-6911-BE16-3938-D0CEA4E7FE31}"/>
              </a:ext>
            </a:extLst>
          </p:cNvPr>
          <p:cNvSpPr txBox="1"/>
          <p:nvPr/>
        </p:nvSpPr>
        <p:spPr>
          <a:xfrm>
            <a:off x="1625652" y="897147"/>
            <a:ext cx="403187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Panameño</a:t>
            </a:r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/a</a:t>
            </a:r>
          </a:p>
          <a:p>
            <a:pPr algn="ctr"/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Panamanian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57A27-13DC-88AD-9B5C-6F46336960BF}"/>
              </a:ext>
            </a:extLst>
          </p:cNvPr>
          <p:cNvSpPr/>
          <p:nvPr/>
        </p:nvSpPr>
        <p:spPr>
          <a:xfrm rot="10800000">
            <a:off x="657944" y="6172067"/>
            <a:ext cx="6280030" cy="483079"/>
          </a:xfrm>
          <a:custGeom>
            <a:avLst/>
            <a:gdLst>
              <a:gd name="connsiteX0" fmla="*/ 0 w 6280030"/>
              <a:gd name="connsiteY0" fmla="*/ 327804 h 483079"/>
              <a:gd name="connsiteX1" fmla="*/ 51759 w 6280030"/>
              <a:gd name="connsiteY1" fmla="*/ 362309 h 483079"/>
              <a:gd name="connsiteX2" fmla="*/ 465827 w 6280030"/>
              <a:gd name="connsiteY2" fmla="*/ 353683 h 483079"/>
              <a:gd name="connsiteX3" fmla="*/ 612476 w 6280030"/>
              <a:gd name="connsiteY3" fmla="*/ 250166 h 483079"/>
              <a:gd name="connsiteX4" fmla="*/ 638355 w 6280030"/>
              <a:gd name="connsiteY4" fmla="*/ 138023 h 483079"/>
              <a:gd name="connsiteX5" fmla="*/ 621102 w 6280030"/>
              <a:gd name="connsiteY5" fmla="*/ 34506 h 483079"/>
              <a:gd name="connsiteX6" fmla="*/ 586596 w 6280030"/>
              <a:gd name="connsiteY6" fmla="*/ 17253 h 483079"/>
              <a:gd name="connsiteX7" fmla="*/ 500332 w 6280030"/>
              <a:gd name="connsiteY7" fmla="*/ 0 h 483079"/>
              <a:gd name="connsiteX8" fmla="*/ 448574 w 6280030"/>
              <a:gd name="connsiteY8" fmla="*/ 8626 h 483079"/>
              <a:gd name="connsiteX9" fmla="*/ 526212 w 6280030"/>
              <a:gd name="connsiteY9" fmla="*/ 327804 h 483079"/>
              <a:gd name="connsiteX10" fmla="*/ 621102 w 6280030"/>
              <a:gd name="connsiteY10" fmla="*/ 405441 h 483079"/>
              <a:gd name="connsiteX11" fmla="*/ 1026544 w 6280030"/>
              <a:gd name="connsiteY11" fmla="*/ 483079 h 483079"/>
              <a:gd name="connsiteX12" fmla="*/ 1319842 w 6280030"/>
              <a:gd name="connsiteY12" fmla="*/ 457200 h 483079"/>
              <a:gd name="connsiteX13" fmla="*/ 1535502 w 6280030"/>
              <a:gd name="connsiteY13" fmla="*/ 362309 h 483079"/>
              <a:gd name="connsiteX14" fmla="*/ 1587261 w 6280030"/>
              <a:gd name="connsiteY14" fmla="*/ 284672 h 483079"/>
              <a:gd name="connsiteX15" fmla="*/ 1595887 w 6280030"/>
              <a:gd name="connsiteY15" fmla="*/ 129396 h 483079"/>
              <a:gd name="connsiteX16" fmla="*/ 1561381 w 6280030"/>
              <a:gd name="connsiteY16" fmla="*/ 94890 h 483079"/>
              <a:gd name="connsiteX17" fmla="*/ 1311215 w 6280030"/>
              <a:gd name="connsiteY17" fmla="*/ 189781 h 483079"/>
              <a:gd name="connsiteX18" fmla="*/ 1302589 w 6280030"/>
              <a:gd name="connsiteY18" fmla="*/ 267419 h 483079"/>
              <a:gd name="connsiteX19" fmla="*/ 1423359 w 6280030"/>
              <a:gd name="connsiteY19" fmla="*/ 370936 h 483079"/>
              <a:gd name="connsiteX20" fmla="*/ 2199736 w 6280030"/>
              <a:gd name="connsiteY20" fmla="*/ 379562 h 483079"/>
              <a:gd name="connsiteX21" fmla="*/ 2346385 w 6280030"/>
              <a:gd name="connsiteY21" fmla="*/ 232913 h 483079"/>
              <a:gd name="connsiteX22" fmla="*/ 2355012 w 6280030"/>
              <a:gd name="connsiteY22" fmla="*/ 155275 h 483079"/>
              <a:gd name="connsiteX23" fmla="*/ 2329132 w 6280030"/>
              <a:gd name="connsiteY23" fmla="*/ 86264 h 483079"/>
              <a:gd name="connsiteX24" fmla="*/ 2268747 w 6280030"/>
              <a:gd name="connsiteY24" fmla="*/ 207034 h 483079"/>
              <a:gd name="connsiteX25" fmla="*/ 2286000 w 6280030"/>
              <a:gd name="connsiteY25" fmla="*/ 319177 h 483079"/>
              <a:gd name="connsiteX26" fmla="*/ 2337759 w 6280030"/>
              <a:gd name="connsiteY26" fmla="*/ 362309 h 483079"/>
              <a:gd name="connsiteX27" fmla="*/ 2605178 w 6280030"/>
              <a:gd name="connsiteY27" fmla="*/ 439947 h 483079"/>
              <a:gd name="connsiteX28" fmla="*/ 3045125 w 6280030"/>
              <a:gd name="connsiteY28" fmla="*/ 310551 h 483079"/>
              <a:gd name="connsiteX29" fmla="*/ 3079630 w 6280030"/>
              <a:gd name="connsiteY29" fmla="*/ 276045 h 483079"/>
              <a:gd name="connsiteX30" fmla="*/ 3001993 w 6280030"/>
              <a:gd name="connsiteY30" fmla="*/ 138023 h 483079"/>
              <a:gd name="connsiteX31" fmla="*/ 2976113 w 6280030"/>
              <a:gd name="connsiteY31" fmla="*/ 129396 h 483079"/>
              <a:gd name="connsiteX32" fmla="*/ 2907102 w 6280030"/>
              <a:gd name="connsiteY32" fmla="*/ 396815 h 483079"/>
              <a:gd name="connsiteX33" fmla="*/ 3045125 w 6280030"/>
              <a:gd name="connsiteY33" fmla="*/ 431321 h 483079"/>
              <a:gd name="connsiteX34" fmla="*/ 3157268 w 6280030"/>
              <a:gd name="connsiteY34" fmla="*/ 439947 h 483079"/>
              <a:gd name="connsiteX35" fmla="*/ 3476445 w 6280030"/>
              <a:gd name="connsiteY35" fmla="*/ 336430 h 483079"/>
              <a:gd name="connsiteX36" fmla="*/ 3536830 w 6280030"/>
              <a:gd name="connsiteY36" fmla="*/ 276045 h 483079"/>
              <a:gd name="connsiteX37" fmla="*/ 3536830 w 6280030"/>
              <a:gd name="connsiteY37" fmla="*/ 129396 h 483079"/>
              <a:gd name="connsiteX38" fmla="*/ 3510951 w 6280030"/>
              <a:gd name="connsiteY38" fmla="*/ 120770 h 483079"/>
              <a:gd name="connsiteX39" fmla="*/ 3476445 w 6280030"/>
              <a:gd name="connsiteY39" fmla="*/ 138023 h 483079"/>
              <a:gd name="connsiteX40" fmla="*/ 3433313 w 6280030"/>
              <a:gd name="connsiteY40" fmla="*/ 258792 h 483079"/>
              <a:gd name="connsiteX41" fmla="*/ 3467819 w 6280030"/>
              <a:gd name="connsiteY41" fmla="*/ 353683 h 483079"/>
              <a:gd name="connsiteX42" fmla="*/ 3554083 w 6280030"/>
              <a:gd name="connsiteY42" fmla="*/ 396815 h 483079"/>
              <a:gd name="connsiteX43" fmla="*/ 4019910 w 6280030"/>
              <a:gd name="connsiteY43" fmla="*/ 465826 h 483079"/>
              <a:gd name="connsiteX44" fmla="*/ 4295955 w 6280030"/>
              <a:gd name="connsiteY44" fmla="*/ 422694 h 483079"/>
              <a:gd name="connsiteX45" fmla="*/ 4425351 w 6280030"/>
              <a:gd name="connsiteY45" fmla="*/ 284672 h 483079"/>
              <a:gd name="connsiteX46" fmla="*/ 4433978 w 6280030"/>
              <a:gd name="connsiteY46" fmla="*/ 250166 h 483079"/>
              <a:gd name="connsiteX47" fmla="*/ 4347713 w 6280030"/>
              <a:gd name="connsiteY47" fmla="*/ 163902 h 483079"/>
              <a:gd name="connsiteX48" fmla="*/ 4261449 w 6280030"/>
              <a:gd name="connsiteY48" fmla="*/ 181155 h 483079"/>
              <a:gd name="connsiteX49" fmla="*/ 4252823 w 6280030"/>
              <a:gd name="connsiteY49" fmla="*/ 422694 h 483079"/>
              <a:gd name="connsiteX50" fmla="*/ 4433978 w 6280030"/>
              <a:gd name="connsiteY50" fmla="*/ 457200 h 483079"/>
              <a:gd name="connsiteX51" fmla="*/ 4796287 w 6280030"/>
              <a:gd name="connsiteY51" fmla="*/ 465826 h 483079"/>
              <a:gd name="connsiteX52" fmla="*/ 4968815 w 6280030"/>
              <a:gd name="connsiteY52" fmla="*/ 431321 h 483079"/>
              <a:gd name="connsiteX53" fmla="*/ 5236234 w 6280030"/>
              <a:gd name="connsiteY53" fmla="*/ 267419 h 483079"/>
              <a:gd name="connsiteX54" fmla="*/ 5262113 w 6280030"/>
              <a:gd name="connsiteY54" fmla="*/ 207034 h 483079"/>
              <a:gd name="connsiteX55" fmla="*/ 5262113 w 6280030"/>
              <a:gd name="connsiteY55" fmla="*/ 86264 h 483079"/>
              <a:gd name="connsiteX56" fmla="*/ 5003321 w 6280030"/>
              <a:gd name="connsiteY56" fmla="*/ 94890 h 483079"/>
              <a:gd name="connsiteX57" fmla="*/ 4986068 w 6280030"/>
              <a:gd name="connsiteY57" fmla="*/ 181155 h 483079"/>
              <a:gd name="connsiteX58" fmla="*/ 5020574 w 6280030"/>
              <a:gd name="connsiteY58" fmla="*/ 345057 h 483079"/>
              <a:gd name="connsiteX59" fmla="*/ 5158596 w 6280030"/>
              <a:gd name="connsiteY59" fmla="*/ 379562 h 483079"/>
              <a:gd name="connsiteX60" fmla="*/ 5451895 w 6280030"/>
              <a:gd name="connsiteY60" fmla="*/ 388189 h 483079"/>
              <a:gd name="connsiteX61" fmla="*/ 5633049 w 6280030"/>
              <a:gd name="connsiteY61" fmla="*/ 379562 h 483079"/>
              <a:gd name="connsiteX62" fmla="*/ 5883215 w 6280030"/>
              <a:gd name="connsiteY62" fmla="*/ 310551 h 483079"/>
              <a:gd name="connsiteX63" fmla="*/ 5926347 w 6280030"/>
              <a:gd name="connsiteY63" fmla="*/ 276045 h 483079"/>
              <a:gd name="connsiteX64" fmla="*/ 5865962 w 6280030"/>
              <a:gd name="connsiteY64" fmla="*/ 155275 h 483079"/>
              <a:gd name="connsiteX65" fmla="*/ 5814204 w 6280030"/>
              <a:gd name="connsiteY65" fmla="*/ 138023 h 483079"/>
              <a:gd name="connsiteX66" fmla="*/ 5598544 w 6280030"/>
              <a:gd name="connsiteY66" fmla="*/ 198407 h 483079"/>
              <a:gd name="connsiteX67" fmla="*/ 5581291 w 6280030"/>
              <a:gd name="connsiteY67" fmla="*/ 301924 h 483079"/>
              <a:gd name="connsiteX68" fmla="*/ 5589917 w 6280030"/>
              <a:gd name="connsiteY68" fmla="*/ 362309 h 483079"/>
              <a:gd name="connsiteX69" fmla="*/ 5753819 w 6280030"/>
              <a:gd name="connsiteY69" fmla="*/ 414068 h 483079"/>
              <a:gd name="connsiteX70" fmla="*/ 6124755 w 6280030"/>
              <a:gd name="connsiteY70" fmla="*/ 405441 h 483079"/>
              <a:gd name="connsiteX71" fmla="*/ 6185140 w 6280030"/>
              <a:gd name="connsiteY71" fmla="*/ 370936 h 483079"/>
              <a:gd name="connsiteX72" fmla="*/ 6280030 w 6280030"/>
              <a:gd name="connsiteY72" fmla="*/ 319177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280030" h="483079">
                <a:moveTo>
                  <a:pt x="0" y="327804"/>
                </a:moveTo>
                <a:cubicBezTo>
                  <a:pt x="17253" y="339306"/>
                  <a:pt x="31986" y="356065"/>
                  <a:pt x="51759" y="362309"/>
                </a:cubicBezTo>
                <a:cubicBezTo>
                  <a:pt x="178240" y="402250"/>
                  <a:pt x="354565" y="363220"/>
                  <a:pt x="465827" y="353683"/>
                </a:cubicBezTo>
                <a:cubicBezTo>
                  <a:pt x="516412" y="328390"/>
                  <a:pt x="587153" y="310307"/>
                  <a:pt x="612476" y="250166"/>
                </a:cubicBezTo>
                <a:cubicBezTo>
                  <a:pt x="627363" y="214809"/>
                  <a:pt x="629729" y="175404"/>
                  <a:pt x="638355" y="138023"/>
                </a:cubicBezTo>
                <a:cubicBezTo>
                  <a:pt x="632604" y="103517"/>
                  <a:pt x="634882" y="66659"/>
                  <a:pt x="621102" y="34506"/>
                </a:cubicBezTo>
                <a:cubicBezTo>
                  <a:pt x="616036" y="22686"/>
                  <a:pt x="598961" y="20786"/>
                  <a:pt x="586596" y="17253"/>
                </a:cubicBezTo>
                <a:cubicBezTo>
                  <a:pt x="558400" y="9197"/>
                  <a:pt x="529087" y="5751"/>
                  <a:pt x="500332" y="0"/>
                </a:cubicBezTo>
                <a:lnTo>
                  <a:pt x="448574" y="8626"/>
                </a:lnTo>
                <a:cubicBezTo>
                  <a:pt x="421585" y="197553"/>
                  <a:pt x="442298" y="213376"/>
                  <a:pt x="526212" y="327804"/>
                </a:cubicBezTo>
                <a:cubicBezTo>
                  <a:pt x="558309" y="371573"/>
                  <a:pt x="565997" y="383793"/>
                  <a:pt x="621102" y="405441"/>
                </a:cubicBezTo>
                <a:cubicBezTo>
                  <a:pt x="825861" y="485881"/>
                  <a:pt x="794786" y="465251"/>
                  <a:pt x="1026544" y="483079"/>
                </a:cubicBezTo>
                <a:cubicBezTo>
                  <a:pt x="1124310" y="474453"/>
                  <a:pt x="1223249" y="474587"/>
                  <a:pt x="1319842" y="457200"/>
                </a:cubicBezTo>
                <a:cubicBezTo>
                  <a:pt x="1399523" y="442857"/>
                  <a:pt x="1466764" y="400497"/>
                  <a:pt x="1535502" y="362309"/>
                </a:cubicBezTo>
                <a:cubicBezTo>
                  <a:pt x="1552755" y="336430"/>
                  <a:pt x="1573351" y="312491"/>
                  <a:pt x="1587261" y="284672"/>
                </a:cubicBezTo>
                <a:cubicBezTo>
                  <a:pt x="1609936" y="239322"/>
                  <a:pt x="1611418" y="175989"/>
                  <a:pt x="1595887" y="129396"/>
                </a:cubicBezTo>
                <a:cubicBezTo>
                  <a:pt x="1590743" y="113964"/>
                  <a:pt x="1572883" y="106392"/>
                  <a:pt x="1561381" y="94890"/>
                </a:cubicBezTo>
                <a:cubicBezTo>
                  <a:pt x="1461046" y="109941"/>
                  <a:pt x="1368944" y="91642"/>
                  <a:pt x="1311215" y="189781"/>
                </a:cubicBezTo>
                <a:cubicBezTo>
                  <a:pt x="1298013" y="212225"/>
                  <a:pt x="1305464" y="241540"/>
                  <a:pt x="1302589" y="267419"/>
                </a:cubicBezTo>
                <a:cubicBezTo>
                  <a:pt x="1342846" y="301925"/>
                  <a:pt x="1375442" y="348238"/>
                  <a:pt x="1423359" y="370936"/>
                </a:cubicBezTo>
                <a:cubicBezTo>
                  <a:pt x="1655578" y="480934"/>
                  <a:pt x="1986094" y="395747"/>
                  <a:pt x="2199736" y="379562"/>
                </a:cubicBezTo>
                <a:cubicBezTo>
                  <a:pt x="2243149" y="344042"/>
                  <a:pt x="2321984" y="292174"/>
                  <a:pt x="2346385" y="232913"/>
                </a:cubicBezTo>
                <a:cubicBezTo>
                  <a:pt x="2356299" y="208836"/>
                  <a:pt x="2352136" y="181154"/>
                  <a:pt x="2355012" y="155275"/>
                </a:cubicBezTo>
                <a:cubicBezTo>
                  <a:pt x="2346385" y="132271"/>
                  <a:pt x="2353700" y="86264"/>
                  <a:pt x="2329132" y="86264"/>
                </a:cubicBezTo>
                <a:cubicBezTo>
                  <a:pt x="2304506" y="86264"/>
                  <a:pt x="2275710" y="186145"/>
                  <a:pt x="2268747" y="207034"/>
                </a:cubicBezTo>
                <a:cubicBezTo>
                  <a:pt x="2274498" y="244415"/>
                  <a:pt x="2270639" y="284616"/>
                  <a:pt x="2286000" y="319177"/>
                </a:cubicBezTo>
                <a:cubicBezTo>
                  <a:pt x="2295121" y="339700"/>
                  <a:pt x="2318401" y="350922"/>
                  <a:pt x="2337759" y="362309"/>
                </a:cubicBezTo>
                <a:cubicBezTo>
                  <a:pt x="2434980" y="419498"/>
                  <a:pt x="2484770" y="415865"/>
                  <a:pt x="2605178" y="439947"/>
                </a:cubicBezTo>
                <a:cubicBezTo>
                  <a:pt x="2918929" y="390408"/>
                  <a:pt x="2866262" y="447329"/>
                  <a:pt x="3045125" y="310551"/>
                </a:cubicBezTo>
                <a:cubicBezTo>
                  <a:pt x="3058046" y="300670"/>
                  <a:pt x="3068128" y="287547"/>
                  <a:pt x="3079630" y="276045"/>
                </a:cubicBezTo>
                <a:cubicBezTo>
                  <a:pt x="3053223" y="170417"/>
                  <a:pt x="3080721" y="181761"/>
                  <a:pt x="3001993" y="138023"/>
                </a:cubicBezTo>
                <a:cubicBezTo>
                  <a:pt x="2994044" y="133607"/>
                  <a:pt x="2984740" y="132272"/>
                  <a:pt x="2976113" y="129396"/>
                </a:cubicBezTo>
                <a:cubicBezTo>
                  <a:pt x="2956777" y="163234"/>
                  <a:pt x="2802438" y="323551"/>
                  <a:pt x="2907102" y="396815"/>
                </a:cubicBezTo>
                <a:cubicBezTo>
                  <a:pt x="2945953" y="424011"/>
                  <a:pt x="2998391" y="423263"/>
                  <a:pt x="3045125" y="431321"/>
                </a:cubicBezTo>
                <a:cubicBezTo>
                  <a:pt x="3082071" y="437691"/>
                  <a:pt x="3119887" y="437072"/>
                  <a:pt x="3157268" y="439947"/>
                </a:cubicBezTo>
                <a:cubicBezTo>
                  <a:pt x="3324548" y="406491"/>
                  <a:pt x="3357312" y="424212"/>
                  <a:pt x="3476445" y="336430"/>
                </a:cubicBezTo>
                <a:cubicBezTo>
                  <a:pt x="3499362" y="319544"/>
                  <a:pt x="3516702" y="296173"/>
                  <a:pt x="3536830" y="276045"/>
                </a:cubicBezTo>
                <a:cubicBezTo>
                  <a:pt x="3538659" y="255932"/>
                  <a:pt x="3555295" y="161709"/>
                  <a:pt x="3536830" y="129396"/>
                </a:cubicBezTo>
                <a:cubicBezTo>
                  <a:pt x="3532319" y="121501"/>
                  <a:pt x="3519577" y="123645"/>
                  <a:pt x="3510951" y="120770"/>
                </a:cubicBezTo>
                <a:cubicBezTo>
                  <a:pt x="3499449" y="126521"/>
                  <a:pt x="3484478" y="127981"/>
                  <a:pt x="3476445" y="138023"/>
                </a:cubicBezTo>
                <a:cubicBezTo>
                  <a:pt x="3440802" y="182577"/>
                  <a:pt x="3441623" y="208937"/>
                  <a:pt x="3433313" y="258792"/>
                </a:cubicBezTo>
                <a:cubicBezTo>
                  <a:pt x="3444815" y="290422"/>
                  <a:pt x="3445656" y="328354"/>
                  <a:pt x="3467819" y="353683"/>
                </a:cubicBezTo>
                <a:cubicBezTo>
                  <a:pt x="3488989" y="377877"/>
                  <a:pt x="3523338" y="387421"/>
                  <a:pt x="3554083" y="396815"/>
                </a:cubicBezTo>
                <a:cubicBezTo>
                  <a:pt x="3760253" y="459811"/>
                  <a:pt x="3803640" y="450378"/>
                  <a:pt x="4019910" y="465826"/>
                </a:cubicBezTo>
                <a:cubicBezTo>
                  <a:pt x="4117098" y="459752"/>
                  <a:pt x="4203914" y="462712"/>
                  <a:pt x="4295955" y="422694"/>
                </a:cubicBezTo>
                <a:cubicBezTo>
                  <a:pt x="4338529" y="404183"/>
                  <a:pt x="4403354" y="312168"/>
                  <a:pt x="4425351" y="284672"/>
                </a:cubicBezTo>
                <a:cubicBezTo>
                  <a:pt x="4428227" y="273170"/>
                  <a:pt x="4437727" y="261414"/>
                  <a:pt x="4433978" y="250166"/>
                </a:cubicBezTo>
                <a:cubicBezTo>
                  <a:pt x="4424645" y="222165"/>
                  <a:pt x="4365799" y="178974"/>
                  <a:pt x="4347713" y="163902"/>
                </a:cubicBezTo>
                <a:cubicBezTo>
                  <a:pt x="4318958" y="169653"/>
                  <a:pt x="4282184" y="160420"/>
                  <a:pt x="4261449" y="181155"/>
                </a:cubicBezTo>
                <a:cubicBezTo>
                  <a:pt x="4220494" y="222111"/>
                  <a:pt x="4209493" y="386586"/>
                  <a:pt x="4252823" y="422694"/>
                </a:cubicBezTo>
                <a:cubicBezTo>
                  <a:pt x="4300046" y="462047"/>
                  <a:pt x="4372700" y="452337"/>
                  <a:pt x="4433978" y="457200"/>
                </a:cubicBezTo>
                <a:cubicBezTo>
                  <a:pt x="4554403" y="466758"/>
                  <a:pt x="4675517" y="462951"/>
                  <a:pt x="4796287" y="465826"/>
                </a:cubicBezTo>
                <a:cubicBezTo>
                  <a:pt x="4853796" y="454324"/>
                  <a:pt x="4914451" y="453325"/>
                  <a:pt x="4968815" y="431321"/>
                </a:cubicBezTo>
                <a:cubicBezTo>
                  <a:pt x="5031448" y="405970"/>
                  <a:pt x="5162612" y="316500"/>
                  <a:pt x="5236234" y="267419"/>
                </a:cubicBezTo>
                <a:cubicBezTo>
                  <a:pt x="5244860" y="247291"/>
                  <a:pt x="5256802" y="228279"/>
                  <a:pt x="5262113" y="207034"/>
                </a:cubicBezTo>
                <a:cubicBezTo>
                  <a:pt x="5278051" y="143282"/>
                  <a:pt x="5272642" y="138905"/>
                  <a:pt x="5262113" y="86264"/>
                </a:cubicBezTo>
                <a:cubicBezTo>
                  <a:pt x="5175849" y="89139"/>
                  <a:pt x="5084945" y="66832"/>
                  <a:pt x="5003321" y="94890"/>
                </a:cubicBezTo>
                <a:cubicBezTo>
                  <a:pt x="4975589" y="104423"/>
                  <a:pt x="4984050" y="151900"/>
                  <a:pt x="4986068" y="181155"/>
                </a:cubicBezTo>
                <a:cubicBezTo>
                  <a:pt x="4989909" y="236854"/>
                  <a:pt x="4983938" y="302926"/>
                  <a:pt x="5020574" y="345057"/>
                </a:cubicBezTo>
                <a:cubicBezTo>
                  <a:pt x="5051692" y="380843"/>
                  <a:pt x="5111408" y="374843"/>
                  <a:pt x="5158596" y="379562"/>
                </a:cubicBezTo>
                <a:cubicBezTo>
                  <a:pt x="5255919" y="389294"/>
                  <a:pt x="5354129" y="385313"/>
                  <a:pt x="5451895" y="388189"/>
                </a:cubicBezTo>
                <a:cubicBezTo>
                  <a:pt x="5512280" y="385313"/>
                  <a:pt x="5573035" y="386836"/>
                  <a:pt x="5633049" y="379562"/>
                </a:cubicBezTo>
                <a:cubicBezTo>
                  <a:pt x="5672077" y="374831"/>
                  <a:pt x="5865645" y="315719"/>
                  <a:pt x="5883215" y="310551"/>
                </a:cubicBezTo>
                <a:cubicBezTo>
                  <a:pt x="5897592" y="299049"/>
                  <a:pt x="5923914" y="294296"/>
                  <a:pt x="5926347" y="276045"/>
                </a:cubicBezTo>
                <a:cubicBezTo>
                  <a:pt x="5933760" y="220447"/>
                  <a:pt x="5910437" y="177513"/>
                  <a:pt x="5865962" y="155275"/>
                </a:cubicBezTo>
                <a:cubicBezTo>
                  <a:pt x="5849696" y="147142"/>
                  <a:pt x="5831457" y="143774"/>
                  <a:pt x="5814204" y="138023"/>
                </a:cubicBezTo>
                <a:cubicBezTo>
                  <a:pt x="5742317" y="158151"/>
                  <a:pt x="5659594" y="155446"/>
                  <a:pt x="5598544" y="198407"/>
                </a:cubicBezTo>
                <a:cubicBezTo>
                  <a:pt x="5569936" y="218539"/>
                  <a:pt x="5583130" y="266991"/>
                  <a:pt x="5581291" y="301924"/>
                </a:cubicBezTo>
                <a:cubicBezTo>
                  <a:pt x="5580222" y="322229"/>
                  <a:pt x="5580181" y="344459"/>
                  <a:pt x="5589917" y="362309"/>
                </a:cubicBezTo>
                <a:cubicBezTo>
                  <a:pt x="5619028" y="415679"/>
                  <a:pt x="5715923" y="408654"/>
                  <a:pt x="5753819" y="414068"/>
                </a:cubicBezTo>
                <a:lnTo>
                  <a:pt x="6124755" y="405441"/>
                </a:lnTo>
                <a:cubicBezTo>
                  <a:pt x="6147823" y="403134"/>
                  <a:pt x="6165481" y="383223"/>
                  <a:pt x="6185140" y="370936"/>
                </a:cubicBezTo>
                <a:cubicBezTo>
                  <a:pt x="6273059" y="315987"/>
                  <a:pt x="6230659" y="319177"/>
                  <a:pt x="6280030" y="31917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31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934406"/>
            <a:ext cx="401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Honduras</a:t>
            </a:r>
            <a:endParaRPr lang="en-US" sz="4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5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11CFAE-1952-85D1-5ACC-D31592713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A55EB3-9336-57C1-83DB-618055183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411" y="1100965"/>
            <a:ext cx="4891177" cy="3257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B6849-9E6B-C846-C7D4-572BFEE401FC}"/>
              </a:ext>
            </a:extLst>
          </p:cNvPr>
          <p:cNvSpPr txBox="1"/>
          <p:nvPr/>
        </p:nvSpPr>
        <p:spPr>
          <a:xfrm>
            <a:off x="4517365" y="577745"/>
            <a:ext cx="3157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Centroamérica</a:t>
            </a:r>
            <a:endParaRPr lang="en-US" sz="2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5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279550-5BA4-A675-B018-7981EAE5F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CFC5B2-4373-41C6-3D7A-3D9C487CF31C}"/>
              </a:ext>
            </a:extLst>
          </p:cNvPr>
          <p:cNvSpPr txBox="1"/>
          <p:nvPr/>
        </p:nvSpPr>
        <p:spPr>
          <a:xfrm>
            <a:off x="6234186" y="6098265"/>
            <a:ext cx="5146648" cy="629728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Hondureño</a:t>
            </a:r>
            <a:r>
              <a:rPr lang="en-US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/a = Honduran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6A503D57-18D5-9472-18B8-070D4F99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84EFB17-044A-4E90-B562-4347FB471D23}" type="datetime1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11/6/2023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E1B6FE31-EAF1-5019-ACA7-26F48880E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EE3A3CDF-E686-B8D4-0830-BD3B044C2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F391B04-159E-4284-919C-20BE23D169A4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7F51A-DD50-E0F6-E341-E51E99F14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3" b="90000" l="9797" r="89865">
                        <a14:foregroundMark x1="18243" y1="24286" x2="28716" y2="17500"/>
                        <a14:foregroundMark x1="28716" y1="17500" x2="41216" y2="24643"/>
                        <a14:foregroundMark x1="41216" y1="24643" x2="44932" y2="25357"/>
                        <a14:foregroundMark x1="46959" y1="23929" x2="46959" y2="23929"/>
                        <a14:foregroundMark x1="32770" y1="16071" x2="32770" y2="16071"/>
                        <a14:foregroundMark x1="36824" y1="16071" x2="36824" y2="16071"/>
                        <a14:foregroundMark x1="37838" y1="16071" x2="27365" y2="15714"/>
                        <a14:foregroundMark x1="16216" y1="23929" x2="16216" y2="23929"/>
                        <a14:foregroundMark x1="53041" y1="20357" x2="66554" y2="12857"/>
                        <a14:foregroundMark x1="66554" y1="12857" x2="80068" y2="19286"/>
                        <a14:foregroundMark x1="80068" y1="19286" x2="82770" y2="19286"/>
                        <a14:foregroundMark x1="67230" y1="37857" x2="63851" y2="67500"/>
                        <a14:foregroundMark x1="60135" y1="42143" x2="61486" y2="41071"/>
                        <a14:foregroundMark x1="62162" y1="39286" x2="60473" y2="39643"/>
                        <a14:foregroundMark x1="61149" y1="38571" x2="61149" y2="38571"/>
                        <a14:foregroundMark x1="62500" y1="37500" x2="62500" y2="37500"/>
                        <a14:foregroundMark x1="76490" y1="43214" x2="77365" y2="44643"/>
                        <a14:foregroundMark x1="73649" y1="38571" x2="76490" y2="43214"/>
                        <a14:foregroundMark x1="71959" y1="38571" x2="74324" y2="42143"/>
                        <a14:foregroundMark x1="85288" y1="43214" x2="87500" y2="44643"/>
                        <a14:foregroundMark x1="81419" y1="40714" x2="85288" y2="43214"/>
                        <a14:foregroundMark x1="86631" y1="49643" x2="86486" y2="50000"/>
                        <a14:foregroundMark x1="88514" y1="45000" x2="86631" y2="49643"/>
                        <a14:foregroundMark x1="81832" y1="43214" x2="81081" y2="45000"/>
                        <a14:foregroundMark x1="82432" y1="41786" x2="81832" y2="43214"/>
                        <a14:foregroundMark x1="82432" y1="42143" x2="81081" y2="42143"/>
                        <a14:foregroundMark x1="61486" y1="7143" x2="73986" y2="7500"/>
                        <a14:backgroundMark x1="81757" y1="40357" x2="81757" y2="40357"/>
                        <a14:backgroundMark x1="86824" y1="49643" x2="86824" y2="49643"/>
                        <a14:backgroundMark x1="85811" y1="50000" x2="85811" y2="50000"/>
                        <a14:backgroundMark x1="79730" y1="43214" x2="79730" y2="43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9800" y="2208361"/>
            <a:ext cx="5117914" cy="48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65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596566" y="1418532"/>
            <a:ext cx="4998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Belice</a:t>
            </a:r>
            <a:endParaRPr lang="en-US" sz="4800" dirty="0">
              <a:solidFill>
                <a:schemeClr val="bg1"/>
              </a:solidFill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Belize</a:t>
            </a:r>
            <a:endParaRPr lang="en-US" sz="4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823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557B38-CD8F-84E7-59FE-AA7F91C84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95" y="643467"/>
            <a:ext cx="2475653" cy="2475653"/>
          </a:xfrm>
          <a:prstGeom prst="rect">
            <a:avLst/>
          </a:prstGeom>
          <a:noFill/>
        </p:spPr>
      </p:pic>
      <p:pic>
        <p:nvPicPr>
          <p:cNvPr id="1026" name="Picture 2" descr="Vector cuban woman with a fruit basket vector illustration">
            <a:extLst>
              <a:ext uri="{FF2B5EF4-FFF2-40B4-BE49-F238E27FC236}">
                <a16:creationId xmlns:a16="http://schemas.microsoft.com/office/drawing/2014/main" id="{E11130FB-2FC1-E6AD-6332-73EE06CAA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4206" y="3748194"/>
            <a:ext cx="2471631" cy="247163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1" name="Footer Placeholder 8">
            <a:extLst>
              <a:ext uri="{FF2B5EF4-FFF2-40B4-BE49-F238E27FC236}">
                <a16:creationId xmlns:a16="http://schemas.microsoft.com/office/drawing/2014/main" id="{B0C71222-9485-FCF8-BA4E-EE82728D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548" y="6356350"/>
            <a:ext cx="6059605" cy="365125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1033" name="Date Placeholder 7">
            <a:extLst>
              <a:ext uri="{FF2B5EF4-FFF2-40B4-BE49-F238E27FC236}">
                <a16:creationId xmlns:a16="http://schemas.microsoft.com/office/drawing/2014/main" id="{2452C8E4-CCA4-3FFB-A146-944EF4406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356350"/>
            <a:ext cx="2743200" cy="365125"/>
          </a:xfrm>
        </p:spPr>
        <p:txBody>
          <a:bodyPr/>
          <a:lstStyle/>
          <a:p>
            <a:pPr algn="r">
              <a:spcAft>
                <a:spcPts val="600"/>
              </a:spcAft>
            </a:pPr>
            <a:fld id="{26F7DAF3-EC32-46E1-8AD0-3C93DFF87DE8}" type="datetime1">
              <a:rPr lang="en-US" smtClean="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11/6/2023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5" name="Slide Number Placeholder 9">
            <a:extLst>
              <a:ext uri="{FF2B5EF4-FFF2-40B4-BE49-F238E27FC236}">
                <a16:creationId xmlns:a16="http://schemas.microsoft.com/office/drawing/2014/main" id="{DC5E720C-406B-6501-22EA-2B833A90F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446" y="6356350"/>
            <a:ext cx="6623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59737B-AF67-42EE-B20D-05656D79239C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25F892-DF36-6040-2901-18DE88CB5A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4" t="19753" r="5561" b="21856"/>
          <a:stretch/>
        </p:blipFill>
        <p:spPr>
          <a:xfrm>
            <a:off x="5136138" y="2031952"/>
            <a:ext cx="6410084" cy="418787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926352-954F-5ABE-2F73-5CECF0AFA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9" b="92857" l="9783" r="89946">
                        <a14:foregroundMark x1="52174" y1="13196" x2="68614" y2="13196"/>
                        <a14:foregroundMark x1="74185" y1="17070" x2="76902" y2="17918"/>
                        <a14:foregroundMark x1="50272" y1="5690" x2="50272" y2="5690"/>
                        <a14:foregroundMark x1="67527" y1="92857" x2="67527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5472" y="628030"/>
            <a:ext cx="2380255" cy="2671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00289C-83E5-C370-0C37-643AD3AABAEC}"/>
              </a:ext>
            </a:extLst>
          </p:cNvPr>
          <p:cNvSpPr txBox="1"/>
          <p:nvPr/>
        </p:nvSpPr>
        <p:spPr>
          <a:xfrm>
            <a:off x="5369590" y="209364"/>
            <a:ext cx="27799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latin typeface="Cavolini" panose="03000502040302020204" pitchFamily="66" charset="0"/>
                <a:cs typeface="Cavolini" panose="03000502040302020204" pitchFamily="66" charset="0"/>
              </a:rPr>
              <a:t>Beliceño</a:t>
            </a:r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/a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Belizean</a:t>
            </a:r>
          </a:p>
        </p:txBody>
      </p:sp>
    </p:spTree>
    <p:extLst>
      <p:ext uri="{BB962C8B-B14F-4D97-AF65-F5344CB8AC3E}">
        <p14:creationId xmlns:p14="http://schemas.microsoft.com/office/powerpoint/2010/main" val="3890894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273960" y="778767"/>
            <a:ext cx="56440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Estados</a:t>
            </a:r>
            <a:r>
              <a:rPr lang="en-US" sz="44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 Unidos (E.E.U.U)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United States (USA)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478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6E926D-4EAC-C492-0852-E7563BAE6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" r="2143" b="14798"/>
          <a:stretch/>
        </p:blipFill>
        <p:spPr>
          <a:xfrm>
            <a:off x="-1" y="0"/>
            <a:ext cx="12192001" cy="4922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C883AB-DA28-3F1A-934E-638856B28D2D}"/>
              </a:ext>
            </a:extLst>
          </p:cNvPr>
          <p:cNvSpPr txBox="1"/>
          <p:nvPr/>
        </p:nvSpPr>
        <p:spPr>
          <a:xfrm>
            <a:off x="565658" y="5564038"/>
            <a:ext cx="11291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avolini" panose="03000502040302020204" pitchFamily="66" charset="0"/>
                <a:cs typeface="Cavolini" panose="03000502040302020204" pitchFamily="66" charset="0"/>
              </a:rPr>
              <a:t>Estadounidense</a:t>
            </a:r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 or Americano/a = American</a:t>
            </a:r>
          </a:p>
        </p:txBody>
      </p:sp>
    </p:spTree>
    <p:extLst>
      <p:ext uri="{BB962C8B-B14F-4D97-AF65-F5344CB8AC3E}">
        <p14:creationId xmlns:p14="http://schemas.microsoft.com/office/powerpoint/2010/main" val="241557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898335"/>
            <a:ext cx="401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Costa Rica</a:t>
            </a:r>
            <a:endParaRPr lang="en-US" sz="4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12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9728D1-12DA-5B2D-F1E4-EE4B970B3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4B71BF-6158-2590-F3BB-7B7CF3A47142}"/>
              </a:ext>
            </a:extLst>
          </p:cNvPr>
          <p:cNvSpPr txBox="1"/>
          <p:nvPr/>
        </p:nvSpPr>
        <p:spPr>
          <a:xfrm>
            <a:off x="278110" y="2225615"/>
            <a:ext cx="47484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latin typeface="Cavolini" panose="03000502040302020204" pitchFamily="66" charset="0"/>
                <a:cs typeface="Cavolini" panose="03000502040302020204" pitchFamily="66" charset="0"/>
              </a:rPr>
              <a:t>Costarriqueño</a:t>
            </a:r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/a</a:t>
            </a:r>
          </a:p>
          <a:p>
            <a:pPr algn="ctr"/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Costa Rican</a:t>
            </a:r>
          </a:p>
        </p:txBody>
      </p:sp>
    </p:spTree>
    <p:extLst>
      <p:ext uri="{BB962C8B-B14F-4D97-AF65-F5344CB8AC3E}">
        <p14:creationId xmlns:p14="http://schemas.microsoft.com/office/powerpoint/2010/main" val="3398710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753279" y="1922084"/>
            <a:ext cx="4685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Puerto Rico</a:t>
            </a:r>
            <a:endParaRPr lang="en-US" sz="4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176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naive style puerto rico stickers">
            <a:extLst>
              <a:ext uri="{FF2B5EF4-FFF2-40B4-BE49-F238E27FC236}">
                <a16:creationId xmlns:a16="http://schemas.microsoft.com/office/drawing/2014/main" id="{B333B29E-EBF0-29CB-9EF4-668FEA63F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98063-C241-37C6-14E0-1D19985253D1}"/>
              </a:ext>
            </a:extLst>
          </p:cNvPr>
          <p:cNvSpPr txBox="1"/>
          <p:nvPr/>
        </p:nvSpPr>
        <p:spPr>
          <a:xfrm>
            <a:off x="6974928" y="2459504"/>
            <a:ext cx="50081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latin typeface="Cavolini" panose="03000502040302020204" pitchFamily="66" charset="0"/>
                <a:cs typeface="Cavolini" panose="03000502040302020204" pitchFamily="66" charset="0"/>
              </a:rPr>
              <a:t>Puertorriqueño</a:t>
            </a:r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/a</a:t>
            </a:r>
          </a:p>
          <a:p>
            <a:pPr algn="ctr"/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Puerto Rican</a:t>
            </a:r>
          </a:p>
        </p:txBody>
      </p:sp>
    </p:spTree>
    <p:extLst>
      <p:ext uri="{BB962C8B-B14F-4D97-AF65-F5344CB8AC3E}">
        <p14:creationId xmlns:p14="http://schemas.microsoft.com/office/powerpoint/2010/main" val="2806217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06874" y="1864313"/>
            <a:ext cx="4178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Guatemala</a:t>
            </a:r>
            <a:endParaRPr lang="en-US" sz="4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500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911349" y="1564212"/>
            <a:ext cx="4369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48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Dónde</a:t>
            </a:r>
            <a:r>
              <a:rPr lang="en-US" sz="4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</a:t>
            </a:r>
            <a:r>
              <a:rPr lang="en-US" sz="4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___?</a:t>
            </a:r>
          </a:p>
        </p:txBody>
      </p:sp>
    </p:spTree>
    <p:extLst>
      <p:ext uri="{BB962C8B-B14F-4D97-AF65-F5344CB8AC3E}">
        <p14:creationId xmlns:p14="http://schemas.microsoft.com/office/powerpoint/2010/main" val="913475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19ACD1-87F5-134B-1507-B7CFBCEE4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" b="2"/>
          <a:stretch/>
        </p:blipFill>
        <p:spPr>
          <a:xfrm>
            <a:off x="3086100" y="419100"/>
            <a:ext cx="6019800" cy="603390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5172E1-667D-1439-4EFD-490F4962C4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68" b="90000" l="10000" r="90000">
                        <a14:foregroundMark x1="16486" y1="15405" x2="43919" y2="17703"/>
                        <a14:foregroundMark x1="29595" y1="19595" x2="29595" y2="19595"/>
                        <a14:foregroundMark x1="21757" y1="21351" x2="21757" y2="21351"/>
                        <a14:foregroundMark x1="45270" y1="10541" x2="45270" y2="10541"/>
                        <a14:foregroundMark x1="44054" y1="14054" x2="44054" y2="14054"/>
                        <a14:foregroundMark x1="49054" y1="7973" x2="49054" y2="7973"/>
                        <a14:foregroundMark x1="51081" y1="17973" x2="51081" y2="17973"/>
                        <a14:foregroundMark x1="49324" y1="10541" x2="49324" y2="10541"/>
                        <a14:foregroundMark x1="51486" y1="21757" x2="51486" y2="21757"/>
                        <a14:foregroundMark x1="52027" y1="22432" x2="52027" y2="22432"/>
                        <a14:foregroundMark x1="52162" y1="24595" x2="52162" y2="24595"/>
                        <a14:foregroundMark x1="52703" y1="25946" x2="52703" y2="25946"/>
                        <a14:foregroundMark x1="53243" y1="28108" x2="53243" y2="28108"/>
                        <a14:foregroundMark x1="52027" y1="21892" x2="51081" y2="19189"/>
                        <a14:foregroundMark x1="15135" y1="7568" x2="15135" y2="7568"/>
                        <a14:foregroundMark x1="24595" y1="21622" x2="24595" y2="21622"/>
                        <a14:foregroundMark x1="10541" y1="28919" x2="13919" y2="17162"/>
                        <a14:backgroundMark x1="43243" y1="43108" x2="57027" y2="42973"/>
                        <a14:backgroundMark x1="57027" y1="42973" x2="73919" y2="42973"/>
                      </a14:backgroundRemoval>
                    </a14:imgEffect>
                  </a14:imgLayer>
                </a14:imgProps>
              </a:ext>
            </a:extLst>
          </a:blip>
          <a:srcRect l="4825" t="2884" r="42676" b="68020"/>
          <a:stretch/>
        </p:blipFill>
        <p:spPr>
          <a:xfrm>
            <a:off x="0" y="128954"/>
            <a:ext cx="3355677" cy="1859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F6A803-8E28-F93C-8CE7-CDEB4D6905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4324" y1="41892" x2="36351" y2="32973"/>
                        <a14:backgroundMark x1="28108" y1="47297" x2="27297" y2="53919"/>
                        <a14:backgroundMark x1="28514" y1="66486" x2="28514" y2="66486"/>
                        <a14:backgroundMark x1="35541" y1="62568" x2="35541" y2="62568"/>
                        <a14:backgroundMark x1="37568" y1="62838" x2="37568" y2="62838"/>
                        <a14:backgroundMark x1="37568" y1="60946" x2="36622" y2="62027"/>
                        <a14:backgroundMark x1="61351" y1="51757" x2="61351" y2="50946"/>
                        <a14:backgroundMark x1="64595" y1="54865" x2="64595" y2="54865"/>
                        <a14:backgroundMark x1="65270" y1="53514" x2="63784" y2="55405"/>
                        <a14:backgroundMark x1="39324" y1="65000" x2="39324" y2="65000"/>
                        <a14:backgroundMark x1="39189" y1="57432" x2="39189" y2="57432"/>
                        <a14:backgroundMark x1="39189" y1="57838" x2="39459" y2="58784"/>
                        <a14:backgroundMark x1="39459" y1="64595" x2="39730" y2="65405"/>
                        <a14:backgroundMark x1="46351" y1="59324" x2="47027" y2="61351"/>
                        <a14:backgroundMark x1="47432" y1="60676" x2="47432" y2="62432"/>
                      </a14:backgroundRemoval>
                    </a14:imgEffect>
                  </a14:imgLayer>
                </a14:imgProps>
              </a:ext>
            </a:extLst>
          </a:blip>
          <a:srcRect l="25639" t="35117" r="23794" b="24506"/>
          <a:stretch/>
        </p:blipFill>
        <p:spPr>
          <a:xfrm>
            <a:off x="9031857" y="4509057"/>
            <a:ext cx="2797834" cy="22340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953460-D09F-4B97-BBAA-1DDC7AD0C39E}"/>
              </a:ext>
            </a:extLst>
          </p:cNvPr>
          <p:cNvSpPr txBox="1"/>
          <p:nvPr/>
        </p:nvSpPr>
        <p:spPr>
          <a:xfrm>
            <a:off x="8234337" y="779283"/>
            <a:ext cx="38202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Guatemalteco</a:t>
            </a:r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/a</a:t>
            </a:r>
          </a:p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Guatemalan</a:t>
            </a:r>
          </a:p>
        </p:txBody>
      </p:sp>
    </p:spTree>
    <p:extLst>
      <p:ext uri="{BB962C8B-B14F-4D97-AF65-F5344CB8AC3E}">
        <p14:creationId xmlns:p14="http://schemas.microsoft.com/office/powerpoint/2010/main" val="343050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737129"/>
            <a:ext cx="401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Nicaragua</a:t>
            </a:r>
            <a:endParaRPr lang="en-US" sz="4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10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5EF532-6D8B-D3A7-8F5E-D4D28792F40D}"/>
              </a:ext>
            </a:extLst>
          </p:cNvPr>
          <p:cNvSpPr/>
          <p:nvPr/>
        </p:nvSpPr>
        <p:spPr>
          <a:xfrm>
            <a:off x="286327" y="526473"/>
            <a:ext cx="11563928" cy="56803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Nicaragua Stock Illustrations – 9,870 Nicaragua Stock Illustrations,  Vectors &amp; Clipart - Dreamstime">
            <a:extLst>
              <a:ext uri="{FF2B5EF4-FFF2-40B4-BE49-F238E27FC236}">
                <a16:creationId xmlns:a16="http://schemas.microsoft.com/office/drawing/2014/main" id="{6C7CEE67-B7ED-21C3-CE41-1EFC8D134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50" b="75875" l="19125" r="79625">
                        <a14:foregroundMark x1="27500" y1="72750" x2="66500" y2="73000"/>
                        <a14:foregroundMark x1="66500" y1="73000" x2="70625" y2="72750"/>
                        <a14:foregroundMark x1="72000" y1="75875" x2="72000" y2="75875"/>
                        <a14:foregroundMark x1="28875" y1="36125" x2="28875" y2="36125"/>
                        <a14:foregroundMark x1="27625" y1="32625" x2="27625" y2="32625"/>
                        <a14:foregroundMark x1="72375" y1="32875" x2="72375" y2="32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1" t="5563" r="12708" b="21928"/>
          <a:stretch/>
        </p:blipFill>
        <p:spPr bwMode="auto">
          <a:xfrm>
            <a:off x="589298" y="246691"/>
            <a:ext cx="3768436" cy="361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CE96A6-D75E-32DD-A4DC-91E6D849CF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13" t="24085" r="8528" b="26173"/>
          <a:stretch/>
        </p:blipFill>
        <p:spPr>
          <a:xfrm>
            <a:off x="7522234" y="943677"/>
            <a:ext cx="3676003" cy="22174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2BF096-FC48-F4E6-3B24-EB702B996E23}"/>
              </a:ext>
            </a:extLst>
          </p:cNvPr>
          <p:cNvSpPr txBox="1"/>
          <p:nvPr/>
        </p:nvSpPr>
        <p:spPr>
          <a:xfrm>
            <a:off x="7065034" y="3858111"/>
            <a:ext cx="3907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volini" panose="03000502040302020204" pitchFamily="66" charset="0"/>
                <a:cs typeface="Cavolini" panose="03000502040302020204" pitchFamily="66" charset="0"/>
              </a:rPr>
              <a:t>Nicaragüense</a:t>
            </a:r>
            <a:endParaRPr 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Nicaraguan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D7232C-282F-49B3-9715-544B6E837BCF}"/>
              </a:ext>
            </a:extLst>
          </p:cNvPr>
          <p:cNvSpPr/>
          <p:nvPr/>
        </p:nvSpPr>
        <p:spPr>
          <a:xfrm>
            <a:off x="4254232" y="2702207"/>
            <a:ext cx="1988213" cy="32102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34660-5E8B-54C8-60A6-321BBF832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29" b="90000" l="9825" r="89825">
                        <a14:foregroundMark x1="35439" y1="11429" x2="35439" y2="11429"/>
                        <a14:foregroundMark x1="40351" y1="8929" x2="41053" y2="8929"/>
                        <a14:foregroundMark x1="41754" y1="10000" x2="41754" y2="10000"/>
                        <a14:foregroundMark x1="45614" y1="10000" x2="45614" y2="10000"/>
                        <a14:foregroundMark x1="47018" y1="8929" x2="47018" y2="8929"/>
                        <a14:foregroundMark x1="45263" y1="8929" x2="44561" y2="8929"/>
                        <a14:foregroundMark x1="45965" y1="10357" x2="40702" y2="10357"/>
                        <a14:foregroundMark x1="29123" y1="19286" x2="29123" y2="19286"/>
                        <a14:foregroundMark x1="29474" y1="21071" x2="29474" y2="21071"/>
                        <a14:foregroundMark x1="28772" y1="21071" x2="28772" y2="21071"/>
                        <a14:foregroundMark x1="28421" y1="18929" x2="28421" y2="18929"/>
                        <a14:foregroundMark x1="29474" y1="17857" x2="29474" y2="17857"/>
                        <a14:foregroundMark x1="30526" y1="30714" x2="30526" y2="30714"/>
                        <a14:backgroundMark x1="41404" y1="39643" x2="41404" y2="3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5770" y="2702207"/>
            <a:ext cx="3348035" cy="328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94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891520"/>
            <a:ext cx="401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Cuba</a:t>
            </a:r>
            <a:endParaRPr lang="en-US" sz="4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41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9AF251-8836-DC36-257D-02325DA70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A27F37-BE1D-481D-36FA-818CC11808D5}"/>
              </a:ext>
            </a:extLst>
          </p:cNvPr>
          <p:cNvSpPr txBox="1"/>
          <p:nvPr/>
        </p:nvSpPr>
        <p:spPr>
          <a:xfrm>
            <a:off x="656434" y="2136338"/>
            <a:ext cx="377860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Cubano/a</a:t>
            </a:r>
          </a:p>
          <a:p>
            <a:pPr algn="ctr"/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Cuban</a:t>
            </a:r>
          </a:p>
        </p:txBody>
      </p:sp>
    </p:spTree>
    <p:extLst>
      <p:ext uri="{BB962C8B-B14F-4D97-AF65-F5344CB8AC3E}">
        <p14:creationId xmlns:p14="http://schemas.microsoft.com/office/powerpoint/2010/main" val="2371772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891520"/>
            <a:ext cx="401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El Salvador</a:t>
            </a:r>
            <a:endParaRPr lang="en-US" sz="4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73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28D10-EA4A-E10B-AC2D-4F0485F1B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86" r="1" b="1568"/>
          <a:stretch/>
        </p:blipFill>
        <p:spPr>
          <a:xfrm>
            <a:off x="1639019" y="824098"/>
            <a:ext cx="9410700" cy="6033902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660899-BBC7-27AC-7F4C-E50FCAD19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246" y1="35263" x2="44211" y2="34912"/>
                        <a14:foregroundMark x1="44211" y1="34912" x2="76667" y2="35614"/>
                        <a14:foregroundMark x1="76667" y1="35614" x2="80351" y2="34912"/>
                        <a14:foregroundMark x1="81404" y1="41228" x2="78246" y2="50526"/>
                        <a14:foregroundMark x1="80702" y1="51228" x2="11579" y2="50702"/>
                        <a14:foregroundMark x1="49474" y1="53333" x2="49474" y2="53333"/>
                        <a14:foregroundMark x1="50000" y1="54035" x2="50000" y2="54035"/>
                        <a14:foregroundMark x1="85965" y1="36316" x2="85965" y2="59825"/>
                      </a14:backgroundRemoval>
                    </a14:imgEffect>
                  </a14:imgLayer>
                </a14:imgProps>
              </a:ext>
            </a:extLst>
          </a:blip>
          <a:srcRect l="9530" t="25637" r="9871" b="25695"/>
          <a:stretch/>
        </p:blipFill>
        <p:spPr>
          <a:xfrm>
            <a:off x="9202946" y="543723"/>
            <a:ext cx="2700069" cy="16303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4524BE-372E-02EB-1F04-95C8385CB6D4}"/>
              </a:ext>
            </a:extLst>
          </p:cNvPr>
          <p:cNvSpPr txBox="1"/>
          <p:nvPr/>
        </p:nvSpPr>
        <p:spPr>
          <a:xfrm>
            <a:off x="684758" y="189780"/>
            <a:ext cx="8345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Cavolini" panose="03000502040302020204" pitchFamily="66" charset="0"/>
                <a:cs typeface="Cavolini" panose="03000502040302020204" pitchFamily="66" charset="0"/>
              </a:rPr>
              <a:t>Salvadoreño</a:t>
            </a:r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/a = Salvadorean</a:t>
            </a:r>
          </a:p>
        </p:txBody>
      </p:sp>
    </p:spTree>
    <p:extLst>
      <p:ext uri="{BB962C8B-B14F-4D97-AF65-F5344CB8AC3E}">
        <p14:creationId xmlns:p14="http://schemas.microsoft.com/office/powerpoint/2010/main" val="1813788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166130" y="1115143"/>
            <a:ext cx="58597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La República </a:t>
            </a:r>
            <a:r>
              <a:rPr lang="en-US" sz="40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Dominicana</a:t>
            </a:r>
            <a:endParaRPr lang="en-US" sz="4000" dirty="0">
              <a:solidFill>
                <a:schemeClr val="bg1"/>
              </a:solidFill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Dominican Republic</a:t>
            </a:r>
            <a:endParaRPr lang="en-US" sz="4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3480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882A0-C579-9653-0CC0-FE4124EBE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6" r="7422"/>
          <a:stretch/>
        </p:blipFill>
        <p:spPr>
          <a:xfrm>
            <a:off x="130834" y="923026"/>
            <a:ext cx="7874480" cy="5934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2A7B07-EF33-BCB4-F141-2C07D3B4B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314" y="284671"/>
            <a:ext cx="3744670" cy="1975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26D71A-D525-C88E-0A91-153A97339AF8}"/>
              </a:ext>
            </a:extLst>
          </p:cNvPr>
          <p:cNvSpPr txBox="1"/>
          <p:nvPr/>
        </p:nvSpPr>
        <p:spPr>
          <a:xfrm>
            <a:off x="8064360" y="3681897"/>
            <a:ext cx="36856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latin typeface="Cavolini" panose="03000502040302020204" pitchFamily="66" charset="0"/>
                <a:cs typeface="Cavolini" panose="03000502040302020204" pitchFamily="66" charset="0"/>
              </a:rPr>
              <a:t>Dominicano</a:t>
            </a:r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/a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Dominican</a:t>
            </a:r>
          </a:p>
        </p:txBody>
      </p:sp>
    </p:spTree>
    <p:extLst>
      <p:ext uri="{BB962C8B-B14F-4D97-AF65-F5344CB8AC3E}">
        <p14:creationId xmlns:p14="http://schemas.microsoft.com/office/powerpoint/2010/main" val="4029404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When Mexico and the United States last fought, what piece of land changed  hands? - Quora">
            <a:extLst>
              <a:ext uri="{FF2B5EF4-FFF2-40B4-BE49-F238E27FC236}">
                <a16:creationId xmlns:a16="http://schemas.microsoft.com/office/drawing/2014/main" id="{4A9F99CF-F730-1B5A-F9D7-5B49208DC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84" y="460375"/>
            <a:ext cx="573405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8F97E-F1BF-4E9B-0F39-F17B4815EE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7" b="6385"/>
          <a:stretch/>
        </p:blipFill>
        <p:spPr>
          <a:xfrm>
            <a:off x="7389092" y="3429000"/>
            <a:ext cx="3666836" cy="3269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7E1BCB-A301-BC4C-B232-68B4FEF365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08" b="14445"/>
          <a:stretch/>
        </p:blipFill>
        <p:spPr>
          <a:xfrm>
            <a:off x="7389092" y="315204"/>
            <a:ext cx="3666836" cy="301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58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F3CBDE-5BEC-C402-DBD8-3300FDFB3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7" r="3055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F7C08F-8744-4B5C-5E9B-15AB00986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9" b="98351" l="4955" r="96171">
                        <a14:foregroundMark x1="26126" y1="38763" x2="20721" y2="51959"/>
                        <a14:foregroundMark x1="40090" y1="31959" x2="25000" y2="41031"/>
                        <a14:foregroundMark x1="23874" y1="36701" x2="14640" y2="52990"/>
                        <a14:foregroundMark x1="14640" y1="52990" x2="16216" y2="53608"/>
                        <a14:foregroundMark x1="23874" y1="56082" x2="25676" y2="30928"/>
                        <a14:foregroundMark x1="29955" y1="50722" x2="28153" y2="58351"/>
                        <a14:foregroundMark x1="15541" y1="42680" x2="18018" y2="41649"/>
                        <a14:foregroundMark x1="17568" y1="44948" x2="20721" y2="36701"/>
                        <a14:foregroundMark x1="11036" y1="32371" x2="4955" y2="40412"/>
                        <a14:foregroundMark x1="25000" y1="9691" x2="50000" y2="7629"/>
                        <a14:foregroundMark x1="50000" y1="7629" x2="53829" y2="12371"/>
                        <a14:foregroundMark x1="40090" y1="3711" x2="30631" y2="3711"/>
                        <a14:foregroundMark x1="39189" y1="58763" x2="38288" y2="62474"/>
                        <a14:foregroundMark x1="71847" y1="48041" x2="68919" y2="48041"/>
                        <a14:foregroundMark x1="72973" y1="42887" x2="69369" y2="48041"/>
                        <a14:foregroundMark x1="72072" y1="51340" x2="66216" y2="41649"/>
                        <a14:foregroundMark x1="88739" y1="41856" x2="96396" y2="37113"/>
                        <a14:foregroundMark x1="66892" y1="82474" x2="64414" y2="98351"/>
                        <a14:foregroundMark x1="71396" y1="89072" x2="72973" y2="93402"/>
                        <a14:foregroundMark x1="55180" y1="91959" x2="53829" y2="90309"/>
                        <a14:foregroundMark x1="50676" y1="89897" x2="49324" y2="90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0221" y="3876675"/>
            <a:ext cx="2539322" cy="2773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8B3E2C-E319-AB4E-C002-F598E1C112A6}"/>
              </a:ext>
            </a:extLst>
          </p:cNvPr>
          <p:cNvSpPr txBox="1"/>
          <p:nvPr/>
        </p:nvSpPr>
        <p:spPr>
          <a:xfrm>
            <a:off x="2898272" y="573612"/>
            <a:ext cx="5064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3200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Dónde</a:t>
            </a:r>
            <a:r>
              <a:rPr lang="en-US" sz="32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</a:t>
            </a:r>
            <a:r>
              <a:rPr lang="en-US" sz="32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___?</a:t>
            </a:r>
          </a:p>
          <a:p>
            <a:pPr algn="ctr"/>
            <a:r>
              <a:rPr lang="en-US" sz="32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2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Where is ___?</a:t>
            </a:r>
          </a:p>
        </p:txBody>
      </p:sp>
    </p:spTree>
    <p:extLst>
      <p:ext uri="{BB962C8B-B14F-4D97-AF65-F5344CB8AC3E}">
        <p14:creationId xmlns:p14="http://schemas.microsoft.com/office/powerpoint/2010/main" val="3989076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228323" y="1505065"/>
            <a:ext cx="3735354" cy="1644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¿De </a:t>
            </a:r>
            <a:r>
              <a:rPr lang="en-US" sz="48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dónde</a:t>
            </a: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eres</a:t>
            </a: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 (</a:t>
            </a:r>
            <a:r>
              <a:rPr lang="en-US" sz="48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tú</a:t>
            </a: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606206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Date Placeholder 1">
            <a:extLst>
              <a:ext uri="{FF2B5EF4-FFF2-40B4-BE49-F238E27FC236}">
                <a16:creationId xmlns:a16="http://schemas.microsoft.com/office/drawing/2014/main" id="{F4F8DC92-AEF4-B44B-1FA0-B673291BD5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61FE8FD-B23E-4E1A-83EF-0847EBEA0105}" type="datetime1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11/6/2023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35" name="Footer Placeholder 2">
            <a:extLst>
              <a:ext uri="{FF2B5EF4-FFF2-40B4-BE49-F238E27FC236}">
                <a16:creationId xmlns:a16="http://schemas.microsoft.com/office/drawing/2014/main" id="{FBE6EAC3-E3A2-13C5-33B9-9B28E731B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037" name="Slide Number Placeholder 3">
            <a:extLst>
              <a:ext uri="{FF2B5EF4-FFF2-40B4-BE49-F238E27FC236}">
                <a16:creationId xmlns:a16="http://schemas.microsoft.com/office/drawing/2014/main" id="{0F53EDB3-9543-8113-782B-CB96133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EEDDE4-5B02-DF78-972A-73DE3690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4" t="6384" r="11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60A869-8A44-C847-5005-7B785FF7B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973" l="9054" r="90000">
                        <a14:foregroundMark x1="31216" y1="49189" x2="30676" y2="54459"/>
                        <a14:foregroundMark x1="37838" y1="50270" x2="38243" y2="56216"/>
                        <a14:foregroundMark x1="9730" y1="53649" x2="9730" y2="53649"/>
                        <a14:foregroundMark x1="9189" y1="53378" x2="9189" y2="53378"/>
                        <a14:foregroundMark x1="17973" y1="65270" x2="17973" y2="65270"/>
                        <a14:foregroundMark x1="35676" y1="92973" x2="35676" y2="92973"/>
                        <a14:foregroundMark x1="31757" y1="92973" x2="31757" y2="92973"/>
                        <a14:foregroundMark x1="73919" y1="55676" x2="73919" y2="55676"/>
                        <a14:foregroundMark x1="77703" y1="46486" x2="77703" y2="46486"/>
                        <a14:foregroundMark x1="75676" y1="47973" x2="75676" y2="47973"/>
                        <a14:foregroundMark x1="67703" y1="17838" x2="67703" y2="17838"/>
                      </a14:backgroundRemoval>
                    </a14:imgEffect>
                  </a14:imgLayer>
                </a14:imgProps>
              </a:ext>
            </a:extLst>
          </a:blip>
          <a:srcRect t="30309"/>
          <a:stretch/>
        </p:blipFill>
        <p:spPr>
          <a:xfrm>
            <a:off x="3105930" y="3595688"/>
            <a:ext cx="4933950" cy="3438524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63C1C22B-5E27-9EE5-8438-628360DAAD76}"/>
              </a:ext>
            </a:extLst>
          </p:cNvPr>
          <p:cNvSpPr/>
          <p:nvPr/>
        </p:nvSpPr>
        <p:spPr>
          <a:xfrm>
            <a:off x="4171950" y="2043112"/>
            <a:ext cx="2533650" cy="1219200"/>
          </a:xfrm>
          <a:prstGeom prst="wedgeEllipse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¿De </a:t>
            </a:r>
            <a:r>
              <a:rPr lang="en-US" sz="2000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dónde</a:t>
            </a:r>
            <a:r>
              <a:rPr lang="en-US" sz="20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eres</a:t>
            </a:r>
            <a:r>
              <a:rPr lang="en-US" sz="20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tú</a:t>
            </a:r>
            <a:r>
              <a:rPr lang="en-US" sz="20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21B040F-47A3-D630-24B6-9D1CAEBD1703}"/>
              </a:ext>
            </a:extLst>
          </p:cNvPr>
          <p:cNvSpPr/>
          <p:nvPr/>
        </p:nvSpPr>
        <p:spPr>
          <a:xfrm>
            <a:off x="7028671" y="2826358"/>
            <a:ext cx="1847850" cy="1219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Peru!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47AF6-EA34-C538-60CA-74D668E216A5}"/>
              </a:ext>
            </a:extLst>
          </p:cNvPr>
          <p:cNvSpPr txBox="1"/>
          <p:nvPr/>
        </p:nvSpPr>
        <p:spPr>
          <a:xfrm>
            <a:off x="5572905" y="254983"/>
            <a:ext cx="4829175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¿De </a:t>
            </a:r>
            <a:r>
              <a:rPr lang="en-US" sz="2400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dónde</a:t>
            </a:r>
            <a:r>
              <a:rPr lang="en-US" sz="24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eres</a:t>
            </a:r>
            <a:r>
              <a:rPr lang="en-US" sz="24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tú</a:t>
            </a:r>
            <a:r>
              <a:rPr lang="en-US" sz="24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Where are you (inf) from?</a:t>
            </a:r>
          </a:p>
        </p:txBody>
      </p:sp>
    </p:spTree>
    <p:extLst>
      <p:ext uri="{BB962C8B-B14F-4D97-AF65-F5344CB8AC3E}">
        <p14:creationId xmlns:p14="http://schemas.microsoft.com/office/powerpoint/2010/main" val="3897544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646150"/>
            <a:ext cx="4018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¿De </a:t>
            </a:r>
            <a:r>
              <a:rPr lang="en-US" sz="48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dónde</a:t>
            </a: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 es </a:t>
            </a:r>
            <a:r>
              <a:rPr lang="en-US" sz="48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usted</a:t>
            </a: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?</a:t>
            </a:r>
            <a:endParaRPr lang="en-US" sz="4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00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D786B5-245A-E0E6-61E1-92E465D47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04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5EBF15-B5D1-B968-6C4F-E30691DF2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176" l="10000" r="90000">
                        <a14:foregroundMark x1="27444" y1="33137" x2="26556" y2="41569"/>
                        <a14:foregroundMark x1="27333" y1="42745" x2="26000" y2="47451"/>
                        <a14:foregroundMark x1="48667" y1="33137" x2="49667" y2="38431"/>
                        <a14:foregroundMark x1="81889" y1="15098" x2="80333" y2="24706"/>
                        <a14:foregroundMark x1="80333" y1="24706" x2="81111" y2="55882"/>
                        <a14:foregroundMark x1="81111" y1="55882" x2="81222" y2="56667"/>
                        <a14:foregroundMark x1="83444" y1="32745" x2="84667" y2="42353"/>
                        <a14:foregroundMark x1="53556" y1="90196" x2="53556" y2="90196"/>
                        <a14:foregroundMark x1="53889" y1="89412" x2="53889" y2="89412"/>
                        <a14:foregroundMark x1="53444" y1="88235" x2="53444" y2="88235"/>
                        <a14:foregroundMark x1="61667" y1="91176" x2="61667" y2="91176"/>
                        <a14:foregroundMark x1="58778" y1="59608" x2="58778" y2="59608"/>
                        <a14:foregroundMark x1="59889" y1="55686" x2="59889" y2="55686"/>
                        <a14:foregroundMark x1="58778" y1="60196" x2="58778" y2="60196"/>
                        <a14:foregroundMark x1="57111" y1="57059" x2="57111" y2="57059"/>
                        <a14:foregroundMark x1="58556" y1="53529" x2="58556" y2="53529"/>
                        <a14:foregroundMark x1="62556" y1="54314" x2="61667" y2="58627"/>
                        <a14:foregroundMark x1="62333" y1="53529" x2="58667" y2="53333"/>
                        <a14:foregroundMark x1="58222" y1="53529" x2="56667" y2="59020"/>
                        <a14:foregroundMark x1="80556" y1="56275" x2="79000" y2="69020"/>
                        <a14:foregroundMark x1="61444" y1="90784" x2="61444" y2="90784"/>
                        <a14:foregroundMark x1="60444" y1="89804" x2="60444" y2="89804"/>
                        <a14:foregroundMark x1="60778" y1="89804" x2="60778" y2="89804"/>
                        <a14:foregroundMark x1="62222" y1="90980" x2="62222" y2="90980"/>
                        <a14:foregroundMark x1="61556" y1="90980" x2="61556" y2="90980"/>
                        <a14:foregroundMark x1="75556" y1="47451" x2="75556" y2="47451"/>
                        <a14:foregroundMark x1="75222" y1="43137" x2="75333" y2="41373"/>
                        <a14:foregroundMark x1="75778" y1="39412" x2="75444" y2="46471"/>
                        <a14:foregroundMark x1="26556" y1="79216" x2="26556" y2="79216"/>
                        <a14:foregroundMark x1="27444" y1="81373" x2="27444" y2="81373"/>
                        <a14:foregroundMark x1="28444" y1="83922" x2="28444" y2="83922"/>
                        <a14:foregroundMark x1="41556" y1="81765" x2="41556" y2="81765"/>
                        <a14:foregroundMark x1="24667" y1="82941" x2="24667" y2="82941"/>
                        <a14:foregroundMark x1="26444" y1="84118" x2="26444" y2="84118"/>
                        <a14:foregroundMark x1="28889" y1="85882" x2="28889" y2="85882"/>
                        <a14:foregroundMark x1="30111" y1="88431" x2="30111" y2="88431"/>
                        <a14:foregroundMark x1="19556" y1="88627" x2="19556" y2="88627"/>
                        <a14:foregroundMark x1="42667" y1="74902" x2="42667" y2="74902"/>
                        <a14:foregroundMark x1="47111" y1="80588" x2="47111" y2="80588"/>
                        <a14:foregroundMark x1="47667" y1="83137" x2="47667" y2="83137"/>
                        <a14:foregroundMark x1="49667" y1="87843" x2="49667" y2="87843"/>
                        <a14:foregroundMark x1="50333" y1="90000" x2="50333" y2="90000"/>
                        <a14:foregroundMark x1="44667" y1="82745" x2="44667" y2="82745"/>
                        <a14:foregroundMark x1="45556" y1="83529" x2="45556" y2="83529"/>
                        <a14:foregroundMark x1="47111" y1="84902" x2="47111" y2="84902"/>
                        <a14:foregroundMark x1="46444" y1="84314" x2="46444" y2="84314"/>
                        <a14:foregroundMark x1="39778" y1="87451" x2="39778" y2="87451"/>
                        <a14:foregroundMark x1="40889" y1="84314" x2="40889" y2="84314"/>
                        <a14:foregroundMark x1="62889" y1="53725" x2="62889" y2="53725"/>
                        <a14:foregroundMark x1="34778" y1="59020" x2="34778" y2="59020"/>
                        <a14:foregroundMark x1="34333" y1="58431" x2="34333" y2="58431"/>
                        <a14:foregroundMark x1="35000" y1="58824" x2="35556" y2="59020"/>
                        <a14:foregroundMark x1="54222" y1="58627" x2="55111" y2="58824"/>
                        <a14:foregroundMark x1="39778" y1="39412" x2="39778" y2="39412"/>
                        <a14:foregroundMark x1="86203" y1="45098" x2="86289" y2="46078"/>
                        <a14:foregroundMark x1="86117" y1="44118" x2="86203" y2="45098"/>
                        <a14:foregroundMark x1="85444" y1="36471" x2="86117" y2="44118"/>
                        <a14:foregroundMark x1="86778" y1="41765" x2="87556" y2="44118"/>
                        <a14:foregroundMark x1="87444" y1="47059" x2="87778" y2="44510"/>
                        <a14:foregroundMark x1="83444" y1="30784" x2="87333" y2="39412"/>
                        <a14:foregroundMark x1="87333" y1="39412" x2="87333" y2="47633"/>
                        <a14:foregroundMark x1="85030" y1="54830" x2="84778" y2="55294"/>
                        <a14:foregroundMark x1="85075" y1="46746" x2="85111" y2="45490"/>
                        <a14:foregroundMark x1="84889" y1="53333" x2="84975" y2="50300"/>
                        <a14:foregroundMark x1="86222" y1="47843" x2="85667" y2="51765"/>
                        <a14:foregroundMark x1="42444" y1="79020" x2="42444" y2="79020"/>
                        <a14:foregroundMark x1="41889" y1="85098" x2="41889" y2="85098"/>
                        <a14:foregroundMark x1="43333" y1="83529" x2="43333" y2="83529"/>
                        <a14:foregroundMark x1="40444" y1="85882" x2="40444" y2="85882"/>
                        <a14:backgroundMark x1="22444" y1="83333" x2="22444" y2="83333"/>
                        <a14:backgroundMark x1="26556" y1="82745" x2="27556" y2="83529"/>
                        <a14:backgroundMark x1="42889" y1="82941" x2="42889" y2="82941"/>
                        <a14:backgroundMark x1="46333" y1="83137" x2="46667" y2="83137"/>
                        <a14:backgroundMark x1="84889" y1="46078" x2="84889" y2="46078"/>
                        <a14:backgroundMark x1="84889" y1="46078" x2="84838" y2="47245"/>
                        <a14:backgroundMark x1="84778" y1="45098" x2="84778" y2="45098"/>
                        <a14:backgroundMark x1="84889" y1="44118" x2="84889" y2="44118"/>
                        <a14:backgroundMark x1="84556" y1="51569" x2="84576" y2="51293"/>
                        <a14:backgroundMark x1="88222" y1="48627" x2="85444" y2="55294"/>
                        <a14:backgroundMark x1="84667" y1="46667" x2="84444" y2="50196"/>
                        <a14:backgroundMark x1="84444" y1="53137" x2="84667" y2="50392"/>
                        <a14:backgroundMark x1="41111" y1="84510" x2="41444" y2="8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9749" y="2066925"/>
            <a:ext cx="8824195" cy="5000377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F0F88E0-20AA-C514-090A-814032B1E9F4}"/>
              </a:ext>
            </a:extLst>
          </p:cNvPr>
          <p:cNvSpPr/>
          <p:nvPr/>
        </p:nvSpPr>
        <p:spPr>
          <a:xfrm>
            <a:off x="4010024" y="1704974"/>
            <a:ext cx="2085976" cy="1381125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¿De </a:t>
            </a:r>
            <a:r>
              <a:rPr lang="en-US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dónde</a:t>
            </a:r>
            <a:r>
              <a:rPr lang="en-US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es </a:t>
            </a:r>
            <a:r>
              <a:rPr lang="en-US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</a:t>
            </a:r>
            <a:r>
              <a:rPr lang="en-US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378C4096-43DA-785A-7C36-1102E31CAE8D}"/>
              </a:ext>
            </a:extLst>
          </p:cNvPr>
          <p:cNvSpPr/>
          <p:nvPr/>
        </p:nvSpPr>
        <p:spPr>
          <a:xfrm>
            <a:off x="9367836" y="1309686"/>
            <a:ext cx="1838326" cy="1114425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 El Salvador.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41C5E3-F8A5-481D-590D-36D40A221483}"/>
              </a:ext>
            </a:extLst>
          </p:cNvPr>
          <p:cNvSpPr txBox="1"/>
          <p:nvPr/>
        </p:nvSpPr>
        <p:spPr>
          <a:xfrm>
            <a:off x="285459" y="252323"/>
            <a:ext cx="432464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¿De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dónde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es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usted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Where are you (f) from?</a:t>
            </a:r>
          </a:p>
        </p:txBody>
      </p:sp>
    </p:spTree>
    <p:extLst>
      <p:ext uri="{BB962C8B-B14F-4D97-AF65-F5344CB8AC3E}">
        <p14:creationId xmlns:p14="http://schemas.microsoft.com/office/powerpoint/2010/main" val="2100093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206880" y="1582341"/>
            <a:ext cx="37782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¿De </a:t>
            </a:r>
            <a:r>
              <a:rPr lang="en-US" sz="48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dónde</a:t>
            </a: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 es </a:t>
            </a:r>
            <a:r>
              <a:rPr lang="en-US" sz="48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él</a:t>
            </a: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/</a:t>
            </a:r>
            <a:r>
              <a:rPr lang="en-US" sz="48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ella</a:t>
            </a: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?</a:t>
            </a: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5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450660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302</Words>
  <Application>Microsoft Office PowerPoint</Application>
  <PresentationFormat>Widescreen</PresentationFormat>
  <Paragraphs>102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Bradley Hand ITC</vt:lpstr>
      <vt:lpstr>Calibri</vt:lpstr>
      <vt:lpstr>Cavolini</vt:lpstr>
      <vt:lpstr>Century Gothic</vt:lpstr>
      <vt:lpstr>Comic Sans MS</vt:lpstr>
      <vt:lpstr>Neue Haas Grotesk Text Pro</vt:lpstr>
      <vt:lpstr>VanillaVTI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Sandy Okeefe</cp:lastModifiedBy>
  <cp:revision>16</cp:revision>
  <dcterms:created xsi:type="dcterms:W3CDTF">2023-10-16T15:58:05Z</dcterms:created>
  <dcterms:modified xsi:type="dcterms:W3CDTF">2023-11-06T23:39:06Z</dcterms:modified>
</cp:coreProperties>
</file>