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3"/>
  </p:notesMasterIdLst>
  <p:sldIdLst>
    <p:sldId id="256" r:id="rId2"/>
    <p:sldId id="257" r:id="rId3"/>
    <p:sldId id="260" r:id="rId4"/>
    <p:sldId id="327" r:id="rId5"/>
    <p:sldId id="328" r:id="rId6"/>
    <p:sldId id="329" r:id="rId7"/>
    <p:sldId id="330" r:id="rId8"/>
    <p:sldId id="333" r:id="rId9"/>
    <p:sldId id="331" r:id="rId10"/>
    <p:sldId id="334" r:id="rId11"/>
    <p:sldId id="332" r:id="rId12"/>
    <p:sldId id="335" r:id="rId13"/>
    <p:sldId id="336" r:id="rId14"/>
    <p:sldId id="262" r:id="rId15"/>
    <p:sldId id="338" r:id="rId16"/>
    <p:sldId id="337" r:id="rId17"/>
    <p:sldId id="318" r:id="rId18"/>
    <p:sldId id="339" r:id="rId19"/>
    <p:sldId id="340" r:id="rId20"/>
    <p:sldId id="341" r:id="rId21"/>
    <p:sldId id="343" r:id="rId22"/>
    <p:sldId id="342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8C"/>
    <a:srgbClr val="F67ACD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4DABA-77B2-47C3-8316-BA7F248B7B15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9FE1-0ED2-4FAA-9F01-6E9C48A47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6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7.wdp"/><Relationship Id="rId4" Type="http://schemas.openxmlformats.org/officeDocument/2006/relationships/image" Target="../media/image39.png"/><Relationship Id="rId9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CF558-6481-592C-434C-04463F82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3" b="2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D0664-AE25-A894-D518-05F8173EB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3" b="96396" l="1966" r="91854">
                        <a14:foregroundMark x1="38483" y1="11261" x2="10112" y2="13814"/>
                        <a14:foregroundMark x1="37921" y1="22222" x2="39045" y2="27327"/>
                        <a14:foregroundMark x1="50843" y1="20420" x2="59270" y2="23123"/>
                        <a14:foregroundMark x1="37079" y1="24775" x2="33427" y2="26727"/>
                        <a14:foregroundMark x1="39888" y1="6757" x2="39888" y2="6757"/>
                        <a14:foregroundMark x1="40169" y1="3153" x2="40169" y2="3153"/>
                        <a14:foregroundMark x1="2528" y1="21171" x2="2528" y2="21171"/>
                        <a14:foregroundMark x1="91854" y1="29129" x2="91854" y2="29129"/>
                        <a14:foregroundMark x1="36517" y1="89039" x2="42978" y2="96396"/>
                        <a14:foregroundMark x1="55337" y1="89039" x2="61236" y2="95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942" y="4546121"/>
            <a:ext cx="1193543" cy="223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F4EF2-14A0-36E1-6164-8ECE95094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6" b="96220" l="8480" r="94152">
                        <a14:foregroundMark x1="51462" y1="9393" x2="59942" y2="3780"/>
                        <a14:foregroundMark x1="8480" y1="25315" x2="8480" y2="25315"/>
                        <a14:foregroundMark x1="94444" y1="58305" x2="91813" y2="53036"/>
                        <a14:foregroundMark x1="80409" y1="89118" x2="63743" y2="96220"/>
                        <a14:foregroundMark x1="54386" y1="16037" x2="59942" y2="14777"/>
                        <a14:foregroundMark x1="60819" y1="11684" x2="50877" y2="11226"/>
                        <a14:foregroundMark x1="49415" y1="9049" x2="34795" y2="11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453" y="3338423"/>
            <a:ext cx="1347849" cy="3440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7C4BE-85AD-CEC5-77A3-06D25F611654}"/>
              </a:ext>
            </a:extLst>
          </p:cNvPr>
          <p:cNvSpPr txBox="1"/>
          <p:nvPr/>
        </p:nvSpPr>
        <p:spPr>
          <a:xfrm>
            <a:off x="5473599" y="219077"/>
            <a:ext cx="1436703" cy="120032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 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111921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5363789" y="1424133"/>
            <a:ext cx="1464422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Ella</a:t>
            </a:r>
          </a:p>
        </p:txBody>
      </p:sp>
    </p:spTree>
    <p:extLst>
      <p:ext uri="{BB962C8B-B14F-4D97-AF65-F5344CB8AC3E}">
        <p14:creationId xmlns:p14="http://schemas.microsoft.com/office/powerpoint/2010/main" val="222491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A919E-877E-32FC-6DCB-A249C6A9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9D4F8-DDED-F413-7A70-FBFC53208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5" b="96623" l="6690" r="93310">
                        <a14:foregroundMark x1="41901" y1="7505" x2="44366" y2="7505"/>
                        <a14:foregroundMark x1="55986" y1="9006" x2="58099" y2="9193"/>
                        <a14:foregroundMark x1="48239" y1="3752" x2="48239" y2="3752"/>
                        <a14:foregroundMark x1="50000" y1="10694" x2="45070" y2="32083"/>
                        <a14:foregroundMark x1="91197" y1="9193" x2="91197" y2="9193"/>
                        <a14:foregroundMark x1="93310" y1="18574" x2="93310" y2="18574"/>
                        <a14:foregroundMark x1="53873" y1="41276" x2="53873" y2="41276"/>
                        <a14:foregroundMark x1="58099" y1="47655" x2="52113" y2="41839"/>
                        <a14:foregroundMark x1="53169" y1="37711" x2="45070" y2="36585"/>
                        <a14:foregroundMark x1="42254" y1="36585" x2="32394" y2="38274"/>
                        <a14:foregroundMark x1="53873" y1="46154" x2="60915" y2="51407"/>
                        <a14:foregroundMark x1="55634" y1="96623" x2="63732" y2="91932"/>
                        <a14:foregroundMark x1="60915" y1="50281" x2="60563" y2="45028"/>
                        <a14:foregroundMark x1="56690" y1="39962" x2="56690" y2="39962"/>
                        <a14:foregroundMark x1="63732" y1="51782" x2="63732" y2="51782"/>
                        <a14:foregroundMark x1="48239" y1="21013" x2="50704" y2="21951"/>
                        <a14:foregroundMark x1="49296" y1="21576" x2="26761" y2="23827"/>
                        <a14:foregroundMark x1="58803" y1="39212" x2="58803" y2="39212"/>
                        <a14:foregroundMark x1="6690" y1="70544" x2="8803" y2="7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4873" y="4545604"/>
            <a:ext cx="1191027" cy="2235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EB49-9E17-8A3D-A05B-154139ADC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8201" l="5556" r="89683">
                        <a14:foregroundMark x1="53968" y1="8993" x2="53968" y2="8993"/>
                        <a14:foregroundMark x1="42063" y1="6954" x2="42063" y2="6954"/>
                        <a14:foregroundMark x1="59127" y1="5036" x2="59127" y2="5036"/>
                        <a14:foregroundMark x1="61508" y1="15228" x2="61508" y2="22182"/>
                        <a14:foregroundMark x1="78175" y1="17866" x2="78175" y2="17866"/>
                        <a14:foregroundMark x1="6349" y1="19664" x2="6349" y2="19664"/>
                        <a14:foregroundMark x1="44444" y1="89568" x2="50000" y2="95803"/>
                        <a14:foregroundMark x1="49206" y1="98082" x2="43651" y2="97602"/>
                        <a14:foregroundMark x1="27778" y1="12350" x2="35317" y2="9353"/>
                        <a14:foregroundMark x1="52381" y1="6715" x2="24603" y2="19305"/>
                        <a14:foregroundMark x1="10714" y1="7914" x2="10714" y2="7914"/>
                        <a14:foregroundMark x1="11905" y1="97122" x2="19444" y2="97962"/>
                        <a14:foregroundMark x1="24603" y1="97722" x2="24603" y2="97722"/>
                        <a14:foregroundMark x1="23413" y1="98082" x2="23413" y2="98082"/>
                        <a14:foregroundMark x1="21032" y1="98201" x2="21032" y2="98201"/>
                        <a14:foregroundMark x1="18254" y1="98201" x2="18254" y2="98201"/>
                        <a14:foregroundMark x1="16270" y1="98201" x2="16270" y2="98201"/>
                        <a14:foregroundMark x1="14683" y1="98201" x2="14683" y2="98201"/>
                        <a14:foregroundMark x1="13095" y1="98201" x2="13095" y2="98201"/>
                        <a14:foregroundMark x1="12302" y1="98201" x2="12302" y2="98201"/>
                        <a14:foregroundMark x1="11508" y1="97722" x2="11508" y2="97722"/>
                        <a14:foregroundMark x1="10317" y1="97122" x2="10317" y2="97122"/>
                        <a14:foregroundMark x1="10317" y1="97122" x2="10317" y2="97122"/>
                        <a14:foregroundMark x1="9524" y1="97482" x2="9524" y2="97482"/>
                        <a14:foregroundMark x1="10714" y1="97602" x2="10714" y2="97602"/>
                        <a14:foregroundMark x1="46825" y1="98201" x2="52778" y2="98201"/>
                        <a14:foregroundMark x1="55952" y1="97722" x2="55952" y2="97722"/>
                        <a14:foregroundMark x1="55952" y1="97962" x2="55952" y2="97962"/>
                        <a14:foregroundMark x1="58333" y1="97482" x2="58333" y2="97482"/>
                        <a14:foregroundMark x1="58333" y1="97482" x2="58333" y2="97482"/>
                        <a14:foregroundMark x1="59921" y1="97122" x2="59921" y2="97122"/>
                        <a14:foregroundMark x1="54365" y1="98082" x2="54365" y2="98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184" y="3389594"/>
            <a:ext cx="1024704" cy="3391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E040B-6F20-9222-F0A7-22804F62B748}"/>
              </a:ext>
            </a:extLst>
          </p:cNvPr>
          <p:cNvSpPr txBox="1"/>
          <p:nvPr/>
        </p:nvSpPr>
        <p:spPr>
          <a:xfrm>
            <a:off x="7326257" y="3097206"/>
            <a:ext cx="2369559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Ella = She</a:t>
            </a:r>
          </a:p>
        </p:txBody>
      </p:sp>
    </p:spTree>
    <p:extLst>
      <p:ext uri="{BB962C8B-B14F-4D97-AF65-F5344CB8AC3E}">
        <p14:creationId xmlns:p14="http://schemas.microsoft.com/office/powerpoint/2010/main" val="193716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5005994" y="1357458"/>
            <a:ext cx="2180011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Usted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3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ED3798-5114-5397-3422-BF9A60146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" r="106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AEC77-4BFF-D9F8-826C-A75364F23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22" y1="81646" x2="62297" y2="79367"/>
                        <a14:foregroundMark x1="66486" y1="41519" x2="63108" y2="28734"/>
                        <a14:foregroundMark x1="68378" y1="17468" x2="68378" y2="17468"/>
                        <a14:foregroundMark x1="61486" y1="32785" x2="60135" y2="38354"/>
                        <a14:foregroundMark x1="58243" y1="37089" x2="58243" y2="37089"/>
                        <a14:foregroundMark x1="58243" y1="35949" x2="58243" y2="35949"/>
                        <a14:foregroundMark x1="68649" y1="26582" x2="68649" y2="26076"/>
                        <a14:foregroundMark x1="70541" y1="18861" x2="70541" y2="18861"/>
                        <a14:foregroundMark x1="64459" y1="28101" x2="65270" y2="29873"/>
                        <a14:foregroundMark x1="69865" y1="30759" x2="71622" y2="33418"/>
                        <a14:foregroundMark x1="70811" y1="80633" x2="70811" y2="80633"/>
                        <a14:foregroundMark x1="69730" y1="83418" x2="69730" y2="83418"/>
                        <a14:foregroundMark x1="72162" y1="83418" x2="72162" y2="83418"/>
                        <a14:foregroundMark x1="66757" y1="84177" x2="66757" y2="84177"/>
                        <a14:foregroundMark x1="67838" y1="84304" x2="67838" y2="84304"/>
                        <a14:backgroundMark x1="70405" y1="38228" x2="70405" y2="38228"/>
                        <a14:backgroundMark x1="71081" y1="37848" x2="71081" y2="37848"/>
                        <a14:backgroundMark x1="70270" y1="38734" x2="70270" y2="38734"/>
                        <a14:backgroundMark x1="70000" y1="39494" x2="70000" y2="39494"/>
                        <a14:backgroundMark x1="65946" y1="67342" x2="65946" y2="67342"/>
                        <a14:backgroundMark x1="65946" y1="65696" x2="65946" y2="65696"/>
                        <a14:backgroundMark x1="65946" y1="65190" x2="65946" y2="65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625" y="1464790"/>
            <a:ext cx="5497974" cy="586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A69AC8-2058-2AD1-DDF0-D9E87878EBAD}"/>
              </a:ext>
            </a:extLst>
          </p:cNvPr>
          <p:cNvSpPr txBox="1"/>
          <p:nvPr/>
        </p:nvSpPr>
        <p:spPr>
          <a:xfrm>
            <a:off x="6141916" y="2011355"/>
            <a:ext cx="3474575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 = 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You (formal)</a:t>
            </a:r>
          </a:p>
        </p:txBody>
      </p:sp>
    </p:spTree>
    <p:extLst>
      <p:ext uri="{BB962C8B-B14F-4D97-AF65-F5344CB8AC3E}">
        <p14:creationId xmlns:p14="http://schemas.microsoft.com/office/powerpoint/2010/main" val="210009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32119" y="1633223"/>
            <a:ext cx="4369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Pronombres</a:t>
            </a: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Plurales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2A49867-359A-7FAA-A4C5-EB6786D19F71}"/>
              </a:ext>
            </a:extLst>
          </p:cNvPr>
          <p:cNvSpPr/>
          <p:nvPr/>
        </p:nvSpPr>
        <p:spPr>
          <a:xfrm>
            <a:off x="3439064" y="1158423"/>
            <a:ext cx="5748068" cy="2723464"/>
          </a:xfrm>
          <a:custGeom>
            <a:avLst/>
            <a:gdLst>
              <a:gd name="connsiteX0" fmla="*/ 518922 w 5748068"/>
              <a:gd name="connsiteY0" fmla="*/ 905930 h 2723464"/>
              <a:gd name="connsiteX1" fmla="*/ 748180 w 5748068"/>
              <a:gd name="connsiteY1" fmla="*/ 435439 h 2723464"/>
              <a:gd name="connsiteX2" fmla="*/ 1863465 w 5748068"/>
              <a:gd name="connsiteY2" fmla="*/ 327950 h 2723464"/>
              <a:gd name="connsiteX3" fmla="*/ 2987930 w 5748068"/>
              <a:gd name="connsiteY3" fmla="*/ 216364 h 2723464"/>
              <a:gd name="connsiteX4" fmla="*/ 3426088 w 5748068"/>
              <a:gd name="connsiteY4" fmla="*/ 12608 h 2723464"/>
              <a:gd name="connsiteX5" fmla="*/ 3969493 w 5748068"/>
              <a:gd name="connsiteY5" fmla="*/ 156410 h 2723464"/>
              <a:gd name="connsiteX6" fmla="*/ 4718604 w 5748068"/>
              <a:gd name="connsiteY6" fmla="*/ 43499 h 2723464"/>
              <a:gd name="connsiteX7" fmla="*/ 5098483 w 5748068"/>
              <a:gd name="connsiteY7" fmla="*/ 351528 h 2723464"/>
              <a:gd name="connsiteX8" fmla="*/ 5586004 w 5748068"/>
              <a:gd name="connsiteY8" fmla="*/ 650479 h 2723464"/>
              <a:gd name="connsiteX9" fmla="*/ 5564183 w 5748068"/>
              <a:gd name="connsiteY9" fmla="*/ 974647 h 2723464"/>
              <a:gd name="connsiteX10" fmla="*/ 5723585 w 5748068"/>
              <a:gd name="connsiteY10" fmla="*/ 1470292 h 2723464"/>
              <a:gd name="connsiteX11" fmla="*/ 4976868 w 5748068"/>
              <a:gd name="connsiteY11" fmla="*/ 1904155 h 2723464"/>
              <a:gd name="connsiteX12" fmla="*/ 4709557 w 5748068"/>
              <a:gd name="connsiteY12" fmla="*/ 2275920 h 2723464"/>
              <a:gd name="connsiteX13" fmla="*/ 3799446 w 5748068"/>
              <a:gd name="connsiteY13" fmla="*/ 2320933 h 2723464"/>
              <a:gd name="connsiteX14" fmla="*/ 3149063 w 5748068"/>
              <a:gd name="connsiteY14" fmla="*/ 2717537 h 2723464"/>
              <a:gd name="connsiteX15" fmla="*/ 2192781 w 5748068"/>
              <a:gd name="connsiteY15" fmla="*/ 2475452 h 2723464"/>
              <a:gd name="connsiteX16" fmla="*/ 772263 w 5748068"/>
              <a:gd name="connsiteY16" fmla="*/ 2236266 h 2723464"/>
              <a:gd name="connsiteX17" fmla="*/ 147693 w 5748068"/>
              <a:gd name="connsiteY17" fmla="*/ 1970098 h 2723464"/>
              <a:gd name="connsiteX18" fmla="*/ 281149 w 5748068"/>
              <a:gd name="connsiteY18" fmla="*/ 1610815 h 2723464"/>
              <a:gd name="connsiteX19" fmla="*/ -666 w 5748068"/>
              <a:gd name="connsiteY19" fmla="*/ 1242202 h 2723464"/>
              <a:gd name="connsiteX20" fmla="*/ 513999 w 5748068"/>
              <a:gd name="connsiteY20" fmla="*/ 914566 h 2723464"/>
              <a:gd name="connsiteX21" fmla="*/ 518922 w 5748068"/>
              <a:gd name="connsiteY21" fmla="*/ 905930 h 2723464"/>
              <a:gd name="connsiteX0" fmla="*/ 624437 w 5748068"/>
              <a:gd name="connsiteY0" fmla="*/ 1650280 h 2723464"/>
              <a:gd name="connsiteX1" fmla="*/ 287403 w 5748068"/>
              <a:gd name="connsiteY1" fmla="*/ 1600035 h 2723464"/>
              <a:gd name="connsiteX2" fmla="*/ 921819 w 5748068"/>
              <a:gd name="connsiteY2" fmla="*/ 2200142 h 2723464"/>
              <a:gd name="connsiteX3" fmla="*/ 774392 w 5748068"/>
              <a:gd name="connsiteY3" fmla="*/ 2224162 h 2723464"/>
              <a:gd name="connsiteX4" fmla="*/ 2192515 w 5748068"/>
              <a:gd name="connsiteY4" fmla="*/ 2464356 h 2723464"/>
              <a:gd name="connsiteX5" fmla="*/ 2103633 w 5748068"/>
              <a:gd name="connsiteY5" fmla="*/ 2354661 h 2723464"/>
              <a:gd name="connsiteX6" fmla="*/ 3835637 w 5748068"/>
              <a:gd name="connsiteY6" fmla="*/ 2190812 h 2723464"/>
              <a:gd name="connsiteX7" fmla="*/ 3800111 w 5748068"/>
              <a:gd name="connsiteY7" fmla="*/ 2311161 h 2723464"/>
              <a:gd name="connsiteX8" fmla="*/ 4541106 w 5748068"/>
              <a:gd name="connsiteY8" fmla="*/ 1447092 h 2723464"/>
              <a:gd name="connsiteX9" fmla="*/ 4973675 w 5748068"/>
              <a:gd name="connsiteY9" fmla="*/ 1896968 h 2723464"/>
              <a:gd name="connsiteX10" fmla="*/ 5561521 w 5748068"/>
              <a:gd name="connsiteY10" fmla="*/ 967964 h 2723464"/>
              <a:gd name="connsiteX11" fmla="*/ 5368855 w 5748068"/>
              <a:gd name="connsiteY11" fmla="*/ 1136667 h 2723464"/>
              <a:gd name="connsiteX12" fmla="*/ 5099281 w 5748068"/>
              <a:gd name="connsiteY12" fmla="*/ 342072 h 2723464"/>
              <a:gd name="connsiteX13" fmla="*/ 5109393 w 5748068"/>
              <a:gd name="connsiteY13" fmla="*/ 421758 h 2723464"/>
              <a:gd name="connsiteX14" fmla="*/ 3869035 w 5748068"/>
              <a:gd name="connsiteY14" fmla="*/ 249146 h 2723464"/>
              <a:gd name="connsiteX15" fmla="*/ 3967763 w 5748068"/>
              <a:gd name="connsiteY15" fmla="*/ 147520 h 2723464"/>
              <a:gd name="connsiteX16" fmla="*/ 2946017 w 5748068"/>
              <a:gd name="connsiteY16" fmla="*/ 297563 h 2723464"/>
              <a:gd name="connsiteX17" fmla="*/ 2993785 w 5748068"/>
              <a:gd name="connsiteY17" fmla="*/ 209933 h 2723464"/>
              <a:gd name="connsiteX18" fmla="*/ 1862799 w 5748068"/>
              <a:gd name="connsiteY18" fmla="*/ 327320 h 2723464"/>
              <a:gd name="connsiteX19" fmla="*/ 2035774 w 5748068"/>
              <a:gd name="connsiteY19" fmla="*/ 412302 h 2723464"/>
              <a:gd name="connsiteX20" fmla="*/ 549126 w 5748068"/>
              <a:gd name="connsiteY20" fmla="*/ 995388 h 2723464"/>
              <a:gd name="connsiteX21" fmla="*/ 518922 w 5748068"/>
              <a:gd name="connsiteY21" fmla="*/ 905930 h 272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48068" h="2723464" extrusionOk="0">
                <a:moveTo>
                  <a:pt x="518922" y="905930"/>
                </a:moveTo>
                <a:cubicBezTo>
                  <a:pt x="470898" y="732062"/>
                  <a:pt x="566480" y="556891"/>
                  <a:pt x="748180" y="435439"/>
                </a:cubicBezTo>
                <a:cubicBezTo>
                  <a:pt x="989574" y="276388"/>
                  <a:pt x="1456203" y="107378"/>
                  <a:pt x="1863465" y="327950"/>
                </a:cubicBezTo>
                <a:cubicBezTo>
                  <a:pt x="2035891" y="65318"/>
                  <a:pt x="2662233" y="-101"/>
                  <a:pt x="2987930" y="216364"/>
                </a:cubicBezTo>
                <a:cubicBezTo>
                  <a:pt x="3057069" y="66342"/>
                  <a:pt x="3261826" y="18154"/>
                  <a:pt x="3426088" y="12608"/>
                </a:cubicBezTo>
                <a:cubicBezTo>
                  <a:pt x="3605257" y="-14993"/>
                  <a:pt x="3808457" y="34112"/>
                  <a:pt x="3969493" y="156410"/>
                </a:cubicBezTo>
                <a:cubicBezTo>
                  <a:pt x="4166551" y="71551"/>
                  <a:pt x="4508271" y="-46397"/>
                  <a:pt x="4718604" y="43499"/>
                </a:cubicBezTo>
                <a:cubicBezTo>
                  <a:pt x="4925537" y="105955"/>
                  <a:pt x="5050260" y="241750"/>
                  <a:pt x="5098483" y="351528"/>
                </a:cubicBezTo>
                <a:cubicBezTo>
                  <a:pt x="5288309" y="388000"/>
                  <a:pt x="5529331" y="487849"/>
                  <a:pt x="5586004" y="650479"/>
                </a:cubicBezTo>
                <a:cubicBezTo>
                  <a:pt x="5635047" y="736464"/>
                  <a:pt x="5639433" y="871113"/>
                  <a:pt x="5564183" y="974647"/>
                </a:cubicBezTo>
                <a:cubicBezTo>
                  <a:pt x="5760544" y="1134019"/>
                  <a:pt x="5790028" y="1254316"/>
                  <a:pt x="5723585" y="1470292"/>
                </a:cubicBezTo>
                <a:cubicBezTo>
                  <a:pt x="5654979" y="1714815"/>
                  <a:pt x="5348398" y="1851938"/>
                  <a:pt x="4976868" y="1904155"/>
                </a:cubicBezTo>
                <a:cubicBezTo>
                  <a:pt x="4957257" y="2083151"/>
                  <a:pt x="4879481" y="2206364"/>
                  <a:pt x="4709557" y="2275920"/>
                </a:cubicBezTo>
                <a:cubicBezTo>
                  <a:pt x="4443522" y="2428138"/>
                  <a:pt x="4070849" y="2474695"/>
                  <a:pt x="3799446" y="2320933"/>
                </a:cubicBezTo>
                <a:cubicBezTo>
                  <a:pt x="3691950" y="2524166"/>
                  <a:pt x="3436052" y="2715105"/>
                  <a:pt x="3149063" y="2717537"/>
                </a:cubicBezTo>
                <a:cubicBezTo>
                  <a:pt x="2823102" y="2738648"/>
                  <a:pt x="2366487" y="2667618"/>
                  <a:pt x="2192781" y="2475452"/>
                </a:cubicBezTo>
                <a:cubicBezTo>
                  <a:pt x="1693273" y="2654560"/>
                  <a:pt x="1060575" y="2581232"/>
                  <a:pt x="772263" y="2236266"/>
                </a:cubicBezTo>
                <a:cubicBezTo>
                  <a:pt x="458276" y="2243401"/>
                  <a:pt x="227096" y="2151766"/>
                  <a:pt x="147693" y="1970098"/>
                </a:cubicBezTo>
                <a:cubicBezTo>
                  <a:pt x="76245" y="1836096"/>
                  <a:pt x="139167" y="1692855"/>
                  <a:pt x="281149" y="1610815"/>
                </a:cubicBezTo>
                <a:cubicBezTo>
                  <a:pt x="86505" y="1548269"/>
                  <a:pt x="-1703" y="1371982"/>
                  <a:pt x="-666" y="1242202"/>
                </a:cubicBezTo>
                <a:cubicBezTo>
                  <a:pt x="72895" y="1051288"/>
                  <a:pt x="233664" y="884946"/>
                  <a:pt x="513999" y="914566"/>
                </a:cubicBezTo>
                <a:cubicBezTo>
                  <a:pt x="515840" y="911494"/>
                  <a:pt x="518013" y="908647"/>
                  <a:pt x="518922" y="905930"/>
                </a:cubicBezTo>
                <a:close/>
              </a:path>
              <a:path w="5748068" h="2723464" fill="none" extrusionOk="0">
                <a:moveTo>
                  <a:pt x="624437" y="1650280"/>
                </a:moveTo>
                <a:cubicBezTo>
                  <a:pt x="502887" y="1652602"/>
                  <a:pt x="387816" y="1636254"/>
                  <a:pt x="287403" y="1600035"/>
                </a:cubicBezTo>
                <a:moveTo>
                  <a:pt x="921819" y="2200142"/>
                </a:moveTo>
                <a:cubicBezTo>
                  <a:pt x="866544" y="2212214"/>
                  <a:pt x="832499" y="2212590"/>
                  <a:pt x="774392" y="2224162"/>
                </a:cubicBezTo>
                <a:moveTo>
                  <a:pt x="2192515" y="2464356"/>
                </a:moveTo>
                <a:cubicBezTo>
                  <a:pt x="2161415" y="2425354"/>
                  <a:pt x="2131219" y="2392813"/>
                  <a:pt x="2103633" y="2354661"/>
                </a:cubicBezTo>
                <a:moveTo>
                  <a:pt x="3835637" y="2190812"/>
                </a:moveTo>
                <a:cubicBezTo>
                  <a:pt x="3836560" y="2230125"/>
                  <a:pt x="3818900" y="2270725"/>
                  <a:pt x="3800111" y="2311161"/>
                </a:cubicBezTo>
                <a:moveTo>
                  <a:pt x="4541106" y="1447092"/>
                </a:moveTo>
                <a:cubicBezTo>
                  <a:pt x="4838725" y="1502145"/>
                  <a:pt x="4987448" y="1680327"/>
                  <a:pt x="4973675" y="1896968"/>
                </a:cubicBezTo>
                <a:moveTo>
                  <a:pt x="5561521" y="967964"/>
                </a:moveTo>
                <a:cubicBezTo>
                  <a:pt x="5498087" y="1029284"/>
                  <a:pt x="5446553" y="1111686"/>
                  <a:pt x="5368855" y="1136667"/>
                </a:cubicBezTo>
                <a:moveTo>
                  <a:pt x="5099281" y="342072"/>
                </a:moveTo>
                <a:cubicBezTo>
                  <a:pt x="5107898" y="369227"/>
                  <a:pt x="5107829" y="398588"/>
                  <a:pt x="5109393" y="421758"/>
                </a:cubicBezTo>
                <a:moveTo>
                  <a:pt x="3869035" y="249146"/>
                </a:moveTo>
                <a:cubicBezTo>
                  <a:pt x="3898040" y="203116"/>
                  <a:pt x="3927808" y="170893"/>
                  <a:pt x="3967763" y="147520"/>
                </a:cubicBezTo>
                <a:moveTo>
                  <a:pt x="2946017" y="297563"/>
                </a:moveTo>
                <a:cubicBezTo>
                  <a:pt x="2961841" y="268312"/>
                  <a:pt x="2969791" y="240084"/>
                  <a:pt x="2993785" y="209933"/>
                </a:cubicBezTo>
                <a:moveTo>
                  <a:pt x="1862799" y="327320"/>
                </a:moveTo>
                <a:cubicBezTo>
                  <a:pt x="1926025" y="341373"/>
                  <a:pt x="1989001" y="389232"/>
                  <a:pt x="2035774" y="412302"/>
                </a:cubicBezTo>
                <a:moveTo>
                  <a:pt x="549126" y="995388"/>
                </a:moveTo>
                <a:cubicBezTo>
                  <a:pt x="534792" y="967079"/>
                  <a:pt x="523019" y="938297"/>
                  <a:pt x="518922" y="905930"/>
                </a:cubicBezTo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39642039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3898409" y="1424133"/>
            <a:ext cx="4395181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Nosotros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/as</a:t>
            </a:r>
          </a:p>
        </p:txBody>
      </p:sp>
    </p:spTree>
    <p:extLst>
      <p:ext uri="{BB962C8B-B14F-4D97-AF65-F5344CB8AC3E}">
        <p14:creationId xmlns:p14="http://schemas.microsoft.com/office/powerpoint/2010/main" val="318143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8F3D9-4177-5F27-EA6D-7B6B0D46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9" b="1058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17717E-E89E-7E4E-9B41-F60DCF6ABFB2}"/>
              </a:ext>
            </a:extLst>
          </p:cNvPr>
          <p:cNvSpPr txBox="1"/>
          <p:nvPr/>
        </p:nvSpPr>
        <p:spPr>
          <a:xfrm>
            <a:off x="991950" y="2383395"/>
            <a:ext cx="3464410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/as = </a:t>
            </a:r>
          </a:p>
          <a:p>
            <a:pPr algn="ctr"/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We (mas/fem)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7F1CF-77C3-67A8-AB4E-60F56272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848" l="1667" r="96667">
                        <a14:foregroundMark x1="13623" y1="61087" x2="13623" y2="61087"/>
                        <a14:foregroundMark x1="14638" y1="65109" x2="14203" y2="83370"/>
                        <a14:foregroundMark x1="17246" y1="88043" x2="17246" y2="88043"/>
                        <a14:foregroundMark x1="22029" y1="92065" x2="8116" y2="91630"/>
                        <a14:foregroundMark x1="5072" y1="86087" x2="1667" y2="94891"/>
                        <a14:foregroundMark x1="31377" y1="92174" x2="29783" y2="95435"/>
                        <a14:foregroundMark x1="35362" y1="57500" x2="35362" y2="57500"/>
                        <a14:foregroundMark x1="61304" y1="56957" x2="63913" y2="71413"/>
                        <a14:foregroundMark x1="65362" y1="55000" x2="68406" y2="61522"/>
                        <a14:foregroundMark x1="68333" y1="54891" x2="60725" y2="54348"/>
                        <a14:foregroundMark x1="60725" y1="54348" x2="58261" y2="60326"/>
                        <a14:foregroundMark x1="70435" y1="64457" x2="70435" y2="64457"/>
                        <a14:foregroundMark x1="73043" y1="94130" x2="73043" y2="94130"/>
                        <a14:foregroundMark x1="75362" y1="79891" x2="75362" y2="79891"/>
                        <a14:foregroundMark x1="77246" y1="75326" x2="83333" y2="79130"/>
                        <a14:foregroundMark x1="83333" y1="79130" x2="86304" y2="84891"/>
                        <a14:foregroundMark x1="72754" y1="96522" x2="73333" y2="96304"/>
                        <a14:foregroundMark x1="73333" y1="90978" x2="74203" y2="96848"/>
                        <a14:foregroundMark x1="40435" y1="52826" x2="41232" y2="95326"/>
                        <a14:foregroundMark x1="38696" y1="82935" x2="38406" y2="95978"/>
                        <a14:foregroundMark x1="52319" y1="95543" x2="52319" y2="95543"/>
                        <a14:foregroundMark x1="55435" y1="85109" x2="55435" y2="85109"/>
                        <a14:foregroundMark x1="53261" y1="93804" x2="52246" y2="94565"/>
                        <a14:foregroundMark x1="48116" y1="95000" x2="58043" y2="91304"/>
                        <a14:foregroundMark x1="56014" y1="83804" x2="54710" y2="93043"/>
                        <a14:foregroundMark x1="59783" y1="80000" x2="64710" y2="90109"/>
                        <a14:foregroundMark x1="69710" y1="77826" x2="68551" y2="95870"/>
                        <a14:foregroundMark x1="37029" y1="60652" x2="37391" y2="62065"/>
                        <a14:foregroundMark x1="44275" y1="62065" x2="44275" y2="62065"/>
                        <a14:foregroundMark x1="85870" y1="45435" x2="88261" y2="56739"/>
                        <a14:foregroundMark x1="88261" y1="56739" x2="89348" y2="87935"/>
                        <a14:foregroundMark x1="92101" y1="74674" x2="96667" y2="84565"/>
                        <a14:foregroundMark x1="60000" y1="83478" x2="60000" y2="84022"/>
                        <a14:foregroundMark x1="61449" y1="94130" x2="61449" y2="94130"/>
                        <a14:foregroundMark x1="48551" y1="44565" x2="48551" y2="44565"/>
                        <a14:foregroundMark x1="35652" y1="55326" x2="35725" y2="59022"/>
                        <a14:foregroundMark x1="33333" y1="59674" x2="33333" y2="59674"/>
                        <a14:foregroundMark x1="32971" y1="57826" x2="32971" y2="57826"/>
                        <a14:foregroundMark x1="32971" y1="56848" x2="32971" y2="56848"/>
                        <a14:foregroundMark x1="33406" y1="56087" x2="33406" y2="56087"/>
                        <a14:foregroundMark x1="34565" y1="60870" x2="34565" y2="60870"/>
                        <a14:backgroundMark x1="33551" y1="58370" x2="33551" y2="58370"/>
                        <a14:backgroundMark x1="33768" y1="56848" x2="33768" y2="56848"/>
                        <a14:backgroundMark x1="6377" y1="97935" x2="6377" y2="97935"/>
                        <a14:backgroundMark x1="75435" y1="90543" x2="75435" y2="90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575" y="1435100"/>
            <a:ext cx="813435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3898409" y="1052958"/>
            <a:ext cx="4395181" cy="174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Vosotros</a:t>
            </a:r>
            <a:r>
              <a:rPr lang="en-US" sz="48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/as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(in Spain)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1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C3D10-EDE8-B495-73F3-36D15F2A3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8" t="-1" r="13602" b="2307"/>
          <a:stretch/>
        </p:blipFill>
        <p:spPr>
          <a:xfrm>
            <a:off x="20" y="9"/>
            <a:ext cx="12191980" cy="68579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C421F-DF03-3B9F-D767-3C9F5F5D7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7" l="8784" r="90000">
                        <a14:foregroundMark x1="63378" y1="25946" x2="63378" y2="25946"/>
                        <a14:foregroundMark x1="75405" y1="32973" x2="75405" y2="32973"/>
                        <a14:foregroundMark x1="78784" y1="28919" x2="78784" y2="28919"/>
                        <a14:foregroundMark x1="87568" y1="60405" x2="87568" y2="60405"/>
                        <a14:foregroundMark x1="81081" y1="85946" x2="81081" y2="85946"/>
                        <a14:foregroundMark x1="70135" y1="85135" x2="70135" y2="85135"/>
                        <a14:foregroundMark x1="88378" y1="56622" x2="88514" y2="59189"/>
                        <a14:foregroundMark x1="55405" y1="87297" x2="55405" y2="87297"/>
                        <a14:foregroundMark x1="62703" y1="85405" x2="62703" y2="85405"/>
                        <a14:foregroundMark x1="51892" y1="90811" x2="51892" y2="90811"/>
                        <a14:foregroundMark x1="11081" y1="38919" x2="11081" y2="38919"/>
                        <a14:foregroundMark x1="8784" y1="42027" x2="8784" y2="42027"/>
                        <a14:foregroundMark x1="76351" y1="57973" x2="76351" y2="57973"/>
                        <a14:foregroundMark x1="77568" y1="47162" x2="76622" y2="51486"/>
                        <a14:foregroundMark x1="73243" y1="58378" x2="73243" y2="58378"/>
                        <a14:foregroundMark x1="40405" y1="90946" x2="40405" y2="90946"/>
                        <a14:foregroundMark x1="28514" y1="91757" x2="28514" y2="91757"/>
                        <a14:foregroundMark x1="88570" y1="67973" x2="89054" y2="70946"/>
                        <a14:foregroundMark x1="88108" y1="65135" x2="88570" y2="67973"/>
                        <a14:foregroundMark x1="52297" y1="71081" x2="52297" y2="71081"/>
                        <a14:foregroundMark x1="52297" y1="74324" x2="52297" y2="74324"/>
                        <a14:backgroundMark x1="43243" y1="11351" x2="50541" y2="19595"/>
                        <a14:backgroundMark x1="50541" y1="19595" x2="51081" y2="21892"/>
                        <a14:backgroundMark x1="51892" y1="22973" x2="51892" y2="29054"/>
                        <a14:backgroundMark x1="52297" y1="13108" x2="52027" y2="20000"/>
                        <a14:backgroundMark x1="51486" y1="75270" x2="51486" y2="75270"/>
                        <a14:backgroundMark x1="51622" y1="75811" x2="51622" y2="78243"/>
                        <a14:backgroundMark x1="51622" y1="74865" x2="51622" y2="77297"/>
                        <a14:backgroundMark x1="90135" y1="67973" x2="90135" y2="67973"/>
                        <a14:backgroundMark x1="64730" y1="38784" x2="64730" y2="38784"/>
                        <a14:backgroundMark x1="21486" y1="55811" x2="21486" y2="55811"/>
                        <a14:backgroundMark x1="21216" y1="54595" x2="21216" y2="54595"/>
                        <a14:backgroundMark x1="18784" y1="57027" x2="18784" y2="57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2100" y="4324350"/>
            <a:ext cx="2714624" cy="2714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10EFC-525C-FFBB-0640-77353ECCFED6}"/>
              </a:ext>
            </a:extLst>
          </p:cNvPr>
          <p:cNvSpPr txBox="1"/>
          <p:nvPr/>
        </p:nvSpPr>
        <p:spPr>
          <a:xfrm>
            <a:off x="8564514" y="2667000"/>
            <a:ext cx="315182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/as = 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You all (informal)</a:t>
            </a:r>
          </a:p>
        </p:txBody>
      </p:sp>
    </p:spTree>
    <p:extLst>
      <p:ext uri="{BB962C8B-B14F-4D97-AF65-F5344CB8AC3E}">
        <p14:creationId xmlns:p14="http://schemas.microsoft.com/office/powerpoint/2010/main" val="32602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1CFAE-1952-85D1-5ACC-D3159271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B6849-9E6B-C846-C7D4-572BFEE401FC}"/>
              </a:ext>
            </a:extLst>
          </p:cNvPr>
          <p:cNvSpPr txBox="1"/>
          <p:nvPr/>
        </p:nvSpPr>
        <p:spPr>
          <a:xfrm>
            <a:off x="3361427" y="1759564"/>
            <a:ext cx="5842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SER in the Singular – Subject Pronouns</a:t>
            </a:r>
          </a:p>
        </p:txBody>
      </p:sp>
    </p:spTree>
    <p:extLst>
      <p:ext uri="{BB962C8B-B14F-4D97-AF65-F5344CB8AC3E}">
        <p14:creationId xmlns:p14="http://schemas.microsoft.com/office/powerpoint/2010/main" val="2167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3898409" y="1519683"/>
            <a:ext cx="4395181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Ellos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527E5-5F28-6D4A-DA4B-2EB9D62F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2A09A-F9C6-577D-CB79-41A088241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9" b="97685" l="4595" r="95946">
                        <a14:foregroundMark x1="34595" y1="11577" x2="34595" y2="11577"/>
                        <a14:foregroundMark x1="38378" y1="7959" x2="36892" y2="22431"/>
                        <a14:foregroundMark x1="55135" y1="7959" x2="55135" y2="7959"/>
                        <a14:foregroundMark x1="57703" y1="6368" x2="58243" y2="12590"/>
                        <a14:foregroundMark x1="76351" y1="10854" x2="74865" y2="20260"/>
                        <a14:foregroundMark x1="74865" y1="20260" x2="76892" y2="37771"/>
                        <a14:foregroundMark x1="76892" y1="37771" x2="77838" y2="39797"/>
                        <a14:foregroundMark x1="85000" y1="6657" x2="88514" y2="16353"/>
                        <a14:foregroundMark x1="83784" y1="4342" x2="83784" y2="4342"/>
                        <a14:foregroundMark x1="75676" y1="4197" x2="75676" y2="4197"/>
                        <a14:foregroundMark x1="73649" y1="3329" x2="73649" y2="3329"/>
                        <a14:foregroundMark x1="39459" y1="10130" x2="39459" y2="10130"/>
                        <a14:foregroundMark x1="42297" y1="7381" x2="42297" y2="7381"/>
                        <a14:foregroundMark x1="42297" y1="9841" x2="33649" y2="8683"/>
                        <a14:foregroundMark x1="33649" y1="8683" x2="33514" y2="9407"/>
                        <a14:foregroundMark x1="26892" y1="25326" x2="25676" y2="35311"/>
                        <a14:foregroundMark x1="26622" y1="20405" x2="26622" y2="20405"/>
                        <a14:foregroundMark x1="29054" y1="20405" x2="29054" y2="20405"/>
                        <a14:foregroundMark x1="19459" y1="26628" x2="13243" y2="37337"/>
                        <a14:foregroundMark x1="14189" y1="8683" x2="14730" y2="65268"/>
                        <a14:foregroundMark x1="19054" y1="55572" x2="19459" y2="80463"/>
                        <a14:foregroundMark x1="11081" y1="48191" x2="10811" y2="84515"/>
                        <a14:foregroundMark x1="11892" y1="27496" x2="9324" y2="31114"/>
                        <a14:foregroundMark x1="10676" y1="28799" x2="6216" y2="37916"/>
                        <a14:foregroundMark x1="4595" y1="35022" x2="4595" y2="35022"/>
                        <a14:foregroundMark x1="88649" y1="84949" x2="93514" y2="92475"/>
                        <a14:foregroundMark x1="95946" y1="94356" x2="89054" y2="94356"/>
                        <a14:foregroundMark x1="81622" y1="3763" x2="81622" y2="3763"/>
                        <a14:foregroundMark x1="35676" y1="93632" x2="32162" y2="94645"/>
                        <a14:foregroundMark x1="47838" y1="94067" x2="47027" y2="97106"/>
                        <a14:foregroundMark x1="55135" y1="94790" x2="55135" y2="94790"/>
                        <a14:foregroundMark x1="55135" y1="95803" x2="53378" y2="96961"/>
                        <a14:foregroundMark x1="66757" y1="96382" x2="66757" y2="96382"/>
                        <a14:foregroundMark x1="73919" y1="94067" x2="73919" y2="94067"/>
                        <a14:foregroundMark x1="11216" y1="92041" x2="10946" y2="97685"/>
                        <a14:foregroundMark x1="16622" y1="91606" x2="17838" y2="96382"/>
                        <a14:foregroundMark x1="19595" y1="96816" x2="15811" y2="96093"/>
                        <a14:foregroundMark x1="18649" y1="97685" x2="16351" y2="97540"/>
                        <a14:foregroundMark x1="15946" y1="97395" x2="15946" y2="97395"/>
                        <a14:foregroundMark x1="15676" y1="97395" x2="15676" y2="97395"/>
                        <a14:foregroundMark x1="9595" y1="97540" x2="9595" y2="97540"/>
                        <a14:foregroundMark x1="8378" y1="97250" x2="8378" y2="97250"/>
                        <a14:foregroundMark x1="7838" y1="96671" x2="7838" y2="96671"/>
                        <a14:foregroundMark x1="12027" y1="97685" x2="12027" y2="97685"/>
                        <a14:foregroundMark x1="12568" y1="96961" x2="12568" y2="96961"/>
                        <a14:foregroundMark x1="12973" y1="96671" x2="12973" y2="96671"/>
                        <a14:foregroundMark x1="12838" y1="95369" x2="12838" y2="96093"/>
                        <a14:foregroundMark x1="45946" y1="96961" x2="45946" y2="96961"/>
                        <a14:foregroundMark x1="45135" y1="97685" x2="45135" y2="97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5301" y="3989331"/>
            <a:ext cx="3072080" cy="2868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84C63-3790-2A47-A6D9-870C4E2B8B7D}"/>
              </a:ext>
            </a:extLst>
          </p:cNvPr>
          <p:cNvSpPr txBox="1"/>
          <p:nvPr/>
        </p:nvSpPr>
        <p:spPr>
          <a:xfrm>
            <a:off x="1511757" y="590550"/>
            <a:ext cx="222689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They (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masc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1517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3898409" y="1519683"/>
            <a:ext cx="4395181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Ellas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615D1-02F2-6CA5-3106-3CACF6638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69034-409A-2589-836B-8AFA411F1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9" b="98592" l="5135" r="97162">
                        <a14:foregroundMark x1="18108" y1="12804" x2="18108" y2="12804"/>
                        <a14:foregroundMark x1="15946" y1="9475" x2="15946" y2="9475"/>
                        <a14:foregroundMark x1="16757" y1="8451" x2="8784" y2="16261"/>
                        <a14:foregroundMark x1="8784" y1="16261" x2="6351" y2="22407"/>
                        <a14:foregroundMark x1="83243" y1="12548" x2="83919" y2="11524"/>
                        <a14:foregroundMark x1="85676" y1="9987" x2="85676" y2="9987"/>
                        <a14:foregroundMark x1="90405" y1="7682" x2="90405" y2="7682"/>
                        <a14:foregroundMark x1="90541" y1="7298" x2="83243" y2="12420"/>
                        <a14:foregroundMark x1="79595" y1="15237" x2="88378" y2="20102"/>
                        <a14:foregroundMark x1="80541" y1="17670" x2="70946" y2="16261"/>
                        <a14:foregroundMark x1="89865" y1="8451" x2="90946" y2="8195"/>
                        <a14:foregroundMark x1="92568" y1="6786" x2="92568" y2="6786"/>
                        <a14:foregroundMark x1="93514" y1="10243" x2="93649" y2="11396"/>
                        <a14:foregroundMark x1="90270" y1="2689" x2="90270" y2="2689"/>
                        <a14:foregroundMark x1="97432" y1="32266" x2="97432" y2="32266"/>
                        <a14:foregroundMark x1="77838" y1="89245" x2="75889" y2="97672"/>
                        <a14:foregroundMark x1="64324" y1="94878" x2="64324" y2="94878"/>
                        <a14:foregroundMark x1="65000" y1="96159" x2="65000" y2="96159"/>
                        <a14:foregroundMark x1="65946" y1="92702" x2="65946" y2="92702"/>
                        <a14:foregroundMark x1="67027" y1="96927" x2="67027" y2="96927"/>
                        <a14:foregroundMark x1="67162" y1="96287" x2="65946" y2="96671"/>
                        <a14:foregroundMark x1="67973" y1="96799" x2="63919" y2="96927"/>
                        <a14:foregroundMark x1="63919" y1="97311" x2="65676" y2="97695"/>
                        <a14:foregroundMark x1="57027" y1="97439" x2="56216" y2="97439"/>
                        <a14:foregroundMark x1="57297" y1="95519" x2="57162" y2="96799"/>
                        <a14:foregroundMark x1="58649" y1="95647" x2="55270" y2="97823"/>
                        <a14:foregroundMark x1="56622" y1="98335" x2="56622" y2="98335"/>
                        <a14:foregroundMark x1="29459" y1="95262" x2="26216" y2="96159"/>
                        <a14:foregroundMark x1="5135" y1="19334" x2="5135" y2="20102"/>
                        <a14:backgroundMark x1="35405" y1="25736" x2="35405" y2="25736"/>
                        <a14:backgroundMark x1="42973" y1="24456" x2="42973" y2="24456"/>
                        <a14:backgroundMark x1="66622" y1="22663" x2="66622" y2="22663"/>
                        <a14:backgroundMark x1="53919" y1="69142" x2="53919" y2="69142"/>
                        <a14:backgroundMark x1="75270" y1="98592" x2="76351" y2="98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9275" y="2704121"/>
            <a:ext cx="3782388" cy="3991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63FD7-2C5C-45E8-944A-126B10062671}"/>
              </a:ext>
            </a:extLst>
          </p:cNvPr>
          <p:cNvSpPr txBox="1"/>
          <p:nvPr/>
        </p:nvSpPr>
        <p:spPr>
          <a:xfrm>
            <a:off x="8078003" y="361950"/>
            <a:ext cx="1991251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They (fem)</a:t>
            </a:r>
          </a:p>
        </p:txBody>
      </p:sp>
    </p:spTree>
    <p:extLst>
      <p:ext uri="{BB962C8B-B14F-4D97-AF65-F5344CB8AC3E}">
        <p14:creationId xmlns:p14="http://schemas.microsoft.com/office/powerpoint/2010/main" val="3669832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3898409" y="1519683"/>
            <a:ext cx="4395181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Ustedes</a:t>
            </a:r>
            <a:endParaRPr lang="en-US" sz="48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58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C3FA4-36BA-77DD-1A7B-9DE2CAC3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6" r="178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9D36C-3346-20EC-2443-D0C5465F5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8" b="98696" l="3261" r="94638">
                        <a14:foregroundMark x1="19710" y1="24565" x2="19275" y2="72609"/>
                        <a14:foregroundMark x1="5290" y1="39130" x2="5290" y2="39130"/>
                        <a14:foregroundMark x1="5362" y1="32826" x2="5362" y2="32826"/>
                        <a14:foregroundMark x1="4928" y1="27391" x2="4928" y2="27391"/>
                        <a14:foregroundMark x1="5072" y1="32174" x2="5580" y2="35000"/>
                        <a14:foregroundMark x1="5580" y1="31630" x2="5580" y2="31630"/>
                        <a14:foregroundMark x1="5652" y1="31304" x2="5652" y2="31304"/>
                        <a14:foregroundMark x1="28696" y1="77174" x2="28333" y2="71957"/>
                        <a14:foregroundMark x1="26667" y1="77826" x2="26667" y2="77826"/>
                        <a14:foregroundMark x1="27029" y1="79348" x2="27029" y2="79348"/>
                        <a14:foregroundMark x1="26232" y1="78043" x2="26232" y2="78043"/>
                        <a14:foregroundMark x1="26377" y1="78152" x2="26377" y2="78152"/>
                        <a14:foregroundMark x1="26232" y1="78370" x2="26232" y2="78370"/>
                        <a14:foregroundMark x1="22319" y1="88587" x2="20580" y2="67609"/>
                        <a14:foregroundMark x1="21014" y1="97065" x2="21014" y2="97065"/>
                        <a14:foregroundMark x1="20000" y1="27174" x2="20000" y2="27174"/>
                        <a14:foregroundMark x1="22536" y1="23913" x2="22536" y2="23913"/>
                        <a14:foregroundMark x1="23551" y1="25435" x2="21594" y2="30652"/>
                        <a14:foregroundMark x1="23768" y1="30978" x2="20870" y2="38370"/>
                        <a14:foregroundMark x1="17609" y1="27500" x2="17471" y2="37500"/>
                        <a14:foregroundMark x1="13913" y1="28913" x2="13913" y2="28913"/>
                        <a14:foregroundMark x1="4348" y1="30543" x2="4348" y2="30543"/>
                        <a14:foregroundMark x1="5435" y1="28804" x2="5435" y2="28804"/>
                        <a14:foregroundMark x1="4928" y1="27500" x2="3551" y2="29457"/>
                        <a14:foregroundMark x1="4420" y1="28370" x2="3261" y2="28804"/>
                        <a14:foregroundMark x1="4420" y1="27174" x2="3623" y2="27609"/>
                        <a14:foregroundMark x1="39928" y1="27935" x2="39783" y2="71304"/>
                        <a14:foregroundMark x1="40870" y1="22065" x2="38696" y2="24674"/>
                        <a14:foregroundMark x1="42029" y1="24348" x2="41667" y2="25543"/>
                        <a14:foregroundMark x1="40290" y1="26522" x2="38116" y2="26848"/>
                        <a14:foregroundMark x1="35942" y1="29565" x2="35942" y2="29565"/>
                        <a14:foregroundMark x1="45362" y1="45543" x2="47971" y2="53587"/>
                        <a14:foregroundMark x1="47971" y1="53587" x2="47899" y2="57391"/>
                        <a14:foregroundMark x1="47391" y1="58478" x2="44638" y2="64348"/>
                        <a14:foregroundMark x1="44638" y1="64348" x2="44638" y2="64565"/>
                        <a14:foregroundMark x1="33696" y1="46522" x2="30290" y2="52609"/>
                        <a14:foregroundMark x1="30290" y1="52609" x2="29203" y2="47065"/>
                        <a14:foregroundMark x1="28551" y1="44022" x2="28551" y2="44022"/>
                        <a14:foregroundMark x1="28116" y1="40435" x2="28116" y2="40435"/>
                        <a14:foregroundMark x1="28116" y1="40326" x2="28116" y2="40326"/>
                        <a14:foregroundMark x1="28623" y1="43152" x2="28696" y2="39891"/>
                        <a14:foregroundMark x1="30000" y1="39457" x2="26957" y2="38370"/>
                        <a14:foregroundMark x1="28116" y1="36413" x2="27536" y2="36957"/>
                        <a14:foregroundMark x1="28333" y1="35978" x2="28333" y2="35978"/>
                        <a14:foregroundMark x1="28261" y1="35543" x2="28261" y2="35543"/>
                        <a14:foregroundMark x1="30217" y1="39022" x2="30217" y2="39022"/>
                        <a14:foregroundMark x1="30217" y1="38152" x2="30217" y2="38152"/>
                        <a14:foregroundMark x1="38708" y1="95607" x2="38772" y2="96097"/>
                        <a14:foregroundMark x1="38306" y1="92536" x2="38450" y2="93640"/>
                        <a14:foregroundMark x1="37319" y1="85000" x2="38097" y2="90941"/>
                        <a14:foregroundMark x1="42536" y1="84674" x2="42971" y2="88804"/>
                        <a14:foregroundMark x1="27246" y1="80109" x2="27246" y2="80109"/>
                        <a14:foregroundMark x1="27101" y1="80652" x2="27319" y2="79022"/>
                        <a14:foregroundMark x1="27899" y1="81087" x2="28551" y2="78043"/>
                        <a14:foregroundMark x1="28333" y1="81630" x2="28333" y2="78913"/>
                        <a14:foregroundMark x1="29058" y1="81304" x2="26739" y2="79891"/>
                        <a14:foregroundMark x1="43551" y1="18478" x2="43551" y2="18478"/>
                        <a14:foregroundMark x1="37899" y1="34457" x2="40072" y2="33478"/>
                        <a14:foregroundMark x1="37536" y1="40435" x2="39565" y2="35870"/>
                        <a14:foregroundMark x1="50725" y1="80435" x2="50725" y2="80435"/>
                        <a14:foregroundMark x1="51449" y1="79130" x2="50870" y2="81522"/>
                        <a14:foregroundMark x1="51449" y1="85000" x2="49710" y2="83478"/>
                        <a14:foregroundMark x1="52391" y1="81957" x2="52319" y2="82609"/>
                        <a14:foregroundMark x1="39058" y1="25870" x2="36232" y2="32826"/>
                        <a14:foregroundMark x1="36449" y1="27065" x2="35942" y2="32609"/>
                        <a14:foregroundMark x1="35435" y1="27935" x2="33623" y2="29348"/>
                        <a14:foregroundMark x1="33696" y1="30978" x2="33696" y2="30978"/>
                        <a14:foregroundMark x1="59420" y1="98804" x2="66087" y2="98587"/>
                        <a14:foregroundMark x1="63261" y1="25652" x2="63696" y2="45326"/>
                        <a14:foregroundMark x1="80725" y1="25978" x2="84855" y2="87391"/>
                        <a14:foregroundMark x1="84855" y1="87391" x2="84928" y2="87391"/>
                        <a14:foregroundMark x1="94275" y1="37826" x2="93913" y2="55652"/>
                        <a14:foregroundMark x1="93116" y1="35000" x2="93116" y2="35000"/>
                        <a14:foregroundMark x1="86739" y1="23043" x2="86739" y2="23043"/>
                        <a14:foregroundMark x1="88043" y1="23587" x2="82536" y2="19130"/>
                        <a14:foregroundMark x1="94638" y1="34891" x2="92536" y2="36087"/>
                        <a14:foregroundMark x1="93333" y1="34130" x2="93333" y2="34130"/>
                        <a14:foregroundMark x1="71449" y1="7065" x2="71449" y2="7065"/>
                        <a14:foregroundMark x1="70725" y1="7500" x2="70652" y2="11957"/>
                        <a14:foregroundMark x1="71377" y1="4022" x2="70807" y2="3784"/>
                        <a14:foregroundMark x1="68551" y1="7174" x2="68551" y2="7174"/>
                        <a14:foregroundMark x1="7029" y1="29565" x2="7029" y2="29565"/>
                        <a14:backgroundMark x1="2609" y1="40870" x2="3986" y2="43804"/>
                        <a14:backgroundMark x1="7609" y1="29674" x2="7971" y2="32609"/>
                        <a14:backgroundMark x1="34275" y1="31413" x2="34275" y2="31413"/>
                        <a14:backgroundMark x1="70290" y1="3587" x2="70290" y2="3587"/>
                        <a14:backgroundMark x1="70217" y1="2935" x2="70217" y2="3587"/>
                        <a14:backgroundMark x1="70217" y1="3478" x2="70217" y2="3478"/>
                        <a14:backgroundMark x1="70580" y1="3370" x2="69203" y2="4130"/>
                        <a14:backgroundMark x1="56957" y1="59674" x2="56957" y2="59674"/>
                        <a14:backgroundMark x1="57101" y1="57826" x2="57101" y2="59565"/>
                        <a14:backgroundMark x1="57101" y1="56087" x2="57101" y2="56087"/>
                        <a14:backgroundMark x1="57391" y1="55000" x2="57391" y2="55000"/>
                        <a14:backgroundMark x1="55290" y1="68478" x2="55217" y2="69457"/>
                        <a14:backgroundMark x1="54928" y1="71304" x2="54710" y2="71957"/>
                        <a14:backgroundMark x1="38913" y1="84891" x2="39203" y2="88587"/>
                        <a14:backgroundMark x1="39348" y1="90435" x2="39275" y2="92609"/>
                        <a14:backgroundMark x1="39275" y1="93370" x2="39565" y2="95326"/>
                        <a14:backgroundMark x1="39783" y1="97065" x2="39783" y2="97065"/>
                        <a14:backgroundMark x1="39783" y1="98478" x2="39783" y2="98478"/>
                        <a14:backgroundMark x1="39638" y1="95870" x2="40072" y2="99565"/>
                        <a14:backgroundMark x1="17754" y1="38478" x2="17754" y2="38478"/>
                        <a14:backgroundMark x1="17681" y1="37500" x2="17681" y2="37500"/>
                        <a14:backgroundMark x1="17899" y1="38370" x2="16739" y2="38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2876550"/>
            <a:ext cx="5972175" cy="3981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0A3CA-77FF-0F74-68E2-1B080103CAAB}"/>
              </a:ext>
            </a:extLst>
          </p:cNvPr>
          <p:cNvSpPr txBox="1"/>
          <p:nvPr/>
        </p:nvSpPr>
        <p:spPr>
          <a:xfrm>
            <a:off x="6944445" y="361950"/>
            <a:ext cx="282962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=</a:t>
            </a:r>
          </a:p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You all (formal)</a:t>
            </a:r>
          </a:p>
        </p:txBody>
      </p:sp>
    </p:spTree>
    <p:extLst>
      <p:ext uri="{BB962C8B-B14F-4D97-AF65-F5344CB8AC3E}">
        <p14:creationId xmlns:p14="http://schemas.microsoft.com/office/powerpoint/2010/main" val="1730210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911349" y="1957073"/>
            <a:ext cx="436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SER – to be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2A49867-359A-7FAA-A4C5-EB6786D19F71}"/>
              </a:ext>
            </a:extLst>
          </p:cNvPr>
          <p:cNvSpPr/>
          <p:nvPr/>
        </p:nvSpPr>
        <p:spPr>
          <a:xfrm>
            <a:off x="3439064" y="1158423"/>
            <a:ext cx="5748068" cy="2723464"/>
          </a:xfrm>
          <a:custGeom>
            <a:avLst/>
            <a:gdLst>
              <a:gd name="connsiteX0" fmla="*/ 518922 w 5748068"/>
              <a:gd name="connsiteY0" fmla="*/ 905930 h 2723464"/>
              <a:gd name="connsiteX1" fmla="*/ 748180 w 5748068"/>
              <a:gd name="connsiteY1" fmla="*/ 435439 h 2723464"/>
              <a:gd name="connsiteX2" fmla="*/ 1863465 w 5748068"/>
              <a:gd name="connsiteY2" fmla="*/ 327950 h 2723464"/>
              <a:gd name="connsiteX3" fmla="*/ 2987930 w 5748068"/>
              <a:gd name="connsiteY3" fmla="*/ 216364 h 2723464"/>
              <a:gd name="connsiteX4" fmla="*/ 3426088 w 5748068"/>
              <a:gd name="connsiteY4" fmla="*/ 12608 h 2723464"/>
              <a:gd name="connsiteX5" fmla="*/ 3969493 w 5748068"/>
              <a:gd name="connsiteY5" fmla="*/ 156410 h 2723464"/>
              <a:gd name="connsiteX6" fmla="*/ 4718604 w 5748068"/>
              <a:gd name="connsiteY6" fmla="*/ 43499 h 2723464"/>
              <a:gd name="connsiteX7" fmla="*/ 5098483 w 5748068"/>
              <a:gd name="connsiteY7" fmla="*/ 351528 h 2723464"/>
              <a:gd name="connsiteX8" fmla="*/ 5586004 w 5748068"/>
              <a:gd name="connsiteY8" fmla="*/ 650479 h 2723464"/>
              <a:gd name="connsiteX9" fmla="*/ 5564183 w 5748068"/>
              <a:gd name="connsiteY9" fmla="*/ 974647 h 2723464"/>
              <a:gd name="connsiteX10" fmla="*/ 5723585 w 5748068"/>
              <a:gd name="connsiteY10" fmla="*/ 1470292 h 2723464"/>
              <a:gd name="connsiteX11" fmla="*/ 4976868 w 5748068"/>
              <a:gd name="connsiteY11" fmla="*/ 1904155 h 2723464"/>
              <a:gd name="connsiteX12" fmla="*/ 4709557 w 5748068"/>
              <a:gd name="connsiteY12" fmla="*/ 2275920 h 2723464"/>
              <a:gd name="connsiteX13" fmla="*/ 3799446 w 5748068"/>
              <a:gd name="connsiteY13" fmla="*/ 2320933 h 2723464"/>
              <a:gd name="connsiteX14" fmla="*/ 3149063 w 5748068"/>
              <a:gd name="connsiteY14" fmla="*/ 2717537 h 2723464"/>
              <a:gd name="connsiteX15" fmla="*/ 2192781 w 5748068"/>
              <a:gd name="connsiteY15" fmla="*/ 2475452 h 2723464"/>
              <a:gd name="connsiteX16" fmla="*/ 772263 w 5748068"/>
              <a:gd name="connsiteY16" fmla="*/ 2236266 h 2723464"/>
              <a:gd name="connsiteX17" fmla="*/ 147693 w 5748068"/>
              <a:gd name="connsiteY17" fmla="*/ 1970098 h 2723464"/>
              <a:gd name="connsiteX18" fmla="*/ 281149 w 5748068"/>
              <a:gd name="connsiteY18" fmla="*/ 1610815 h 2723464"/>
              <a:gd name="connsiteX19" fmla="*/ -666 w 5748068"/>
              <a:gd name="connsiteY19" fmla="*/ 1242202 h 2723464"/>
              <a:gd name="connsiteX20" fmla="*/ 513999 w 5748068"/>
              <a:gd name="connsiteY20" fmla="*/ 914566 h 2723464"/>
              <a:gd name="connsiteX21" fmla="*/ 518922 w 5748068"/>
              <a:gd name="connsiteY21" fmla="*/ 905930 h 2723464"/>
              <a:gd name="connsiteX0" fmla="*/ 624437 w 5748068"/>
              <a:gd name="connsiteY0" fmla="*/ 1650280 h 2723464"/>
              <a:gd name="connsiteX1" fmla="*/ 287403 w 5748068"/>
              <a:gd name="connsiteY1" fmla="*/ 1600035 h 2723464"/>
              <a:gd name="connsiteX2" fmla="*/ 921819 w 5748068"/>
              <a:gd name="connsiteY2" fmla="*/ 2200142 h 2723464"/>
              <a:gd name="connsiteX3" fmla="*/ 774392 w 5748068"/>
              <a:gd name="connsiteY3" fmla="*/ 2224162 h 2723464"/>
              <a:gd name="connsiteX4" fmla="*/ 2192515 w 5748068"/>
              <a:gd name="connsiteY4" fmla="*/ 2464356 h 2723464"/>
              <a:gd name="connsiteX5" fmla="*/ 2103633 w 5748068"/>
              <a:gd name="connsiteY5" fmla="*/ 2354661 h 2723464"/>
              <a:gd name="connsiteX6" fmla="*/ 3835637 w 5748068"/>
              <a:gd name="connsiteY6" fmla="*/ 2190812 h 2723464"/>
              <a:gd name="connsiteX7" fmla="*/ 3800111 w 5748068"/>
              <a:gd name="connsiteY7" fmla="*/ 2311161 h 2723464"/>
              <a:gd name="connsiteX8" fmla="*/ 4541106 w 5748068"/>
              <a:gd name="connsiteY8" fmla="*/ 1447092 h 2723464"/>
              <a:gd name="connsiteX9" fmla="*/ 4973675 w 5748068"/>
              <a:gd name="connsiteY9" fmla="*/ 1896968 h 2723464"/>
              <a:gd name="connsiteX10" fmla="*/ 5561521 w 5748068"/>
              <a:gd name="connsiteY10" fmla="*/ 967964 h 2723464"/>
              <a:gd name="connsiteX11" fmla="*/ 5368855 w 5748068"/>
              <a:gd name="connsiteY11" fmla="*/ 1136667 h 2723464"/>
              <a:gd name="connsiteX12" fmla="*/ 5099281 w 5748068"/>
              <a:gd name="connsiteY12" fmla="*/ 342072 h 2723464"/>
              <a:gd name="connsiteX13" fmla="*/ 5109393 w 5748068"/>
              <a:gd name="connsiteY13" fmla="*/ 421758 h 2723464"/>
              <a:gd name="connsiteX14" fmla="*/ 3869035 w 5748068"/>
              <a:gd name="connsiteY14" fmla="*/ 249146 h 2723464"/>
              <a:gd name="connsiteX15" fmla="*/ 3967763 w 5748068"/>
              <a:gd name="connsiteY15" fmla="*/ 147520 h 2723464"/>
              <a:gd name="connsiteX16" fmla="*/ 2946017 w 5748068"/>
              <a:gd name="connsiteY16" fmla="*/ 297563 h 2723464"/>
              <a:gd name="connsiteX17" fmla="*/ 2993785 w 5748068"/>
              <a:gd name="connsiteY17" fmla="*/ 209933 h 2723464"/>
              <a:gd name="connsiteX18" fmla="*/ 1862799 w 5748068"/>
              <a:gd name="connsiteY18" fmla="*/ 327320 h 2723464"/>
              <a:gd name="connsiteX19" fmla="*/ 2035774 w 5748068"/>
              <a:gd name="connsiteY19" fmla="*/ 412302 h 2723464"/>
              <a:gd name="connsiteX20" fmla="*/ 549126 w 5748068"/>
              <a:gd name="connsiteY20" fmla="*/ 995388 h 2723464"/>
              <a:gd name="connsiteX21" fmla="*/ 518922 w 5748068"/>
              <a:gd name="connsiteY21" fmla="*/ 905930 h 272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48068" h="2723464" extrusionOk="0">
                <a:moveTo>
                  <a:pt x="518922" y="905930"/>
                </a:moveTo>
                <a:cubicBezTo>
                  <a:pt x="470898" y="732062"/>
                  <a:pt x="566480" y="556891"/>
                  <a:pt x="748180" y="435439"/>
                </a:cubicBezTo>
                <a:cubicBezTo>
                  <a:pt x="989574" y="276388"/>
                  <a:pt x="1456203" y="107378"/>
                  <a:pt x="1863465" y="327950"/>
                </a:cubicBezTo>
                <a:cubicBezTo>
                  <a:pt x="2035891" y="65318"/>
                  <a:pt x="2662233" y="-101"/>
                  <a:pt x="2987930" y="216364"/>
                </a:cubicBezTo>
                <a:cubicBezTo>
                  <a:pt x="3057069" y="66342"/>
                  <a:pt x="3261826" y="18154"/>
                  <a:pt x="3426088" y="12608"/>
                </a:cubicBezTo>
                <a:cubicBezTo>
                  <a:pt x="3605257" y="-14993"/>
                  <a:pt x="3808457" y="34112"/>
                  <a:pt x="3969493" y="156410"/>
                </a:cubicBezTo>
                <a:cubicBezTo>
                  <a:pt x="4166551" y="71551"/>
                  <a:pt x="4508271" y="-46397"/>
                  <a:pt x="4718604" y="43499"/>
                </a:cubicBezTo>
                <a:cubicBezTo>
                  <a:pt x="4925537" y="105955"/>
                  <a:pt x="5050260" y="241750"/>
                  <a:pt x="5098483" y="351528"/>
                </a:cubicBezTo>
                <a:cubicBezTo>
                  <a:pt x="5288309" y="388000"/>
                  <a:pt x="5529331" y="487849"/>
                  <a:pt x="5586004" y="650479"/>
                </a:cubicBezTo>
                <a:cubicBezTo>
                  <a:pt x="5635047" y="736464"/>
                  <a:pt x="5639433" y="871113"/>
                  <a:pt x="5564183" y="974647"/>
                </a:cubicBezTo>
                <a:cubicBezTo>
                  <a:pt x="5760544" y="1134019"/>
                  <a:pt x="5790028" y="1254316"/>
                  <a:pt x="5723585" y="1470292"/>
                </a:cubicBezTo>
                <a:cubicBezTo>
                  <a:pt x="5654979" y="1714815"/>
                  <a:pt x="5348398" y="1851938"/>
                  <a:pt x="4976868" y="1904155"/>
                </a:cubicBezTo>
                <a:cubicBezTo>
                  <a:pt x="4957257" y="2083151"/>
                  <a:pt x="4879481" y="2206364"/>
                  <a:pt x="4709557" y="2275920"/>
                </a:cubicBezTo>
                <a:cubicBezTo>
                  <a:pt x="4443522" y="2428138"/>
                  <a:pt x="4070849" y="2474695"/>
                  <a:pt x="3799446" y="2320933"/>
                </a:cubicBezTo>
                <a:cubicBezTo>
                  <a:pt x="3691950" y="2524166"/>
                  <a:pt x="3436052" y="2715105"/>
                  <a:pt x="3149063" y="2717537"/>
                </a:cubicBezTo>
                <a:cubicBezTo>
                  <a:pt x="2823102" y="2738648"/>
                  <a:pt x="2366487" y="2667618"/>
                  <a:pt x="2192781" y="2475452"/>
                </a:cubicBezTo>
                <a:cubicBezTo>
                  <a:pt x="1693273" y="2654560"/>
                  <a:pt x="1060575" y="2581232"/>
                  <a:pt x="772263" y="2236266"/>
                </a:cubicBezTo>
                <a:cubicBezTo>
                  <a:pt x="458276" y="2243401"/>
                  <a:pt x="227096" y="2151766"/>
                  <a:pt x="147693" y="1970098"/>
                </a:cubicBezTo>
                <a:cubicBezTo>
                  <a:pt x="76245" y="1836096"/>
                  <a:pt x="139167" y="1692855"/>
                  <a:pt x="281149" y="1610815"/>
                </a:cubicBezTo>
                <a:cubicBezTo>
                  <a:pt x="86505" y="1548269"/>
                  <a:pt x="-1703" y="1371982"/>
                  <a:pt x="-666" y="1242202"/>
                </a:cubicBezTo>
                <a:cubicBezTo>
                  <a:pt x="72895" y="1051288"/>
                  <a:pt x="233664" y="884946"/>
                  <a:pt x="513999" y="914566"/>
                </a:cubicBezTo>
                <a:cubicBezTo>
                  <a:pt x="515840" y="911494"/>
                  <a:pt x="518013" y="908647"/>
                  <a:pt x="518922" y="905930"/>
                </a:cubicBezTo>
                <a:close/>
              </a:path>
              <a:path w="5748068" h="2723464" fill="none" extrusionOk="0">
                <a:moveTo>
                  <a:pt x="624437" y="1650280"/>
                </a:moveTo>
                <a:cubicBezTo>
                  <a:pt x="502887" y="1652602"/>
                  <a:pt x="387816" y="1636254"/>
                  <a:pt x="287403" y="1600035"/>
                </a:cubicBezTo>
                <a:moveTo>
                  <a:pt x="921819" y="2200142"/>
                </a:moveTo>
                <a:cubicBezTo>
                  <a:pt x="866544" y="2212214"/>
                  <a:pt x="832499" y="2212590"/>
                  <a:pt x="774392" y="2224162"/>
                </a:cubicBezTo>
                <a:moveTo>
                  <a:pt x="2192515" y="2464356"/>
                </a:moveTo>
                <a:cubicBezTo>
                  <a:pt x="2161415" y="2425354"/>
                  <a:pt x="2131219" y="2392813"/>
                  <a:pt x="2103633" y="2354661"/>
                </a:cubicBezTo>
                <a:moveTo>
                  <a:pt x="3835637" y="2190812"/>
                </a:moveTo>
                <a:cubicBezTo>
                  <a:pt x="3836560" y="2230125"/>
                  <a:pt x="3818900" y="2270725"/>
                  <a:pt x="3800111" y="2311161"/>
                </a:cubicBezTo>
                <a:moveTo>
                  <a:pt x="4541106" y="1447092"/>
                </a:moveTo>
                <a:cubicBezTo>
                  <a:pt x="4838725" y="1502145"/>
                  <a:pt x="4987448" y="1680327"/>
                  <a:pt x="4973675" y="1896968"/>
                </a:cubicBezTo>
                <a:moveTo>
                  <a:pt x="5561521" y="967964"/>
                </a:moveTo>
                <a:cubicBezTo>
                  <a:pt x="5498087" y="1029284"/>
                  <a:pt x="5446553" y="1111686"/>
                  <a:pt x="5368855" y="1136667"/>
                </a:cubicBezTo>
                <a:moveTo>
                  <a:pt x="5099281" y="342072"/>
                </a:moveTo>
                <a:cubicBezTo>
                  <a:pt x="5107898" y="369227"/>
                  <a:pt x="5107829" y="398588"/>
                  <a:pt x="5109393" y="421758"/>
                </a:cubicBezTo>
                <a:moveTo>
                  <a:pt x="3869035" y="249146"/>
                </a:moveTo>
                <a:cubicBezTo>
                  <a:pt x="3898040" y="203116"/>
                  <a:pt x="3927808" y="170893"/>
                  <a:pt x="3967763" y="147520"/>
                </a:cubicBezTo>
                <a:moveTo>
                  <a:pt x="2946017" y="297563"/>
                </a:moveTo>
                <a:cubicBezTo>
                  <a:pt x="2961841" y="268312"/>
                  <a:pt x="2969791" y="240084"/>
                  <a:pt x="2993785" y="209933"/>
                </a:cubicBezTo>
                <a:moveTo>
                  <a:pt x="1862799" y="327320"/>
                </a:moveTo>
                <a:cubicBezTo>
                  <a:pt x="1926025" y="341373"/>
                  <a:pt x="1989001" y="389232"/>
                  <a:pt x="2035774" y="412302"/>
                </a:cubicBezTo>
                <a:moveTo>
                  <a:pt x="549126" y="995388"/>
                </a:moveTo>
                <a:cubicBezTo>
                  <a:pt x="534792" y="967079"/>
                  <a:pt x="523019" y="938297"/>
                  <a:pt x="518922" y="905930"/>
                </a:cubicBezTo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39642039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7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llway with blue lockers and a plant&#10;&#10;Description automatically generated">
            <a:extLst>
              <a:ext uri="{FF2B5EF4-FFF2-40B4-BE49-F238E27FC236}">
                <a16:creationId xmlns:a16="http://schemas.microsoft.com/office/drawing/2014/main" id="{F222D8AC-D9D1-6796-E31E-69EDECB07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7BB455-4EE7-0D06-C977-160C094F0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1" b="97214" l="2500" r="97778">
                        <a14:foregroundMark x1="55278" y1="10864" x2="55278" y2="10864"/>
                        <a14:foregroundMark x1="65000" y1="7660" x2="35278" y2="10028"/>
                        <a14:foregroundMark x1="63056" y1="4039" x2="56667" y2="3203"/>
                        <a14:foregroundMark x1="62222" y1="18942" x2="67778" y2="23398"/>
                        <a14:foregroundMark x1="48333" y1="21588" x2="37500" y2="20056"/>
                        <a14:foregroundMark x1="41667" y1="19638" x2="38333" y2="23259"/>
                        <a14:foregroundMark x1="71111" y1="2507" x2="71111" y2="2507"/>
                        <a14:foregroundMark x1="55556" y1="1811" x2="55556" y2="1811"/>
                        <a14:foregroundMark x1="10278" y1="32312" x2="10278" y2="32312"/>
                        <a14:foregroundMark x1="7778" y1="34958" x2="7778" y2="34958"/>
                        <a14:foregroundMark x1="7778" y1="30641" x2="7778" y2="30641"/>
                        <a14:foregroundMark x1="92222" y1="59610" x2="92222" y2="59610"/>
                        <a14:foregroundMark x1="88889" y1="59889" x2="65278" y2="61421"/>
                        <a14:foregroundMark x1="65278" y1="61421" x2="64444" y2="61699"/>
                        <a14:foregroundMark x1="90556" y1="57382" x2="92222" y2="58496"/>
                        <a14:foregroundMark x1="95278" y1="59331" x2="95278" y2="59331"/>
                        <a14:foregroundMark x1="97778" y1="58914" x2="97778" y2="58914"/>
                        <a14:foregroundMark x1="95833" y1="58357" x2="95833" y2="58357"/>
                        <a14:foregroundMark x1="96667" y1="57939" x2="96667" y2="57939"/>
                        <a14:foregroundMark x1="4722" y1="37187" x2="4722" y2="37187"/>
                        <a14:foregroundMark x1="3333" y1="33287" x2="3333" y2="33287"/>
                        <a14:foregroundMark x1="2500" y1="36769" x2="2500" y2="36769"/>
                        <a14:foregroundMark x1="43611" y1="88301" x2="40278" y2="96379"/>
                        <a14:foregroundMark x1="40278" y1="96379" x2="40278" y2="96379"/>
                        <a14:foregroundMark x1="69722" y1="88022" x2="73056" y2="97214"/>
                        <a14:foregroundMark x1="73056" y1="97214" x2="75556" y2="97214"/>
                        <a14:foregroundMark x1="61111" y1="66435" x2="58611" y2="66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750" y="2695574"/>
            <a:ext cx="1876876" cy="374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EF625-51DB-680B-F01B-06C3C0417370}"/>
              </a:ext>
            </a:extLst>
          </p:cNvPr>
          <p:cNvSpPr txBox="1"/>
          <p:nvPr/>
        </p:nvSpPr>
        <p:spPr>
          <a:xfrm>
            <a:off x="4889579" y="1818411"/>
            <a:ext cx="2412841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soy 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 </a:t>
            </a:r>
          </a:p>
          <a:p>
            <a:pPr algn="ctr"/>
            <a:endParaRPr 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</a:p>
        </p:txBody>
      </p:sp>
    </p:spTree>
    <p:extLst>
      <p:ext uri="{BB962C8B-B14F-4D97-AF65-F5344CB8AC3E}">
        <p14:creationId xmlns:p14="http://schemas.microsoft.com/office/powerpoint/2010/main" val="536483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A4AB4-EF2D-BAE8-31F3-F8672C943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7" r="153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E089D-964C-E23A-FD9A-9C56CA3B3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9" b="98613" l="2027" r="95946">
                        <a14:foregroundMark x1="33243" y1="8629" x2="9595" y2="13097"/>
                        <a14:foregroundMark x1="13108" y1="7242" x2="13108" y2="7242"/>
                        <a14:foregroundMark x1="15676" y1="5085" x2="15676" y2="5085"/>
                        <a14:foregroundMark x1="22162" y1="3698" x2="22162" y2="3698"/>
                        <a14:foregroundMark x1="4459" y1="12789" x2="4459" y2="12789"/>
                        <a14:foregroundMark x1="17432" y1="3236" x2="17432" y2="3236"/>
                        <a14:foregroundMark x1="27027" y1="2311" x2="27027" y2="2311"/>
                        <a14:foregroundMark x1="3514" y1="13251" x2="3514" y2="13251"/>
                        <a14:foregroundMark x1="31216" y1="64253" x2="31216" y2="64253"/>
                        <a14:foregroundMark x1="33514" y1="59014" x2="28919" y2="67334"/>
                        <a14:foregroundMark x1="30000" y1="67488" x2="25946" y2="68413"/>
                        <a14:foregroundMark x1="24730" y1="65639" x2="31351" y2="67643"/>
                        <a14:foregroundMark x1="38108" y1="56394" x2="38243" y2="59322"/>
                        <a14:foregroundMark x1="22568" y1="52388" x2="20541" y2="45917"/>
                        <a14:foregroundMark x1="91622" y1="44684" x2="91622" y2="44684"/>
                        <a14:foregroundMark x1="95676" y1="53929" x2="95676" y2="53929"/>
                        <a14:foregroundMark x1="95946" y1="72727" x2="95946" y2="72727"/>
                        <a14:foregroundMark x1="88784" y1="92604" x2="88784" y2="92604"/>
                        <a14:foregroundMark x1="65811" y1="73498" x2="65000" y2="77966"/>
                        <a14:foregroundMark x1="56892" y1="90755" x2="54692" y2="93035"/>
                        <a14:foregroundMark x1="56003" y1="93778" x2="58919" y2="93683"/>
                        <a14:foregroundMark x1="58919" y1="93683" x2="60676" y2="92912"/>
                        <a14:foregroundMark x1="31486" y1="93683" x2="8919" y2="93374"/>
                        <a14:foregroundMark x1="17973" y1="81510" x2="15270" y2="81510"/>
                        <a14:foregroundMark x1="4730" y1="96610" x2="3108" y2="96302"/>
                        <a14:foregroundMark x1="2973" y1="95840" x2="2568" y2="95532"/>
                        <a14:foregroundMark x1="2432" y1="95378" x2="2432" y2="95378"/>
                        <a14:foregroundMark x1="34189" y1="96610" x2="34189" y2="96610"/>
                        <a14:foregroundMark x1="35405" y1="97072" x2="35405" y2="97072"/>
                        <a14:foregroundMark x1="36486" y1="94761" x2="33243" y2="98613"/>
                        <a14:foregroundMark x1="29730" y1="92142" x2="27703" y2="87827"/>
                        <a14:foregroundMark x1="16486" y1="89214" x2="23378" y2="90139"/>
                        <a14:foregroundMark x1="57568" y1="94145" x2="50405" y2="93837"/>
                        <a14:foregroundMark x1="50405" y1="93837" x2="49595" y2="93374"/>
                        <a14:backgroundMark x1="73378" y1="42373" x2="73378" y2="42373"/>
                        <a14:backgroundMark x1="48784" y1="93991" x2="49992" y2="94298"/>
                        <a14:backgroundMark x1="33919" y1="41602" x2="33919" y2="41602"/>
                        <a14:backgroundMark x1="37297" y1="40216" x2="37297" y2="40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475" y="1879810"/>
            <a:ext cx="4791075" cy="4201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E1060-193E-8675-360D-6D98D7055F9B}"/>
              </a:ext>
            </a:extLst>
          </p:cNvPr>
          <p:cNvSpPr txBox="1"/>
          <p:nvPr/>
        </p:nvSpPr>
        <p:spPr>
          <a:xfrm>
            <a:off x="5469980" y="173971"/>
            <a:ext cx="5004895" cy="13542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sz="36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eres</a:t>
            </a:r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 </a:t>
            </a:r>
          </a:p>
          <a:p>
            <a:pPr algn="ctr"/>
            <a:endParaRPr lang="en-US" sz="1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You are (informal) </a:t>
            </a:r>
          </a:p>
        </p:txBody>
      </p:sp>
    </p:spTree>
    <p:extLst>
      <p:ext uri="{BB962C8B-B14F-4D97-AF65-F5344CB8AC3E}">
        <p14:creationId xmlns:p14="http://schemas.microsoft.com/office/powerpoint/2010/main" val="1035642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809CF-7AF1-B051-37B4-2148C049C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67AEF-9EE7-69A4-2129-714770C8F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4" b="96491" l="3108" r="96892">
                        <a14:foregroundMark x1="48514" y1="7557" x2="48514" y2="7557"/>
                        <a14:foregroundMark x1="45270" y1="3914" x2="45270" y2="3914"/>
                        <a14:foregroundMark x1="40541" y1="24966" x2="39730" y2="24966"/>
                        <a14:foregroundMark x1="22297" y1="24022" x2="21486" y2="26451"/>
                        <a14:foregroundMark x1="28649" y1="24157" x2="28649" y2="24157"/>
                        <a14:foregroundMark x1="82432" y1="36437" x2="82432" y2="36437"/>
                        <a14:foregroundMark x1="80541" y1="53846" x2="80541" y2="53846"/>
                        <a14:foregroundMark x1="89054" y1="80702" x2="89054" y2="80702"/>
                        <a14:foregroundMark x1="87703" y1="90283" x2="87703" y2="90283"/>
                        <a14:foregroundMark x1="97162" y1="84345" x2="97162" y2="84345"/>
                        <a14:foregroundMark x1="96081" y1="85425" x2="96081" y2="85425"/>
                        <a14:foregroundMark x1="31622" y1="23617" x2="31622" y2="23617"/>
                        <a14:foregroundMark x1="46351" y1="24426" x2="46351" y2="24426"/>
                        <a14:foregroundMark x1="80405" y1="54116" x2="80405" y2="54116"/>
                        <a14:foregroundMark x1="85135" y1="55466" x2="85135" y2="55466"/>
                        <a14:foregroundMark x1="73108" y1="89204" x2="73108" y2="89204"/>
                        <a14:foregroundMark x1="75676" y1="90148" x2="75676" y2="90148"/>
                        <a14:foregroundMark x1="78378" y1="89069" x2="78378" y2="89069"/>
                        <a14:foregroundMark x1="81351" y1="85830" x2="69730" y2="93792"/>
                        <a14:foregroundMark x1="65000" y1="83941" x2="74459" y2="90958"/>
                        <a14:foregroundMark x1="81216" y1="55735" x2="82838" y2="61673"/>
                        <a14:foregroundMark x1="24459" y1="91768" x2="6892" y2="92173"/>
                        <a14:foregroundMark x1="12432" y1="85290" x2="19324" y2="94872"/>
                        <a14:foregroundMark x1="5946" y1="54521" x2="5946" y2="54521"/>
                        <a14:foregroundMark x1="22027" y1="67341" x2="22027" y2="67341"/>
                        <a14:foregroundMark x1="21622" y1="68421" x2="17432" y2="67746"/>
                        <a14:foregroundMark x1="16216" y1="72740" x2="16892" y2="80027"/>
                        <a14:foregroundMark x1="8398" y1="76653" x2="8438" y2="76933"/>
                        <a14:foregroundMark x1="7568" y1="70850" x2="8398" y2="76653"/>
                        <a14:foregroundMark x1="49595" y1="93252" x2="49459" y2="95412"/>
                        <a14:foregroundMark x1="26081" y1="94197" x2="26081" y2="94197"/>
                        <a14:foregroundMark x1="19865" y1="70985" x2="19865" y2="70985"/>
                        <a14:foregroundMark x1="10811" y1="71660" x2="10811" y2="71660"/>
                        <a14:foregroundMark x1="73108" y1="96086" x2="73108" y2="96086"/>
                        <a14:foregroundMark x1="53243" y1="96086" x2="53243" y2="96086"/>
                        <a14:foregroundMark x1="80000" y1="73414" x2="79542" y2="75129"/>
                        <a14:foregroundMark x1="9730" y1="85830" x2="9730" y2="85830"/>
                        <a14:foregroundMark x1="12703" y1="85020" x2="7973" y2="86370"/>
                        <a14:foregroundMark x1="5135" y1="94062" x2="5000" y2="94467"/>
                        <a14:foregroundMark x1="4189" y1="92578" x2="5676" y2="90283"/>
                        <a14:foregroundMark x1="6081" y1="62483" x2="6081" y2="62483"/>
                        <a14:foregroundMark x1="45000" y1="59109" x2="45000" y2="59109"/>
                        <a14:foregroundMark x1="53378" y1="54926" x2="43784" y2="60999"/>
                        <a14:foregroundMark x1="19595" y1="73414" x2="19595" y2="73414"/>
                        <a14:foregroundMark x1="23649" y1="24157" x2="23649" y2="24157"/>
                        <a14:foregroundMark x1="54595" y1="88934" x2="54595" y2="88934"/>
                        <a14:foregroundMark x1="57027" y1="85965" x2="57027" y2="85965"/>
                        <a14:foregroundMark x1="72838" y1="96086" x2="64865" y2="93927"/>
                        <a14:foregroundMark x1="71081" y1="95547" x2="72838" y2="96221"/>
                        <a14:foregroundMark x1="74054" y1="96491" x2="74054" y2="96491"/>
                        <a14:foregroundMark x1="73649" y1="96491" x2="73649" y2="96491"/>
                        <a14:foregroundMark x1="73649" y1="96626" x2="73649" y2="96626"/>
                        <a14:foregroundMark x1="79949" y1="95046" x2="82838" y2="93387"/>
                        <a14:foregroundMark x1="22568" y1="44130" x2="22568" y2="44130"/>
                        <a14:foregroundMark x1="35541" y1="20918" x2="35541" y2="20918"/>
                        <a14:foregroundMark x1="72297" y1="51957" x2="72297" y2="51957"/>
                        <a14:foregroundMark x1="73243" y1="53306" x2="73243" y2="53306"/>
                        <a14:foregroundMark x1="78649" y1="54926" x2="78649" y2="54926"/>
                        <a14:foregroundMark x1="83919" y1="54656" x2="83919" y2="54656"/>
                        <a14:foregroundMark x1="80000" y1="76923" x2="80000" y2="76923"/>
                        <a14:foregroundMark x1="87973" y1="53846" x2="87973" y2="53846"/>
                        <a14:foregroundMark x1="86892" y1="55466" x2="86892" y2="55466"/>
                        <a14:foregroundMark x1="80000" y1="78138" x2="80000" y2="78138"/>
                        <a14:foregroundMark x1="3108" y1="44804" x2="3108" y2="44804"/>
                        <a14:foregroundMark x1="47432" y1="50472" x2="47432" y2="50472"/>
                        <a14:foregroundMark x1="47973" y1="52362" x2="46622" y2="52362"/>
                        <a14:backgroundMark x1="15811" y1="53306" x2="15811" y2="53306"/>
                        <a14:backgroundMark x1="16892" y1="51822" x2="16892" y2="51822"/>
                        <a14:backgroundMark x1="20135" y1="44804" x2="20135" y2="44804"/>
                        <a14:backgroundMark x1="20405" y1="41430" x2="20405" y2="41430"/>
                        <a14:backgroundMark x1="24595" y1="44939" x2="24595" y2="44939"/>
                        <a14:backgroundMark x1="24257" y1="44130" x2="24459" y2="46154"/>
                        <a14:backgroundMark x1="24189" y1="43455" x2="24257" y2="44130"/>
                        <a14:backgroundMark x1="38784" y1="21188" x2="38784" y2="21188"/>
                        <a14:backgroundMark x1="37703" y1="20918" x2="37703" y2="21188"/>
                        <a14:backgroundMark x1="37703" y1="20108" x2="37703" y2="20918"/>
                        <a14:backgroundMark x1="36757" y1="18893" x2="36757" y2="18893"/>
                        <a14:backgroundMark x1="75405" y1="53306" x2="75405" y2="53306"/>
                        <a14:backgroundMark x1="77669" y1="54926" x2="77162" y2="53711"/>
                        <a14:backgroundMark x1="77838" y1="55331" x2="77669" y2="54926"/>
                        <a14:backgroundMark x1="86216" y1="51012" x2="86216" y2="51012"/>
                        <a14:backgroundMark x1="88649" y1="56005" x2="88649" y2="56005"/>
                        <a14:backgroundMark x1="86622" y1="54656" x2="86622" y2="54656"/>
                        <a14:backgroundMark x1="52973" y1="48853" x2="52973" y2="48853"/>
                        <a14:backgroundMark x1="50946" y1="50877" x2="50946" y2="50877"/>
                        <a14:backgroundMark x1="52162" y1="50472" x2="50946" y2="49798"/>
                        <a14:backgroundMark x1="48649" y1="39271" x2="48649" y2="39271"/>
                        <a14:backgroundMark x1="8514" y1="81646" x2="9595" y2="78003"/>
                        <a14:backgroundMark x1="8514" y1="76923" x2="9189" y2="82456"/>
                        <a14:backgroundMark x1="8649" y1="76653" x2="8649" y2="76653"/>
                        <a14:backgroundMark x1="79324" y1="77733" x2="79324" y2="77733"/>
                        <a14:backgroundMark x1="78729" y1="76923" x2="78784" y2="78138"/>
                        <a14:backgroundMark x1="78649" y1="75169" x2="78729" y2="76923"/>
                        <a14:backgroundMark x1="74054" y1="84480" x2="74054" y2="84480"/>
                        <a14:backgroundMark x1="79189" y1="82321" x2="79189" y2="82321"/>
                        <a14:backgroundMark x1="81081" y1="82321" x2="78784" y2="82591"/>
                        <a14:backgroundMark x1="77973" y1="82726" x2="77162" y2="83401"/>
                        <a14:backgroundMark x1="78784" y1="95682" x2="78108" y2="95682"/>
                        <a14:backgroundMark x1="77838" y1="96626" x2="79189" y2="95682"/>
                        <a14:backgroundMark x1="80405" y1="95682" x2="76622" y2="96356"/>
                        <a14:backgroundMark x1="49865" y1="50877" x2="49865" y2="50877"/>
                        <a14:backgroundMark x1="48919" y1="51417" x2="48919" y2="51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341" y="1946075"/>
            <a:ext cx="4905297" cy="4911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F856A-C768-2869-D790-1078C00F22B5}"/>
              </a:ext>
            </a:extLst>
          </p:cNvPr>
          <p:cNvSpPr txBox="1"/>
          <p:nvPr/>
        </p:nvSpPr>
        <p:spPr>
          <a:xfrm>
            <a:off x="4105275" y="304800"/>
            <a:ext cx="1003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endParaRPr lang="en-US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</a:p>
          <a:p>
            <a:r>
              <a:rPr lang="en-US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endParaRPr lang="en-US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FF0D997-E303-2A33-AE4C-B76A231AB863}"/>
              </a:ext>
            </a:extLst>
          </p:cNvPr>
          <p:cNvSpPr/>
          <p:nvPr/>
        </p:nvSpPr>
        <p:spPr>
          <a:xfrm>
            <a:off x="5109076" y="304800"/>
            <a:ext cx="419100" cy="1015662"/>
          </a:xfrm>
          <a:prstGeom prst="righ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5AF77-9B3C-1F59-6131-4D675D67D70C}"/>
              </a:ext>
            </a:extLst>
          </p:cNvPr>
          <p:cNvSpPr txBox="1"/>
          <p:nvPr/>
        </p:nvSpPr>
        <p:spPr>
          <a:xfrm>
            <a:off x="5762625" y="612576"/>
            <a:ext cx="123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    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C27E4-61B9-B160-8AC7-D41CA0AD5830}"/>
              </a:ext>
            </a:extLst>
          </p:cNvPr>
          <p:cNvSpPr txBox="1"/>
          <p:nvPr/>
        </p:nvSpPr>
        <p:spPr>
          <a:xfrm>
            <a:off x="5649888" y="1320462"/>
            <a:ext cx="2499402" cy="14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is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She is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 are (formal)</a:t>
            </a:r>
          </a:p>
        </p:txBody>
      </p:sp>
    </p:spTree>
    <p:extLst>
      <p:ext uri="{BB962C8B-B14F-4D97-AF65-F5344CB8AC3E}">
        <p14:creationId xmlns:p14="http://schemas.microsoft.com/office/powerpoint/2010/main" val="233070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32119" y="1633223"/>
            <a:ext cx="4369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Pronombres</a:t>
            </a: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Singulares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2A49867-359A-7FAA-A4C5-EB6786D19F71}"/>
              </a:ext>
            </a:extLst>
          </p:cNvPr>
          <p:cNvSpPr/>
          <p:nvPr/>
        </p:nvSpPr>
        <p:spPr>
          <a:xfrm>
            <a:off x="3439064" y="1158423"/>
            <a:ext cx="5748068" cy="2723464"/>
          </a:xfrm>
          <a:custGeom>
            <a:avLst/>
            <a:gdLst>
              <a:gd name="connsiteX0" fmla="*/ 518922 w 5748068"/>
              <a:gd name="connsiteY0" fmla="*/ 905930 h 2723464"/>
              <a:gd name="connsiteX1" fmla="*/ 748180 w 5748068"/>
              <a:gd name="connsiteY1" fmla="*/ 435439 h 2723464"/>
              <a:gd name="connsiteX2" fmla="*/ 1863465 w 5748068"/>
              <a:gd name="connsiteY2" fmla="*/ 327950 h 2723464"/>
              <a:gd name="connsiteX3" fmla="*/ 2987930 w 5748068"/>
              <a:gd name="connsiteY3" fmla="*/ 216364 h 2723464"/>
              <a:gd name="connsiteX4" fmla="*/ 3426088 w 5748068"/>
              <a:gd name="connsiteY4" fmla="*/ 12608 h 2723464"/>
              <a:gd name="connsiteX5" fmla="*/ 3969493 w 5748068"/>
              <a:gd name="connsiteY5" fmla="*/ 156410 h 2723464"/>
              <a:gd name="connsiteX6" fmla="*/ 4718604 w 5748068"/>
              <a:gd name="connsiteY6" fmla="*/ 43499 h 2723464"/>
              <a:gd name="connsiteX7" fmla="*/ 5098483 w 5748068"/>
              <a:gd name="connsiteY7" fmla="*/ 351528 h 2723464"/>
              <a:gd name="connsiteX8" fmla="*/ 5586004 w 5748068"/>
              <a:gd name="connsiteY8" fmla="*/ 650479 h 2723464"/>
              <a:gd name="connsiteX9" fmla="*/ 5564183 w 5748068"/>
              <a:gd name="connsiteY9" fmla="*/ 974647 h 2723464"/>
              <a:gd name="connsiteX10" fmla="*/ 5723585 w 5748068"/>
              <a:gd name="connsiteY10" fmla="*/ 1470292 h 2723464"/>
              <a:gd name="connsiteX11" fmla="*/ 4976868 w 5748068"/>
              <a:gd name="connsiteY11" fmla="*/ 1904155 h 2723464"/>
              <a:gd name="connsiteX12" fmla="*/ 4709557 w 5748068"/>
              <a:gd name="connsiteY12" fmla="*/ 2275920 h 2723464"/>
              <a:gd name="connsiteX13" fmla="*/ 3799446 w 5748068"/>
              <a:gd name="connsiteY13" fmla="*/ 2320933 h 2723464"/>
              <a:gd name="connsiteX14" fmla="*/ 3149063 w 5748068"/>
              <a:gd name="connsiteY14" fmla="*/ 2717537 h 2723464"/>
              <a:gd name="connsiteX15" fmla="*/ 2192781 w 5748068"/>
              <a:gd name="connsiteY15" fmla="*/ 2475452 h 2723464"/>
              <a:gd name="connsiteX16" fmla="*/ 772263 w 5748068"/>
              <a:gd name="connsiteY16" fmla="*/ 2236266 h 2723464"/>
              <a:gd name="connsiteX17" fmla="*/ 147693 w 5748068"/>
              <a:gd name="connsiteY17" fmla="*/ 1970098 h 2723464"/>
              <a:gd name="connsiteX18" fmla="*/ 281149 w 5748068"/>
              <a:gd name="connsiteY18" fmla="*/ 1610815 h 2723464"/>
              <a:gd name="connsiteX19" fmla="*/ -666 w 5748068"/>
              <a:gd name="connsiteY19" fmla="*/ 1242202 h 2723464"/>
              <a:gd name="connsiteX20" fmla="*/ 513999 w 5748068"/>
              <a:gd name="connsiteY20" fmla="*/ 914566 h 2723464"/>
              <a:gd name="connsiteX21" fmla="*/ 518922 w 5748068"/>
              <a:gd name="connsiteY21" fmla="*/ 905930 h 2723464"/>
              <a:gd name="connsiteX0" fmla="*/ 624437 w 5748068"/>
              <a:gd name="connsiteY0" fmla="*/ 1650280 h 2723464"/>
              <a:gd name="connsiteX1" fmla="*/ 287403 w 5748068"/>
              <a:gd name="connsiteY1" fmla="*/ 1600035 h 2723464"/>
              <a:gd name="connsiteX2" fmla="*/ 921819 w 5748068"/>
              <a:gd name="connsiteY2" fmla="*/ 2200142 h 2723464"/>
              <a:gd name="connsiteX3" fmla="*/ 774392 w 5748068"/>
              <a:gd name="connsiteY3" fmla="*/ 2224162 h 2723464"/>
              <a:gd name="connsiteX4" fmla="*/ 2192515 w 5748068"/>
              <a:gd name="connsiteY4" fmla="*/ 2464356 h 2723464"/>
              <a:gd name="connsiteX5" fmla="*/ 2103633 w 5748068"/>
              <a:gd name="connsiteY5" fmla="*/ 2354661 h 2723464"/>
              <a:gd name="connsiteX6" fmla="*/ 3835637 w 5748068"/>
              <a:gd name="connsiteY6" fmla="*/ 2190812 h 2723464"/>
              <a:gd name="connsiteX7" fmla="*/ 3800111 w 5748068"/>
              <a:gd name="connsiteY7" fmla="*/ 2311161 h 2723464"/>
              <a:gd name="connsiteX8" fmla="*/ 4541106 w 5748068"/>
              <a:gd name="connsiteY8" fmla="*/ 1447092 h 2723464"/>
              <a:gd name="connsiteX9" fmla="*/ 4973675 w 5748068"/>
              <a:gd name="connsiteY9" fmla="*/ 1896968 h 2723464"/>
              <a:gd name="connsiteX10" fmla="*/ 5561521 w 5748068"/>
              <a:gd name="connsiteY10" fmla="*/ 967964 h 2723464"/>
              <a:gd name="connsiteX11" fmla="*/ 5368855 w 5748068"/>
              <a:gd name="connsiteY11" fmla="*/ 1136667 h 2723464"/>
              <a:gd name="connsiteX12" fmla="*/ 5099281 w 5748068"/>
              <a:gd name="connsiteY12" fmla="*/ 342072 h 2723464"/>
              <a:gd name="connsiteX13" fmla="*/ 5109393 w 5748068"/>
              <a:gd name="connsiteY13" fmla="*/ 421758 h 2723464"/>
              <a:gd name="connsiteX14" fmla="*/ 3869035 w 5748068"/>
              <a:gd name="connsiteY14" fmla="*/ 249146 h 2723464"/>
              <a:gd name="connsiteX15" fmla="*/ 3967763 w 5748068"/>
              <a:gd name="connsiteY15" fmla="*/ 147520 h 2723464"/>
              <a:gd name="connsiteX16" fmla="*/ 2946017 w 5748068"/>
              <a:gd name="connsiteY16" fmla="*/ 297563 h 2723464"/>
              <a:gd name="connsiteX17" fmla="*/ 2993785 w 5748068"/>
              <a:gd name="connsiteY17" fmla="*/ 209933 h 2723464"/>
              <a:gd name="connsiteX18" fmla="*/ 1862799 w 5748068"/>
              <a:gd name="connsiteY18" fmla="*/ 327320 h 2723464"/>
              <a:gd name="connsiteX19" fmla="*/ 2035774 w 5748068"/>
              <a:gd name="connsiteY19" fmla="*/ 412302 h 2723464"/>
              <a:gd name="connsiteX20" fmla="*/ 549126 w 5748068"/>
              <a:gd name="connsiteY20" fmla="*/ 995388 h 2723464"/>
              <a:gd name="connsiteX21" fmla="*/ 518922 w 5748068"/>
              <a:gd name="connsiteY21" fmla="*/ 905930 h 272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48068" h="2723464" extrusionOk="0">
                <a:moveTo>
                  <a:pt x="518922" y="905930"/>
                </a:moveTo>
                <a:cubicBezTo>
                  <a:pt x="470898" y="732062"/>
                  <a:pt x="566480" y="556891"/>
                  <a:pt x="748180" y="435439"/>
                </a:cubicBezTo>
                <a:cubicBezTo>
                  <a:pt x="989574" y="276388"/>
                  <a:pt x="1456203" y="107378"/>
                  <a:pt x="1863465" y="327950"/>
                </a:cubicBezTo>
                <a:cubicBezTo>
                  <a:pt x="2035891" y="65318"/>
                  <a:pt x="2662233" y="-101"/>
                  <a:pt x="2987930" y="216364"/>
                </a:cubicBezTo>
                <a:cubicBezTo>
                  <a:pt x="3057069" y="66342"/>
                  <a:pt x="3261826" y="18154"/>
                  <a:pt x="3426088" y="12608"/>
                </a:cubicBezTo>
                <a:cubicBezTo>
                  <a:pt x="3605257" y="-14993"/>
                  <a:pt x="3808457" y="34112"/>
                  <a:pt x="3969493" y="156410"/>
                </a:cubicBezTo>
                <a:cubicBezTo>
                  <a:pt x="4166551" y="71551"/>
                  <a:pt x="4508271" y="-46397"/>
                  <a:pt x="4718604" y="43499"/>
                </a:cubicBezTo>
                <a:cubicBezTo>
                  <a:pt x="4925537" y="105955"/>
                  <a:pt x="5050260" y="241750"/>
                  <a:pt x="5098483" y="351528"/>
                </a:cubicBezTo>
                <a:cubicBezTo>
                  <a:pt x="5288309" y="388000"/>
                  <a:pt x="5529331" y="487849"/>
                  <a:pt x="5586004" y="650479"/>
                </a:cubicBezTo>
                <a:cubicBezTo>
                  <a:pt x="5635047" y="736464"/>
                  <a:pt x="5639433" y="871113"/>
                  <a:pt x="5564183" y="974647"/>
                </a:cubicBezTo>
                <a:cubicBezTo>
                  <a:pt x="5760544" y="1134019"/>
                  <a:pt x="5790028" y="1254316"/>
                  <a:pt x="5723585" y="1470292"/>
                </a:cubicBezTo>
                <a:cubicBezTo>
                  <a:pt x="5654979" y="1714815"/>
                  <a:pt x="5348398" y="1851938"/>
                  <a:pt x="4976868" y="1904155"/>
                </a:cubicBezTo>
                <a:cubicBezTo>
                  <a:pt x="4957257" y="2083151"/>
                  <a:pt x="4879481" y="2206364"/>
                  <a:pt x="4709557" y="2275920"/>
                </a:cubicBezTo>
                <a:cubicBezTo>
                  <a:pt x="4443522" y="2428138"/>
                  <a:pt x="4070849" y="2474695"/>
                  <a:pt x="3799446" y="2320933"/>
                </a:cubicBezTo>
                <a:cubicBezTo>
                  <a:pt x="3691950" y="2524166"/>
                  <a:pt x="3436052" y="2715105"/>
                  <a:pt x="3149063" y="2717537"/>
                </a:cubicBezTo>
                <a:cubicBezTo>
                  <a:pt x="2823102" y="2738648"/>
                  <a:pt x="2366487" y="2667618"/>
                  <a:pt x="2192781" y="2475452"/>
                </a:cubicBezTo>
                <a:cubicBezTo>
                  <a:pt x="1693273" y="2654560"/>
                  <a:pt x="1060575" y="2581232"/>
                  <a:pt x="772263" y="2236266"/>
                </a:cubicBezTo>
                <a:cubicBezTo>
                  <a:pt x="458276" y="2243401"/>
                  <a:pt x="227096" y="2151766"/>
                  <a:pt x="147693" y="1970098"/>
                </a:cubicBezTo>
                <a:cubicBezTo>
                  <a:pt x="76245" y="1836096"/>
                  <a:pt x="139167" y="1692855"/>
                  <a:pt x="281149" y="1610815"/>
                </a:cubicBezTo>
                <a:cubicBezTo>
                  <a:pt x="86505" y="1548269"/>
                  <a:pt x="-1703" y="1371982"/>
                  <a:pt x="-666" y="1242202"/>
                </a:cubicBezTo>
                <a:cubicBezTo>
                  <a:pt x="72895" y="1051288"/>
                  <a:pt x="233664" y="884946"/>
                  <a:pt x="513999" y="914566"/>
                </a:cubicBezTo>
                <a:cubicBezTo>
                  <a:pt x="515840" y="911494"/>
                  <a:pt x="518013" y="908647"/>
                  <a:pt x="518922" y="905930"/>
                </a:cubicBezTo>
                <a:close/>
              </a:path>
              <a:path w="5748068" h="2723464" fill="none" extrusionOk="0">
                <a:moveTo>
                  <a:pt x="624437" y="1650280"/>
                </a:moveTo>
                <a:cubicBezTo>
                  <a:pt x="502887" y="1652602"/>
                  <a:pt x="387816" y="1636254"/>
                  <a:pt x="287403" y="1600035"/>
                </a:cubicBezTo>
                <a:moveTo>
                  <a:pt x="921819" y="2200142"/>
                </a:moveTo>
                <a:cubicBezTo>
                  <a:pt x="866544" y="2212214"/>
                  <a:pt x="832499" y="2212590"/>
                  <a:pt x="774392" y="2224162"/>
                </a:cubicBezTo>
                <a:moveTo>
                  <a:pt x="2192515" y="2464356"/>
                </a:moveTo>
                <a:cubicBezTo>
                  <a:pt x="2161415" y="2425354"/>
                  <a:pt x="2131219" y="2392813"/>
                  <a:pt x="2103633" y="2354661"/>
                </a:cubicBezTo>
                <a:moveTo>
                  <a:pt x="3835637" y="2190812"/>
                </a:moveTo>
                <a:cubicBezTo>
                  <a:pt x="3836560" y="2230125"/>
                  <a:pt x="3818900" y="2270725"/>
                  <a:pt x="3800111" y="2311161"/>
                </a:cubicBezTo>
                <a:moveTo>
                  <a:pt x="4541106" y="1447092"/>
                </a:moveTo>
                <a:cubicBezTo>
                  <a:pt x="4838725" y="1502145"/>
                  <a:pt x="4987448" y="1680327"/>
                  <a:pt x="4973675" y="1896968"/>
                </a:cubicBezTo>
                <a:moveTo>
                  <a:pt x="5561521" y="967964"/>
                </a:moveTo>
                <a:cubicBezTo>
                  <a:pt x="5498087" y="1029284"/>
                  <a:pt x="5446553" y="1111686"/>
                  <a:pt x="5368855" y="1136667"/>
                </a:cubicBezTo>
                <a:moveTo>
                  <a:pt x="5099281" y="342072"/>
                </a:moveTo>
                <a:cubicBezTo>
                  <a:pt x="5107898" y="369227"/>
                  <a:pt x="5107829" y="398588"/>
                  <a:pt x="5109393" y="421758"/>
                </a:cubicBezTo>
                <a:moveTo>
                  <a:pt x="3869035" y="249146"/>
                </a:moveTo>
                <a:cubicBezTo>
                  <a:pt x="3898040" y="203116"/>
                  <a:pt x="3927808" y="170893"/>
                  <a:pt x="3967763" y="147520"/>
                </a:cubicBezTo>
                <a:moveTo>
                  <a:pt x="2946017" y="297563"/>
                </a:moveTo>
                <a:cubicBezTo>
                  <a:pt x="2961841" y="268312"/>
                  <a:pt x="2969791" y="240084"/>
                  <a:pt x="2993785" y="209933"/>
                </a:cubicBezTo>
                <a:moveTo>
                  <a:pt x="1862799" y="327320"/>
                </a:moveTo>
                <a:cubicBezTo>
                  <a:pt x="1926025" y="341373"/>
                  <a:pt x="1989001" y="389232"/>
                  <a:pt x="2035774" y="412302"/>
                </a:cubicBezTo>
                <a:moveTo>
                  <a:pt x="549126" y="995388"/>
                </a:moveTo>
                <a:cubicBezTo>
                  <a:pt x="534792" y="967079"/>
                  <a:pt x="523019" y="938297"/>
                  <a:pt x="518922" y="905930"/>
                </a:cubicBezTo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39642039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DE8BA4-AF05-F074-A6BD-60A47FB0840F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1A724-2185-42B3-E971-EB753D18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F36D24-EB4D-60A8-DB6C-100AD630242A}"/>
              </a:ext>
            </a:extLst>
          </p:cNvPr>
          <p:cNvSpPr/>
          <p:nvPr/>
        </p:nvSpPr>
        <p:spPr>
          <a:xfrm>
            <a:off x="733425" y="4610100"/>
            <a:ext cx="1438275" cy="13811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FC2484-F1F9-6367-7A7A-C5131B9FAB51}"/>
              </a:ext>
            </a:extLst>
          </p:cNvPr>
          <p:cNvCxnSpPr>
            <a:cxnSpLocks/>
          </p:cNvCxnSpPr>
          <p:nvPr/>
        </p:nvCxnSpPr>
        <p:spPr>
          <a:xfrm flipV="1">
            <a:off x="2171700" y="3602771"/>
            <a:ext cx="4886325" cy="15121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51A8E56-2982-8806-7CA1-317749B096EF}"/>
              </a:ext>
            </a:extLst>
          </p:cNvPr>
          <p:cNvSpPr txBox="1"/>
          <p:nvPr/>
        </p:nvSpPr>
        <p:spPr>
          <a:xfrm>
            <a:off x="8147058" y="1463248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¡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España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9D0306-5EA9-F20B-FCB5-05F47E2B9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425" y="2809874"/>
            <a:ext cx="4369465" cy="2305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99EF5B-58F2-608C-549E-495FCCDDE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7110">
            <a:off x="7225941" y="73883"/>
            <a:ext cx="1074700" cy="2146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09BFE-9DA9-4D51-60AF-D1DAF6262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079" y="304069"/>
            <a:ext cx="1555723" cy="107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79D86-0FA8-3CB0-CB0B-654B2EE86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1" y="5527323"/>
            <a:ext cx="2219136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73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7F0F3-DAE2-0AA1-24B8-422E8EC2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73" b="30000" l="53108" r="71757">
                        <a14:foregroundMark x1="61486" y1="7973" x2="61486" y2="7973"/>
                        <a14:foregroundMark x1="71757" y1="15270" x2="71757" y2="15270"/>
                        <a14:foregroundMark x1="53108" y1="15135" x2="53108" y2="15135"/>
                      </a14:backgroundRemoval>
                    </a14:imgEffect>
                  </a14:imgLayer>
                </a14:imgProps>
              </a:ext>
            </a:extLst>
          </a:blip>
          <a:srcRect l="51666" t="6918" r="26250" b="70999"/>
          <a:stretch/>
        </p:blipFill>
        <p:spPr>
          <a:xfrm>
            <a:off x="2231879" y="420113"/>
            <a:ext cx="2592829" cy="2592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6CC8A-66DD-A989-D122-04DF5243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243" y1="30270" x2="53243" y2="30270"/>
                        <a14:foregroundMark x1="43919" y1="17162" x2="33649" y2="20676"/>
                        <a14:foregroundMark x1="48378" y1="25676" x2="45135" y2="39054"/>
                        <a14:foregroundMark x1="52297" y1="16081" x2="46892" y2="15811"/>
                        <a14:foregroundMark x1="53919" y1="15541" x2="54595" y2="15541"/>
                        <a14:foregroundMark x1="55135" y1="15541" x2="56081" y2="15541"/>
                        <a14:foregroundMark x1="32568" y1="20676" x2="29324" y2="22027"/>
                        <a14:foregroundMark x1="18378" y1="35946" x2="19595" y2="33243"/>
                        <a14:foregroundMark x1="19865" y1="31892" x2="19865" y2="31892"/>
                        <a14:foregroundMark x1="28108" y1="22297" x2="28649" y2="22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368" y="649726"/>
            <a:ext cx="1733552" cy="173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C9035-6B7F-7CA9-0B0E-51E5A824E6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312"/>
          <a:stretch/>
        </p:blipFill>
        <p:spPr>
          <a:xfrm>
            <a:off x="6774657" y="0"/>
            <a:ext cx="541734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502E4-037F-C139-4B02-0B8C9EED6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25" y="3221565"/>
            <a:ext cx="5237300" cy="34915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F1749D-20DC-5A8B-52FE-4D9BE18524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838" y1="58919" x2="52027" y2="64730"/>
                        <a14:foregroundMark x1="50000" y1="22973" x2="51486" y2="33243"/>
                        <a14:foregroundMark x1="50541" y1="54189" x2="50541" y2="54189"/>
                        <a14:backgroundMark x1="29595" y1="34459" x2="28784" y2="39459"/>
                        <a14:backgroundMark x1="28919" y1="51892" x2="24730" y2="24865"/>
                        <a14:backgroundMark x1="24730" y1="24865" x2="24730" y2="24865"/>
                        <a14:backgroundMark x1="30811" y1="20270" x2="34730" y2="57297"/>
                        <a14:backgroundMark x1="37162" y1="72162" x2="39459" y2="40811"/>
                        <a14:backgroundMark x1="63919" y1="60000" x2="65270" y2="37297"/>
                        <a14:backgroundMark x1="64054" y1="45811" x2="64054" y2="45811"/>
                        <a14:backgroundMark x1="61757" y1="48919" x2="61757" y2="48919"/>
                        <a14:backgroundMark x1="61486" y1="39865" x2="56081" y2="61216"/>
                        <a14:backgroundMark x1="40541" y1="48784" x2="40541" y2="48784"/>
                        <a14:backgroundMark x1="41216" y1="45811" x2="40135" y2="57838"/>
                        <a14:backgroundMark x1="42703" y1="58514" x2="37703" y2="71622"/>
                        <a14:backgroundMark x1="72162" y1="55135" x2="75541" y2="67838"/>
                        <a14:backgroundMark x1="72973" y1="36216" x2="75405" y2="55135"/>
                        <a14:backgroundMark x1="75000" y1="25000" x2="71486" y2="51351"/>
                        <a14:backgroundMark x1="71486" y1="51351" x2="71486" y2="51351"/>
                        <a14:backgroundMark x1="69865" y1="32838" x2="67162" y2="45000"/>
                        <a14:backgroundMark x1="67162" y1="45000" x2="67297" y2="45000"/>
                      </a14:backgroundRemoval>
                    </a14:imgEffect>
                  </a14:imgLayer>
                </a14:imgProps>
              </a:ext>
            </a:extLst>
          </a:blip>
          <a:srcRect l="40105" t="18194" r="40104" b="25000"/>
          <a:stretch/>
        </p:blipFill>
        <p:spPr>
          <a:xfrm>
            <a:off x="843684" y="20063"/>
            <a:ext cx="1042751" cy="29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32119" y="1633223"/>
            <a:ext cx="4369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Pronombres</a:t>
            </a:r>
            <a:r>
              <a:rPr lang="en-US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Singulares</a:t>
            </a:r>
            <a:endParaRPr lang="en-US" sz="4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2A49867-359A-7FAA-A4C5-EB6786D19F71}"/>
              </a:ext>
            </a:extLst>
          </p:cNvPr>
          <p:cNvSpPr/>
          <p:nvPr/>
        </p:nvSpPr>
        <p:spPr>
          <a:xfrm>
            <a:off x="3439064" y="1158423"/>
            <a:ext cx="5748068" cy="2723464"/>
          </a:xfrm>
          <a:custGeom>
            <a:avLst/>
            <a:gdLst>
              <a:gd name="connsiteX0" fmla="*/ 518922 w 5748068"/>
              <a:gd name="connsiteY0" fmla="*/ 905930 h 2723464"/>
              <a:gd name="connsiteX1" fmla="*/ 748180 w 5748068"/>
              <a:gd name="connsiteY1" fmla="*/ 435439 h 2723464"/>
              <a:gd name="connsiteX2" fmla="*/ 1863465 w 5748068"/>
              <a:gd name="connsiteY2" fmla="*/ 327950 h 2723464"/>
              <a:gd name="connsiteX3" fmla="*/ 2987930 w 5748068"/>
              <a:gd name="connsiteY3" fmla="*/ 216364 h 2723464"/>
              <a:gd name="connsiteX4" fmla="*/ 3426088 w 5748068"/>
              <a:gd name="connsiteY4" fmla="*/ 12608 h 2723464"/>
              <a:gd name="connsiteX5" fmla="*/ 3969493 w 5748068"/>
              <a:gd name="connsiteY5" fmla="*/ 156410 h 2723464"/>
              <a:gd name="connsiteX6" fmla="*/ 4718604 w 5748068"/>
              <a:gd name="connsiteY6" fmla="*/ 43499 h 2723464"/>
              <a:gd name="connsiteX7" fmla="*/ 5098483 w 5748068"/>
              <a:gd name="connsiteY7" fmla="*/ 351528 h 2723464"/>
              <a:gd name="connsiteX8" fmla="*/ 5586004 w 5748068"/>
              <a:gd name="connsiteY8" fmla="*/ 650479 h 2723464"/>
              <a:gd name="connsiteX9" fmla="*/ 5564183 w 5748068"/>
              <a:gd name="connsiteY9" fmla="*/ 974647 h 2723464"/>
              <a:gd name="connsiteX10" fmla="*/ 5723585 w 5748068"/>
              <a:gd name="connsiteY10" fmla="*/ 1470292 h 2723464"/>
              <a:gd name="connsiteX11" fmla="*/ 4976868 w 5748068"/>
              <a:gd name="connsiteY11" fmla="*/ 1904155 h 2723464"/>
              <a:gd name="connsiteX12" fmla="*/ 4709557 w 5748068"/>
              <a:gd name="connsiteY12" fmla="*/ 2275920 h 2723464"/>
              <a:gd name="connsiteX13" fmla="*/ 3799446 w 5748068"/>
              <a:gd name="connsiteY13" fmla="*/ 2320933 h 2723464"/>
              <a:gd name="connsiteX14" fmla="*/ 3149063 w 5748068"/>
              <a:gd name="connsiteY14" fmla="*/ 2717537 h 2723464"/>
              <a:gd name="connsiteX15" fmla="*/ 2192781 w 5748068"/>
              <a:gd name="connsiteY15" fmla="*/ 2475452 h 2723464"/>
              <a:gd name="connsiteX16" fmla="*/ 772263 w 5748068"/>
              <a:gd name="connsiteY16" fmla="*/ 2236266 h 2723464"/>
              <a:gd name="connsiteX17" fmla="*/ 147693 w 5748068"/>
              <a:gd name="connsiteY17" fmla="*/ 1970098 h 2723464"/>
              <a:gd name="connsiteX18" fmla="*/ 281149 w 5748068"/>
              <a:gd name="connsiteY18" fmla="*/ 1610815 h 2723464"/>
              <a:gd name="connsiteX19" fmla="*/ -666 w 5748068"/>
              <a:gd name="connsiteY19" fmla="*/ 1242202 h 2723464"/>
              <a:gd name="connsiteX20" fmla="*/ 513999 w 5748068"/>
              <a:gd name="connsiteY20" fmla="*/ 914566 h 2723464"/>
              <a:gd name="connsiteX21" fmla="*/ 518922 w 5748068"/>
              <a:gd name="connsiteY21" fmla="*/ 905930 h 2723464"/>
              <a:gd name="connsiteX0" fmla="*/ 624437 w 5748068"/>
              <a:gd name="connsiteY0" fmla="*/ 1650280 h 2723464"/>
              <a:gd name="connsiteX1" fmla="*/ 287403 w 5748068"/>
              <a:gd name="connsiteY1" fmla="*/ 1600035 h 2723464"/>
              <a:gd name="connsiteX2" fmla="*/ 921819 w 5748068"/>
              <a:gd name="connsiteY2" fmla="*/ 2200142 h 2723464"/>
              <a:gd name="connsiteX3" fmla="*/ 774392 w 5748068"/>
              <a:gd name="connsiteY3" fmla="*/ 2224162 h 2723464"/>
              <a:gd name="connsiteX4" fmla="*/ 2192515 w 5748068"/>
              <a:gd name="connsiteY4" fmla="*/ 2464356 h 2723464"/>
              <a:gd name="connsiteX5" fmla="*/ 2103633 w 5748068"/>
              <a:gd name="connsiteY5" fmla="*/ 2354661 h 2723464"/>
              <a:gd name="connsiteX6" fmla="*/ 3835637 w 5748068"/>
              <a:gd name="connsiteY6" fmla="*/ 2190812 h 2723464"/>
              <a:gd name="connsiteX7" fmla="*/ 3800111 w 5748068"/>
              <a:gd name="connsiteY7" fmla="*/ 2311161 h 2723464"/>
              <a:gd name="connsiteX8" fmla="*/ 4541106 w 5748068"/>
              <a:gd name="connsiteY8" fmla="*/ 1447092 h 2723464"/>
              <a:gd name="connsiteX9" fmla="*/ 4973675 w 5748068"/>
              <a:gd name="connsiteY9" fmla="*/ 1896968 h 2723464"/>
              <a:gd name="connsiteX10" fmla="*/ 5561521 w 5748068"/>
              <a:gd name="connsiteY10" fmla="*/ 967964 h 2723464"/>
              <a:gd name="connsiteX11" fmla="*/ 5368855 w 5748068"/>
              <a:gd name="connsiteY11" fmla="*/ 1136667 h 2723464"/>
              <a:gd name="connsiteX12" fmla="*/ 5099281 w 5748068"/>
              <a:gd name="connsiteY12" fmla="*/ 342072 h 2723464"/>
              <a:gd name="connsiteX13" fmla="*/ 5109393 w 5748068"/>
              <a:gd name="connsiteY13" fmla="*/ 421758 h 2723464"/>
              <a:gd name="connsiteX14" fmla="*/ 3869035 w 5748068"/>
              <a:gd name="connsiteY14" fmla="*/ 249146 h 2723464"/>
              <a:gd name="connsiteX15" fmla="*/ 3967763 w 5748068"/>
              <a:gd name="connsiteY15" fmla="*/ 147520 h 2723464"/>
              <a:gd name="connsiteX16" fmla="*/ 2946017 w 5748068"/>
              <a:gd name="connsiteY16" fmla="*/ 297563 h 2723464"/>
              <a:gd name="connsiteX17" fmla="*/ 2993785 w 5748068"/>
              <a:gd name="connsiteY17" fmla="*/ 209933 h 2723464"/>
              <a:gd name="connsiteX18" fmla="*/ 1862799 w 5748068"/>
              <a:gd name="connsiteY18" fmla="*/ 327320 h 2723464"/>
              <a:gd name="connsiteX19" fmla="*/ 2035774 w 5748068"/>
              <a:gd name="connsiteY19" fmla="*/ 412302 h 2723464"/>
              <a:gd name="connsiteX20" fmla="*/ 549126 w 5748068"/>
              <a:gd name="connsiteY20" fmla="*/ 995388 h 2723464"/>
              <a:gd name="connsiteX21" fmla="*/ 518922 w 5748068"/>
              <a:gd name="connsiteY21" fmla="*/ 905930 h 272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48068" h="2723464" extrusionOk="0">
                <a:moveTo>
                  <a:pt x="518922" y="905930"/>
                </a:moveTo>
                <a:cubicBezTo>
                  <a:pt x="470898" y="732062"/>
                  <a:pt x="566480" y="556891"/>
                  <a:pt x="748180" y="435439"/>
                </a:cubicBezTo>
                <a:cubicBezTo>
                  <a:pt x="989574" y="276388"/>
                  <a:pt x="1456203" y="107378"/>
                  <a:pt x="1863465" y="327950"/>
                </a:cubicBezTo>
                <a:cubicBezTo>
                  <a:pt x="2035891" y="65318"/>
                  <a:pt x="2662233" y="-101"/>
                  <a:pt x="2987930" y="216364"/>
                </a:cubicBezTo>
                <a:cubicBezTo>
                  <a:pt x="3057069" y="66342"/>
                  <a:pt x="3261826" y="18154"/>
                  <a:pt x="3426088" y="12608"/>
                </a:cubicBezTo>
                <a:cubicBezTo>
                  <a:pt x="3605257" y="-14993"/>
                  <a:pt x="3808457" y="34112"/>
                  <a:pt x="3969493" y="156410"/>
                </a:cubicBezTo>
                <a:cubicBezTo>
                  <a:pt x="4166551" y="71551"/>
                  <a:pt x="4508271" y="-46397"/>
                  <a:pt x="4718604" y="43499"/>
                </a:cubicBezTo>
                <a:cubicBezTo>
                  <a:pt x="4925537" y="105955"/>
                  <a:pt x="5050260" y="241750"/>
                  <a:pt x="5098483" y="351528"/>
                </a:cubicBezTo>
                <a:cubicBezTo>
                  <a:pt x="5288309" y="388000"/>
                  <a:pt x="5529331" y="487849"/>
                  <a:pt x="5586004" y="650479"/>
                </a:cubicBezTo>
                <a:cubicBezTo>
                  <a:pt x="5635047" y="736464"/>
                  <a:pt x="5639433" y="871113"/>
                  <a:pt x="5564183" y="974647"/>
                </a:cubicBezTo>
                <a:cubicBezTo>
                  <a:pt x="5760544" y="1134019"/>
                  <a:pt x="5790028" y="1254316"/>
                  <a:pt x="5723585" y="1470292"/>
                </a:cubicBezTo>
                <a:cubicBezTo>
                  <a:pt x="5654979" y="1714815"/>
                  <a:pt x="5348398" y="1851938"/>
                  <a:pt x="4976868" y="1904155"/>
                </a:cubicBezTo>
                <a:cubicBezTo>
                  <a:pt x="4957257" y="2083151"/>
                  <a:pt x="4879481" y="2206364"/>
                  <a:pt x="4709557" y="2275920"/>
                </a:cubicBezTo>
                <a:cubicBezTo>
                  <a:pt x="4443522" y="2428138"/>
                  <a:pt x="4070849" y="2474695"/>
                  <a:pt x="3799446" y="2320933"/>
                </a:cubicBezTo>
                <a:cubicBezTo>
                  <a:pt x="3691950" y="2524166"/>
                  <a:pt x="3436052" y="2715105"/>
                  <a:pt x="3149063" y="2717537"/>
                </a:cubicBezTo>
                <a:cubicBezTo>
                  <a:pt x="2823102" y="2738648"/>
                  <a:pt x="2366487" y="2667618"/>
                  <a:pt x="2192781" y="2475452"/>
                </a:cubicBezTo>
                <a:cubicBezTo>
                  <a:pt x="1693273" y="2654560"/>
                  <a:pt x="1060575" y="2581232"/>
                  <a:pt x="772263" y="2236266"/>
                </a:cubicBezTo>
                <a:cubicBezTo>
                  <a:pt x="458276" y="2243401"/>
                  <a:pt x="227096" y="2151766"/>
                  <a:pt x="147693" y="1970098"/>
                </a:cubicBezTo>
                <a:cubicBezTo>
                  <a:pt x="76245" y="1836096"/>
                  <a:pt x="139167" y="1692855"/>
                  <a:pt x="281149" y="1610815"/>
                </a:cubicBezTo>
                <a:cubicBezTo>
                  <a:pt x="86505" y="1548269"/>
                  <a:pt x="-1703" y="1371982"/>
                  <a:pt x="-666" y="1242202"/>
                </a:cubicBezTo>
                <a:cubicBezTo>
                  <a:pt x="72895" y="1051288"/>
                  <a:pt x="233664" y="884946"/>
                  <a:pt x="513999" y="914566"/>
                </a:cubicBezTo>
                <a:cubicBezTo>
                  <a:pt x="515840" y="911494"/>
                  <a:pt x="518013" y="908647"/>
                  <a:pt x="518922" y="905930"/>
                </a:cubicBezTo>
                <a:close/>
              </a:path>
              <a:path w="5748068" h="2723464" fill="none" extrusionOk="0">
                <a:moveTo>
                  <a:pt x="624437" y="1650280"/>
                </a:moveTo>
                <a:cubicBezTo>
                  <a:pt x="502887" y="1652602"/>
                  <a:pt x="387816" y="1636254"/>
                  <a:pt x="287403" y="1600035"/>
                </a:cubicBezTo>
                <a:moveTo>
                  <a:pt x="921819" y="2200142"/>
                </a:moveTo>
                <a:cubicBezTo>
                  <a:pt x="866544" y="2212214"/>
                  <a:pt x="832499" y="2212590"/>
                  <a:pt x="774392" y="2224162"/>
                </a:cubicBezTo>
                <a:moveTo>
                  <a:pt x="2192515" y="2464356"/>
                </a:moveTo>
                <a:cubicBezTo>
                  <a:pt x="2161415" y="2425354"/>
                  <a:pt x="2131219" y="2392813"/>
                  <a:pt x="2103633" y="2354661"/>
                </a:cubicBezTo>
                <a:moveTo>
                  <a:pt x="3835637" y="2190812"/>
                </a:moveTo>
                <a:cubicBezTo>
                  <a:pt x="3836560" y="2230125"/>
                  <a:pt x="3818900" y="2270725"/>
                  <a:pt x="3800111" y="2311161"/>
                </a:cubicBezTo>
                <a:moveTo>
                  <a:pt x="4541106" y="1447092"/>
                </a:moveTo>
                <a:cubicBezTo>
                  <a:pt x="4838725" y="1502145"/>
                  <a:pt x="4987448" y="1680327"/>
                  <a:pt x="4973675" y="1896968"/>
                </a:cubicBezTo>
                <a:moveTo>
                  <a:pt x="5561521" y="967964"/>
                </a:moveTo>
                <a:cubicBezTo>
                  <a:pt x="5498087" y="1029284"/>
                  <a:pt x="5446553" y="1111686"/>
                  <a:pt x="5368855" y="1136667"/>
                </a:cubicBezTo>
                <a:moveTo>
                  <a:pt x="5099281" y="342072"/>
                </a:moveTo>
                <a:cubicBezTo>
                  <a:pt x="5107898" y="369227"/>
                  <a:pt x="5107829" y="398588"/>
                  <a:pt x="5109393" y="421758"/>
                </a:cubicBezTo>
                <a:moveTo>
                  <a:pt x="3869035" y="249146"/>
                </a:moveTo>
                <a:cubicBezTo>
                  <a:pt x="3898040" y="203116"/>
                  <a:pt x="3927808" y="170893"/>
                  <a:pt x="3967763" y="147520"/>
                </a:cubicBezTo>
                <a:moveTo>
                  <a:pt x="2946017" y="297563"/>
                </a:moveTo>
                <a:cubicBezTo>
                  <a:pt x="2961841" y="268312"/>
                  <a:pt x="2969791" y="240084"/>
                  <a:pt x="2993785" y="209933"/>
                </a:cubicBezTo>
                <a:moveTo>
                  <a:pt x="1862799" y="327320"/>
                </a:moveTo>
                <a:cubicBezTo>
                  <a:pt x="1926025" y="341373"/>
                  <a:pt x="1989001" y="389232"/>
                  <a:pt x="2035774" y="412302"/>
                </a:cubicBezTo>
                <a:moveTo>
                  <a:pt x="549126" y="995388"/>
                </a:moveTo>
                <a:cubicBezTo>
                  <a:pt x="534792" y="967079"/>
                  <a:pt x="523019" y="938297"/>
                  <a:pt x="518922" y="905930"/>
                </a:cubicBezTo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39642039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33C391-AB8D-39E9-F5AA-4D4842F7204A}"/>
              </a:ext>
            </a:extLst>
          </p:cNvPr>
          <p:cNvSpPr txBox="1"/>
          <p:nvPr/>
        </p:nvSpPr>
        <p:spPr>
          <a:xfrm>
            <a:off x="5650300" y="1424133"/>
            <a:ext cx="1121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endParaRPr lang="en-US" sz="5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93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A9C60-F9E3-799E-00F0-2022B0941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" r="8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0E7D2-BFC2-60D2-D32D-81D1714A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2" b="97332" l="1601" r="90214">
                        <a14:foregroundMark x1="37900" y1="6624" x2="43772" y2="14443"/>
                        <a14:foregroundMark x1="63879" y1="18491" x2="52669" y2="24287"/>
                        <a14:foregroundMark x1="37544" y1="24563" x2="31851" y2="21895"/>
                        <a14:foregroundMark x1="8541" y1="27323" x2="6050" y2="36431"/>
                        <a14:foregroundMark x1="6050" y1="36431" x2="6940" y2="37351"/>
                        <a14:foregroundMark x1="2669" y1="42318" x2="2669" y2="42318"/>
                        <a14:foregroundMark x1="90747" y1="57314" x2="90747" y2="57314"/>
                        <a14:foregroundMark x1="54448" y1="94664" x2="80071" y2="92456"/>
                        <a14:foregroundMark x1="80071" y1="92456" x2="79004" y2="83717"/>
                        <a14:foregroundMark x1="79004" y1="83717" x2="72242" y2="78933"/>
                        <a14:foregroundMark x1="68683" y1="82337" x2="67438" y2="78933"/>
                        <a14:foregroundMark x1="52313" y1="95308" x2="52313" y2="95308"/>
                        <a14:foregroundMark x1="52847" y1="93928" x2="72776" y2="95308"/>
                        <a14:foregroundMark x1="72776" y1="95308" x2="77046" y2="93928"/>
                        <a14:foregroundMark x1="70641" y1="95860" x2="65658" y2="97424"/>
                        <a14:foregroundMark x1="66548" y1="89328" x2="64947" y2="84637"/>
                        <a14:foregroundMark x1="63879" y1="88776" x2="63879" y2="88776"/>
                        <a14:foregroundMark x1="63345" y1="87856" x2="63345" y2="89788"/>
                        <a14:foregroundMark x1="62989" y1="86753" x2="61210" y2="88960"/>
                        <a14:foregroundMark x1="9964" y1="94664" x2="35053" y2="95032"/>
                        <a14:foregroundMark x1="22776" y1="96872" x2="38790" y2="94756"/>
                        <a14:foregroundMark x1="38790" y1="94756" x2="38968" y2="94388"/>
                        <a14:foregroundMark x1="25267" y1="91168" x2="33274" y2="82613"/>
                        <a14:foregroundMark x1="33274" y1="82613" x2="33274" y2="82613"/>
                        <a14:foregroundMark x1="33808" y1="80037" x2="35765" y2="79117"/>
                        <a14:foregroundMark x1="36477" y1="2392" x2="36477" y2="2392"/>
                        <a14:foregroundMark x1="36477" y1="85189" x2="34342" y2="8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3970" y="2746584"/>
            <a:ext cx="2125677" cy="4111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2D452-7486-7634-EA9B-FE4AF41C7F22}"/>
              </a:ext>
            </a:extLst>
          </p:cNvPr>
          <p:cNvSpPr txBox="1"/>
          <p:nvPr/>
        </p:nvSpPr>
        <p:spPr>
          <a:xfrm>
            <a:off x="8427248" y="1343094"/>
            <a:ext cx="217385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 = I</a:t>
            </a:r>
          </a:p>
        </p:txBody>
      </p:sp>
    </p:spTree>
    <p:extLst>
      <p:ext uri="{BB962C8B-B14F-4D97-AF65-F5344CB8AC3E}">
        <p14:creationId xmlns:p14="http://schemas.microsoft.com/office/powerpoint/2010/main" val="246332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5583359" y="1424133"/>
            <a:ext cx="1275330" cy="94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Tú</a:t>
            </a:r>
          </a:p>
        </p:txBody>
      </p:sp>
    </p:spTree>
    <p:extLst>
      <p:ext uri="{BB962C8B-B14F-4D97-AF65-F5344CB8AC3E}">
        <p14:creationId xmlns:p14="http://schemas.microsoft.com/office/powerpoint/2010/main" val="211930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playing on a slide&#10;&#10;Description automatically generated">
            <a:extLst>
              <a:ext uri="{FF2B5EF4-FFF2-40B4-BE49-F238E27FC236}">
                <a16:creationId xmlns:a16="http://schemas.microsoft.com/office/drawing/2014/main" id="{66323FD5-0FF3-7FE7-6AF8-1F5D508E9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8" r="7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359BD9-009B-DDEB-63F5-F7B3DB7A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402" y="3154446"/>
            <a:ext cx="2249619" cy="348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59945-FAE9-A3D4-A682-B43416C59AC8}"/>
              </a:ext>
            </a:extLst>
          </p:cNvPr>
          <p:cNvSpPr txBox="1"/>
          <p:nvPr/>
        </p:nvSpPr>
        <p:spPr>
          <a:xfrm>
            <a:off x="4336211" y="307137"/>
            <a:ext cx="384271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Tú = 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You (informal)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BDF68-2D91-8926-4B9B-8EFA0F3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3" b="98315" l="10000" r="91667">
                        <a14:foregroundMark x1="55833" y1="2996" x2="52222" y2="4213"/>
                        <a14:foregroundMark x1="10278" y1="27903" x2="13056" y2="32303"/>
                        <a14:foregroundMark x1="82500" y1="29307" x2="81111" y2="41854"/>
                        <a14:foregroundMark x1="84167" y1="47285" x2="90000" y2="54307"/>
                        <a14:foregroundMark x1="90000" y1="58052" x2="90000" y2="58052"/>
                        <a14:foregroundMark x1="90556" y1="56554" x2="90000" y2="54213"/>
                        <a14:foregroundMark x1="87500" y1="60206" x2="85000" y2="61049"/>
                        <a14:foregroundMark x1="61389" y1="95318" x2="58889" y2="92322"/>
                        <a14:foregroundMark x1="64722" y1="98315" x2="63333" y2="98127"/>
                        <a14:foregroundMark x1="59722" y1="98127" x2="59722" y2="98127"/>
                        <a14:foregroundMark x1="56389" y1="98127" x2="56389" y2="98127"/>
                        <a14:foregroundMark x1="43056" y1="95974" x2="37500" y2="95974"/>
                        <a14:foregroundMark x1="91667" y1="34644" x2="91667" y2="34644"/>
                        <a14:foregroundMark x1="82222" y1="58989" x2="82222" y2="58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553" y="2408621"/>
            <a:ext cx="1424812" cy="42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7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67F55-E466-253D-4C04-54C05647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04"/>
            <a:ext cx="12192000" cy="6855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1A81C-67EA-2F59-6C16-5D28FAF6C671}"/>
              </a:ext>
            </a:extLst>
          </p:cNvPr>
          <p:cNvSpPr txBox="1"/>
          <p:nvPr/>
        </p:nvSpPr>
        <p:spPr>
          <a:xfrm>
            <a:off x="434719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EE4C-0A38-D1EF-481D-A01072035674}"/>
              </a:ext>
            </a:extLst>
          </p:cNvPr>
          <p:cNvSpPr txBox="1"/>
          <p:nvPr/>
        </p:nvSpPr>
        <p:spPr>
          <a:xfrm>
            <a:off x="940803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1652-2D88-826A-AD22-E96498992E9B}"/>
              </a:ext>
            </a:extLst>
          </p:cNvPr>
          <p:cNvSpPr txBox="1"/>
          <p:nvPr/>
        </p:nvSpPr>
        <p:spPr>
          <a:xfrm>
            <a:off x="1421532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70AF9-77CF-365C-34A9-D18DF615E171}"/>
              </a:ext>
            </a:extLst>
          </p:cNvPr>
          <p:cNvSpPr txBox="1"/>
          <p:nvPr/>
        </p:nvSpPr>
        <p:spPr>
          <a:xfrm>
            <a:off x="1911411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E40D3-B834-73EE-7C54-30BEFFBCCB42}"/>
              </a:ext>
            </a:extLst>
          </p:cNvPr>
          <p:cNvSpPr txBox="1"/>
          <p:nvPr/>
        </p:nvSpPr>
        <p:spPr>
          <a:xfrm>
            <a:off x="24159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97320-80A8-DE7F-AA9A-30222F4A7C40}"/>
              </a:ext>
            </a:extLst>
          </p:cNvPr>
          <p:cNvSpPr txBox="1"/>
          <p:nvPr/>
        </p:nvSpPr>
        <p:spPr>
          <a:xfrm>
            <a:off x="434719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D6DCE-71EC-EF2E-8069-4172078ED517}"/>
              </a:ext>
            </a:extLst>
          </p:cNvPr>
          <p:cNvSpPr txBox="1"/>
          <p:nvPr/>
        </p:nvSpPr>
        <p:spPr>
          <a:xfrm>
            <a:off x="940803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D5817-D299-84F1-11B9-C90EDC182B9B}"/>
              </a:ext>
            </a:extLst>
          </p:cNvPr>
          <p:cNvSpPr txBox="1"/>
          <p:nvPr/>
        </p:nvSpPr>
        <p:spPr>
          <a:xfrm>
            <a:off x="1412905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11A4-F9DF-05EF-65F2-8BF5A3AD9535}"/>
              </a:ext>
            </a:extLst>
          </p:cNvPr>
          <p:cNvSpPr txBox="1"/>
          <p:nvPr/>
        </p:nvSpPr>
        <p:spPr>
          <a:xfrm>
            <a:off x="1911411" y="122407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8C654-30FA-6FF1-98CF-B18DFA3DAA72}"/>
              </a:ext>
            </a:extLst>
          </p:cNvPr>
          <p:cNvSpPr txBox="1"/>
          <p:nvPr/>
        </p:nvSpPr>
        <p:spPr>
          <a:xfrm>
            <a:off x="2407816" y="640358"/>
            <a:ext cx="3847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7D7EAA4-2DAC-C0A6-2257-885E7C42DDAC}"/>
              </a:ext>
            </a:extLst>
          </p:cNvPr>
          <p:cNvSpPr/>
          <p:nvPr/>
        </p:nvSpPr>
        <p:spPr>
          <a:xfrm>
            <a:off x="2463362" y="722090"/>
            <a:ext cx="273693" cy="289970"/>
          </a:xfrm>
          <a:prstGeom prst="su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04BABF-05F0-BB47-9737-20F307A6ACA9}"/>
              </a:ext>
            </a:extLst>
          </p:cNvPr>
          <p:cNvSpPr/>
          <p:nvPr/>
        </p:nvSpPr>
        <p:spPr>
          <a:xfrm>
            <a:off x="601234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A546D5-9B4F-05F9-8EF1-AFC3265B9A93}"/>
              </a:ext>
            </a:extLst>
          </p:cNvPr>
          <p:cNvSpPr/>
          <p:nvPr/>
        </p:nvSpPr>
        <p:spPr>
          <a:xfrm>
            <a:off x="2077926" y="64035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25C1C4-FA1B-107C-E268-9A9F4DA667D6}"/>
              </a:ext>
            </a:extLst>
          </p:cNvPr>
          <p:cNvSpPr/>
          <p:nvPr/>
        </p:nvSpPr>
        <p:spPr>
          <a:xfrm>
            <a:off x="1107318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783B19-079D-A192-492B-DB05191AD506}"/>
              </a:ext>
            </a:extLst>
          </p:cNvPr>
          <p:cNvSpPr/>
          <p:nvPr/>
        </p:nvSpPr>
        <p:spPr>
          <a:xfrm>
            <a:off x="2582434" y="1224078"/>
            <a:ext cx="51759" cy="550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E74F5-B998-EF4B-D76B-E98828645CA5}"/>
              </a:ext>
            </a:extLst>
          </p:cNvPr>
          <p:cNvSpPr/>
          <p:nvPr/>
        </p:nvSpPr>
        <p:spPr>
          <a:xfrm>
            <a:off x="1107317" y="640358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1F7446-2AB4-C5D9-AA58-9D761B7AA029}"/>
              </a:ext>
            </a:extLst>
          </p:cNvPr>
          <p:cNvSpPr/>
          <p:nvPr/>
        </p:nvSpPr>
        <p:spPr>
          <a:xfrm>
            <a:off x="2574330" y="63948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841CBA-B429-6BE6-ADDD-0063D4AF7E51}"/>
              </a:ext>
            </a:extLst>
          </p:cNvPr>
          <p:cNvSpPr/>
          <p:nvPr/>
        </p:nvSpPr>
        <p:spPr>
          <a:xfrm>
            <a:off x="1579420" y="1223205"/>
            <a:ext cx="51759" cy="55070"/>
          </a:xfrm>
          <a:prstGeom prst="ellipse">
            <a:avLst/>
          </a:prstGeom>
          <a:solidFill>
            <a:srgbClr val="F67A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A2796E-3451-3757-F032-F48CEE498F80}"/>
              </a:ext>
            </a:extLst>
          </p:cNvPr>
          <p:cNvSpPr/>
          <p:nvPr/>
        </p:nvSpPr>
        <p:spPr>
          <a:xfrm>
            <a:off x="1588047" y="634428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0F7B9-7D84-E243-F2F8-F84C6F89C297}"/>
              </a:ext>
            </a:extLst>
          </p:cNvPr>
          <p:cNvSpPr/>
          <p:nvPr/>
        </p:nvSpPr>
        <p:spPr>
          <a:xfrm>
            <a:off x="597316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D9D6469-51D7-8CB8-73B8-7C4075C202D2}"/>
              </a:ext>
            </a:extLst>
          </p:cNvPr>
          <p:cNvSpPr/>
          <p:nvPr/>
        </p:nvSpPr>
        <p:spPr>
          <a:xfrm>
            <a:off x="2077925" y="1223205"/>
            <a:ext cx="51759" cy="55070"/>
          </a:xfrm>
          <a:prstGeom prst="ellipse">
            <a:avLst/>
          </a:prstGeom>
          <a:solidFill>
            <a:srgbClr val="EEF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76121-1431-284E-083F-5111610743F9}"/>
              </a:ext>
            </a:extLst>
          </p:cNvPr>
          <p:cNvSpPr txBox="1"/>
          <p:nvPr/>
        </p:nvSpPr>
        <p:spPr>
          <a:xfrm>
            <a:off x="5581898" y="1424133"/>
            <a:ext cx="1028204" cy="94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 err="1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Él</a:t>
            </a:r>
            <a:endParaRPr lang="en-US" sz="5400" dirty="0">
              <a:solidFill>
                <a:schemeClr val="bg1"/>
              </a:solidFill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0176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226</Words>
  <Application>Microsoft Office PowerPoint</Application>
  <PresentationFormat>Widescreen</PresentationFormat>
  <Paragraphs>143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Sandy Okeefe</cp:lastModifiedBy>
  <cp:revision>20</cp:revision>
  <dcterms:created xsi:type="dcterms:W3CDTF">2023-10-16T15:58:05Z</dcterms:created>
  <dcterms:modified xsi:type="dcterms:W3CDTF">2023-11-13T17:00:53Z</dcterms:modified>
</cp:coreProperties>
</file>