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2"/>
  </p:notesMasterIdLst>
  <p:sldIdLst>
    <p:sldId id="256" r:id="rId2"/>
    <p:sldId id="354" r:id="rId3"/>
    <p:sldId id="356" r:id="rId4"/>
    <p:sldId id="357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67" r:id="rId13"/>
    <p:sldId id="366" r:id="rId14"/>
    <p:sldId id="365" r:id="rId15"/>
    <p:sldId id="368" r:id="rId16"/>
    <p:sldId id="370" r:id="rId17"/>
    <p:sldId id="379" r:id="rId18"/>
    <p:sldId id="377" r:id="rId19"/>
    <p:sldId id="371" r:id="rId20"/>
    <p:sldId id="369" r:id="rId21"/>
    <p:sldId id="380" r:id="rId22"/>
    <p:sldId id="381" r:id="rId23"/>
    <p:sldId id="383" r:id="rId24"/>
    <p:sldId id="382" r:id="rId25"/>
    <p:sldId id="385" r:id="rId26"/>
    <p:sldId id="384" r:id="rId27"/>
    <p:sldId id="372" r:id="rId28"/>
    <p:sldId id="373" r:id="rId29"/>
    <p:sldId id="374" r:id="rId30"/>
    <p:sldId id="378" r:id="rId31"/>
    <p:sldId id="376" r:id="rId32"/>
    <p:sldId id="375" r:id="rId33"/>
    <p:sldId id="386" r:id="rId34"/>
    <p:sldId id="387" r:id="rId35"/>
    <p:sldId id="388" r:id="rId36"/>
    <p:sldId id="389" r:id="rId37"/>
    <p:sldId id="390" r:id="rId38"/>
    <p:sldId id="391" r:id="rId39"/>
    <p:sldId id="392" r:id="rId40"/>
    <p:sldId id="39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DB82E-7528-460B-B2D9-F9C561B9C580}">
          <p14:sldIdLst>
            <p14:sldId id="256"/>
            <p14:sldId id="354"/>
          </p14:sldIdLst>
        </p14:section>
        <p14:section name="Vocabulary" id="{FA021CE0-7528-46F6-B545-EE7863AC1898}">
          <p14:sldIdLst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7"/>
            <p14:sldId id="366"/>
            <p14:sldId id="365"/>
            <p14:sldId id="368"/>
            <p14:sldId id="370"/>
            <p14:sldId id="379"/>
            <p14:sldId id="377"/>
            <p14:sldId id="371"/>
            <p14:sldId id="369"/>
            <p14:sldId id="380"/>
            <p14:sldId id="381"/>
            <p14:sldId id="383"/>
            <p14:sldId id="382"/>
            <p14:sldId id="385"/>
            <p14:sldId id="384"/>
            <p14:sldId id="372"/>
            <p14:sldId id="373"/>
            <p14:sldId id="374"/>
            <p14:sldId id="378"/>
            <p14:sldId id="376"/>
            <p14:sldId id="37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88C"/>
    <a:srgbClr val="F67ACD"/>
    <a:srgbClr val="FCB528"/>
    <a:srgbClr val="EB9E03"/>
    <a:srgbClr val="880492"/>
    <a:srgbClr val="650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4DABA-77B2-47C3-8316-BA7F248B7B1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9FE1-0ED2-4FAA-9F01-6E9C48A4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2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1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8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3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0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3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0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9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10.wdp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microsoft.com/office/2007/relationships/hdphoto" Target="../media/hdphoto13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DC0759D5-0D71-29DD-C923-CD406F9C5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AE3E68-EB66-BE26-5F7A-8B4EE547121C}"/>
              </a:ext>
            </a:extLst>
          </p:cNvPr>
          <p:cNvSpPr txBox="1"/>
          <p:nvPr/>
        </p:nvSpPr>
        <p:spPr>
          <a:xfrm>
            <a:off x="1511558" y="3429000"/>
            <a:ext cx="9339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Middle School Prep</a:t>
            </a:r>
          </a:p>
          <a:p>
            <a:pPr algn="ctr"/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¡</a:t>
            </a:r>
            <a:r>
              <a:rPr lang="en-US" sz="3200" b="1" dirty="0" err="1">
                <a:latin typeface="Century Gothic" panose="020B0502020202020204" pitchFamily="34" charset="0"/>
              </a:rPr>
              <a:t>Preparación</a:t>
            </a:r>
            <a:r>
              <a:rPr lang="en-US" sz="3200" b="1" dirty="0">
                <a:latin typeface="Century Gothic" panose="020B0502020202020204" pitchFamily="34" charset="0"/>
              </a:rPr>
              <a:t> para la </a:t>
            </a:r>
            <a:r>
              <a:rPr lang="en-US" sz="3200" b="1" dirty="0" err="1">
                <a:latin typeface="Century Gothic" panose="020B0502020202020204" pitchFamily="34" charset="0"/>
              </a:rPr>
              <a:t>escuela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secundaria</a:t>
            </a:r>
            <a:r>
              <a:rPr lang="en-US" sz="32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816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ED4CB3-8F88-8F2A-1407-39801FA7C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88" b="179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CB170B-881A-63AA-129D-D320B4D7BCEC}"/>
              </a:ext>
            </a:extLst>
          </p:cNvPr>
          <p:cNvSpPr txBox="1"/>
          <p:nvPr/>
        </p:nvSpPr>
        <p:spPr>
          <a:xfrm>
            <a:off x="376677" y="5274892"/>
            <a:ext cx="4387829" cy="13849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Cambiar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de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ropa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To change clothes</a:t>
            </a:r>
          </a:p>
        </p:txBody>
      </p:sp>
    </p:spTree>
    <p:extLst>
      <p:ext uri="{BB962C8B-B14F-4D97-AF65-F5344CB8AC3E}">
        <p14:creationId xmlns:p14="http://schemas.microsoft.com/office/powerpoint/2010/main" val="2794379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4869542" y="3428999"/>
            <a:ext cx="2452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Buscar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376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CFEAA1-5594-AF84-02E0-7FDE7DD33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71" b="105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43D3A6-B0EC-E7B8-12D9-7C0787032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4" b="96337" l="1667" r="97222">
                        <a14:foregroundMark x1="91667" y1="52198" x2="91667" y2="52198"/>
                        <a14:foregroundMark x1="69167" y1="89377" x2="69167" y2="89377"/>
                        <a14:foregroundMark x1="59167" y1="89194" x2="59167" y2="89194"/>
                        <a14:foregroundMark x1="60000" y1="93223" x2="60000" y2="93223"/>
                        <a14:foregroundMark x1="62500" y1="96520" x2="62500" y2="96520"/>
                        <a14:foregroundMark x1="44167" y1="94139" x2="44167" y2="94139"/>
                        <a14:foregroundMark x1="43056" y1="94322" x2="43056" y2="94322"/>
                        <a14:foregroundMark x1="43611" y1="94505" x2="43611" y2="94505"/>
                        <a14:foregroundMark x1="43611" y1="95055" x2="43611" y2="95055"/>
                        <a14:foregroundMark x1="57500" y1="83516" x2="57500" y2="83516"/>
                        <a14:foregroundMark x1="56111" y1="82234" x2="56111" y2="82234"/>
                        <a14:foregroundMark x1="38889" y1="14469" x2="38889" y2="14469"/>
                        <a14:foregroundMark x1="56944" y1="18864" x2="25278" y2="24359"/>
                        <a14:foregroundMark x1="36389" y1="9890" x2="20000" y2="31319"/>
                        <a14:foregroundMark x1="20556" y1="15385" x2="9722" y2="27289"/>
                        <a14:foregroundMark x1="6504" y1="25473" x2="4897" y2="28408"/>
                        <a14:foregroundMark x1="7917" y1="22894" x2="7827" y2="23059"/>
                        <a14:foregroundMark x1="8218" y1="22344" x2="7917" y2="22894"/>
                        <a14:foregroundMark x1="13333" y1="13004" x2="8218" y2="22344"/>
                        <a14:foregroundMark x1="8889" y1="28388" x2="26389" y2="28938"/>
                        <a14:foregroundMark x1="26389" y1="28938" x2="31111" y2="20696"/>
                        <a14:foregroundMark x1="31111" y1="20696" x2="46389" y2="15568"/>
                        <a14:foregroundMark x1="46389" y1="15568" x2="34167" y2="18132"/>
                        <a14:foregroundMark x1="34167" y1="18132" x2="31667" y2="10073"/>
                        <a14:foregroundMark x1="57500" y1="17766" x2="37778" y2="22894"/>
                        <a14:foregroundMark x1="37778" y1="22894" x2="65833" y2="21795"/>
                        <a14:foregroundMark x1="65833" y1="21795" x2="68333" y2="11905"/>
                        <a14:foregroundMark x1="44408" y1="7219" x2="34444" y2="13919"/>
                        <a14:foregroundMark x1="34444" y1="13919" x2="26944" y2="26007"/>
                        <a14:foregroundMark x1="26944" y1="26007" x2="28611" y2="26007"/>
                        <a14:foregroundMark x1="36944" y1="9341" x2="15556" y2="15751"/>
                        <a14:foregroundMark x1="15556" y1="15751" x2="5326" y2="22188"/>
                        <a14:foregroundMark x1="37778" y1="8974" x2="22222" y2="12454"/>
                        <a14:foregroundMark x1="22222" y1="12454" x2="11667" y2="19597"/>
                        <a14:foregroundMark x1="11667" y1="19597" x2="17222" y2="18864"/>
                        <a14:foregroundMark x1="41667" y1="5678" x2="14722" y2="11722"/>
                        <a14:foregroundMark x1="33056" y1="6227" x2="15278" y2="12454"/>
                        <a14:foregroundMark x1="15278" y1="12454" x2="13889" y2="17033"/>
                        <a14:foregroundMark x1="48056" y1="8608" x2="56667" y2="21245"/>
                        <a14:foregroundMark x1="65278" y1="13004" x2="66389" y2="23077"/>
                        <a14:foregroundMark x1="59507" y1="9852" x2="58056" y2="33150"/>
                        <a14:foregroundMark x1="69767" y1="23269" x2="32222" y2="34615"/>
                        <a14:foregroundMark x1="47778" y1="26923" x2="6444" y2="28905"/>
                        <a14:foregroundMark x1="61111" y1="28755" x2="26389" y2="34982"/>
                        <a14:foregroundMark x1="61944" y1="28022" x2="12222" y2="35165"/>
                        <a14:foregroundMark x1="19722" y1="31868" x2="10833" y2="28388"/>
                        <a14:foregroundMark x1="60000" y1="37179" x2="55278" y2="39927"/>
                        <a14:foregroundMark x1="65000" y1="39744" x2="65000" y2="39744"/>
                        <a14:foregroundMark x1="38333" y1="94139" x2="38333" y2="94139"/>
                        <a14:foregroundMark x1="38056" y1="94139" x2="43611" y2="95421"/>
                        <a14:foregroundMark x1="45278" y1="94689" x2="48889" y2="93956"/>
                        <a14:foregroundMark x1="49722" y1="93590" x2="49722" y2="93590"/>
                        <a14:foregroundMark x1="50556" y1="93407" x2="50556" y2="93407"/>
                        <a14:foregroundMark x1="51389" y1="93040" x2="51389" y2="93040"/>
                        <a14:foregroundMark x1="44167" y1="94689" x2="44167" y2="94689"/>
                        <a14:foregroundMark x1="27500" y1="4579" x2="27500" y2="4579"/>
                        <a14:foregroundMark x1="29444" y1="4029" x2="29444" y2="4029"/>
                        <a14:foregroundMark x1="30833" y1="3663" x2="30833" y2="3663"/>
                        <a14:foregroundMark x1="29444" y1="3663" x2="28889" y2="4029"/>
                        <a14:foregroundMark x1="48611" y1="5861" x2="49167" y2="6227"/>
                        <a14:foregroundMark x1="3889" y1="23260" x2="3889" y2="23260"/>
                        <a14:foregroundMark x1="6667" y1="21978" x2="3889" y2="25275"/>
                        <a14:foregroundMark x1="97222" y1="51832" x2="97222" y2="51832"/>
                        <a14:foregroundMark x1="55000" y1="37729" x2="55000" y2="37729"/>
                        <a14:backgroundMark x1="31944" y1="69780" x2="31944" y2="69780"/>
                        <a14:backgroundMark x1="31111" y1="64469" x2="22778" y2="79853"/>
                        <a14:backgroundMark x1="35000" y1="55861" x2="25556" y2="79670"/>
                        <a14:backgroundMark x1="18056" y1="59890" x2="21111" y2="88278"/>
                        <a14:backgroundMark x1="27500" y1="91392" x2="42222" y2="52198"/>
                        <a14:backgroundMark x1="47402" y1="95788" x2="47778" y2="95788"/>
                        <a14:backgroundMark x1="43611" y1="95788" x2="44385" y2="95788"/>
                        <a14:backgroundMark x1="89444" y1="67399" x2="88333" y2="83333"/>
                        <a14:backgroundMark x1="58056" y1="68681" x2="58056" y2="68681"/>
                        <a14:backgroundMark x1="61944" y1="73077" x2="61944" y2="73077"/>
                        <a14:backgroundMark x1="60000" y1="62088" x2="60000" y2="62088"/>
                        <a14:backgroundMark x1="41667" y1="78755" x2="36667" y2="89194"/>
                        <a14:backgroundMark x1="52500" y1="76557" x2="52500" y2="76557"/>
                        <a14:backgroundMark x1="71389" y1="23077" x2="71389" y2="23077"/>
                        <a14:backgroundMark x1="43611" y1="95421" x2="43611" y2="95421"/>
                        <a14:backgroundMark x1="1667" y1="30586" x2="1667" y2="30586"/>
                        <a14:backgroundMark x1="1667" y1="28571" x2="2222" y2="33333"/>
                        <a14:backgroundMark x1="26111" y1="3663" x2="26111" y2="4029"/>
                        <a14:backgroundMark x1="26111" y1="3480" x2="26111" y2="3663"/>
                        <a14:backgroundMark x1="26111" y1="4396" x2="26111" y2="4396"/>
                        <a14:backgroundMark x1="27778" y1="4029" x2="28408" y2="3780"/>
                        <a14:backgroundMark x1="25877" y1="4579" x2="21667" y2="6044"/>
                        <a14:backgroundMark x1="27457" y1="4029" x2="25877" y2="4579"/>
                        <a14:backgroundMark x1="28313" y1="3731" x2="27457" y2="4029"/>
                        <a14:backgroundMark x1="31667" y1="2564" x2="29068" y2="3468"/>
                        <a14:backgroundMark x1="49106" y1="6258" x2="49444" y2="6593"/>
                        <a14:backgroundMark x1="47778" y1="4945" x2="48672" y2="5830"/>
                        <a14:backgroundMark x1="48333" y1="4029" x2="49644" y2="5326"/>
                        <a14:backgroundMark x1="55000" y1="5678" x2="73611" y2="6960"/>
                        <a14:backgroundMark x1="63056" y1="7692" x2="58056" y2="8608"/>
                        <a14:backgroundMark x1="71667" y1="22711" x2="71667" y2="22711"/>
                        <a14:backgroundMark x1="70278" y1="23260" x2="72222" y2="22527"/>
                        <a14:backgroundMark x1="73611" y1="22344" x2="70000" y2="23443"/>
                        <a14:backgroundMark x1="42222" y1="56227" x2="46944" y2="597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7786" y="1306547"/>
            <a:ext cx="3772616" cy="572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632841-A18B-8CFE-6E25-981219DAEEA4}"/>
              </a:ext>
            </a:extLst>
          </p:cNvPr>
          <p:cNvSpPr txBox="1"/>
          <p:nvPr/>
        </p:nvSpPr>
        <p:spPr>
          <a:xfrm>
            <a:off x="1722474" y="2850377"/>
            <a:ext cx="3605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Where is San Diego?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0745FC-3A06-6015-CD36-91F5B17AB0BD}"/>
              </a:ext>
            </a:extLst>
          </p:cNvPr>
          <p:cNvSpPr txBox="1"/>
          <p:nvPr/>
        </p:nvSpPr>
        <p:spPr>
          <a:xfrm>
            <a:off x="2323384" y="1252835"/>
            <a:ext cx="3772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Geography Class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A4ADC-5BA2-D584-AA51-1C1D8B075D3C}"/>
              </a:ext>
            </a:extLst>
          </p:cNvPr>
          <p:cNvSpPr txBox="1"/>
          <p:nvPr/>
        </p:nvSpPr>
        <p:spPr>
          <a:xfrm>
            <a:off x="1637413" y="2218365"/>
            <a:ext cx="212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Homework: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BCF21-2D52-DE60-94A8-90577400DF6E}"/>
              </a:ext>
            </a:extLst>
          </p:cNvPr>
          <p:cNvSpPr txBox="1"/>
          <p:nvPr/>
        </p:nvSpPr>
        <p:spPr>
          <a:xfrm>
            <a:off x="242543" y="4898395"/>
            <a:ext cx="4387829" cy="175432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volini" panose="03000502040302020204" pitchFamily="66" charset="0"/>
                <a:cs typeface="Cavolini" panose="03000502040302020204" pitchFamily="66" charset="0"/>
              </a:rPr>
              <a:t>Buscar</a:t>
            </a:r>
            <a:endParaRPr 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To look for</a:t>
            </a:r>
          </a:p>
        </p:txBody>
      </p:sp>
    </p:spTree>
    <p:extLst>
      <p:ext uri="{BB962C8B-B14F-4D97-AF65-F5344CB8AC3E}">
        <p14:creationId xmlns:p14="http://schemas.microsoft.com/office/powerpoint/2010/main" val="1285729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5080337" y="3428999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Mirar</a:t>
            </a:r>
          </a:p>
        </p:txBody>
      </p:sp>
    </p:spTree>
    <p:extLst>
      <p:ext uri="{BB962C8B-B14F-4D97-AF65-F5344CB8AC3E}">
        <p14:creationId xmlns:p14="http://schemas.microsoft.com/office/powerpoint/2010/main" val="2900212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C40E50-D9CF-9CF8-C501-E20294532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946053-8D84-B6E6-ADBF-889495375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69" b="97934" l="2973" r="93514">
                        <a14:foregroundMark x1="53784" y1="9298" x2="53784" y2="9298"/>
                        <a14:foregroundMark x1="59189" y1="5269" x2="59189" y2="5269"/>
                        <a14:foregroundMark x1="58378" y1="27169" x2="56486" y2="42769"/>
                        <a14:foregroundMark x1="72162" y1="28822" x2="53243" y2="35950"/>
                        <a14:foregroundMark x1="81081" y1="30372" x2="74189" y2="32851"/>
                        <a14:foregroundMark x1="93514" y1="20558" x2="93514" y2="20558"/>
                        <a14:foregroundMark x1="51622" y1="60537" x2="51622" y2="60537"/>
                        <a14:foregroundMark x1="56486" y1="57231" x2="56486" y2="57231"/>
                        <a14:foregroundMark x1="60135" y1="48967" x2="59189" y2="66632"/>
                        <a14:foregroundMark x1="56757" y1="46488" x2="54189" y2="62603"/>
                        <a14:foregroundMark x1="66351" y1="55269" x2="48243" y2="62810"/>
                        <a14:foregroundMark x1="49595" y1="54236" x2="47973" y2="61570"/>
                        <a14:foregroundMark x1="53514" y1="52066" x2="46081" y2="61364"/>
                        <a14:foregroundMark x1="46081" y1="61364" x2="43919" y2="70041"/>
                        <a14:foregroundMark x1="43243" y1="70558" x2="53919" y2="72314"/>
                        <a14:foregroundMark x1="53919" y1="72314" x2="59730" y2="72314"/>
                        <a14:foregroundMark x1="66622" y1="50310" x2="69324" y2="53306"/>
                        <a14:foregroundMark x1="50135" y1="51446" x2="39459" y2="63740"/>
                        <a14:foregroundMark x1="39459" y1="63740" x2="38649" y2="67355"/>
                        <a14:foregroundMark x1="9189" y1="93698" x2="9189" y2="93698"/>
                        <a14:foregroundMark x1="13649" y1="91012" x2="13649" y2="91012"/>
                        <a14:foregroundMark x1="8514" y1="94215" x2="8514" y2="94215"/>
                        <a14:foregroundMark x1="10405" y1="89669" x2="10405" y2="89669"/>
                        <a14:foregroundMark x1="14054" y1="84711" x2="5270" y2="93595"/>
                        <a14:foregroundMark x1="5270" y1="93595" x2="5811" y2="94731"/>
                        <a14:foregroundMark x1="6486" y1="98037" x2="6486" y2="98037"/>
                        <a14:foregroundMark x1="43243" y1="59298" x2="43243" y2="59298"/>
                        <a14:foregroundMark x1="42703" y1="58574" x2="42703" y2="58574"/>
                        <a14:foregroundMark x1="42568" y1="57851" x2="42568" y2="57851"/>
                        <a14:foregroundMark x1="39459" y1="61364" x2="39459" y2="61364"/>
                        <a14:foregroundMark x1="2973" y1="97004" x2="2973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2468" y="3156456"/>
            <a:ext cx="2204248" cy="2883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F4849-C1F1-F672-CE4F-B4290C0A1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9" b="89921" l="9940" r="89960">
                        <a14:foregroundMark x1="54618" y1="8498" x2="54618" y2="8498"/>
                        <a14:foregroundMark x1="58333" y1="6719" x2="58333" y2="6719"/>
                        <a14:foregroundMark x1="77912" y1="81225" x2="77912" y2="81225"/>
                        <a14:foregroundMark x1="81727" y1="79447" x2="81727" y2="794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7408" y="4255668"/>
            <a:ext cx="3511949" cy="1784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5DBE18-0206-2921-52F5-62AAC4D3C6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69" b="94466" l="7229" r="93273">
                        <a14:foregroundMark x1="40663" y1="8432" x2="40663" y2="8432"/>
                        <a14:foregroundMark x1="44378" y1="8300" x2="44378" y2="8300"/>
                        <a14:foregroundMark x1="11847" y1="36627" x2="10141" y2="37154"/>
                        <a14:foregroundMark x1="8735" y1="37154" x2="8735" y2="37154"/>
                        <a14:foregroundMark x1="7731" y1="36100" x2="7329" y2="37681"/>
                        <a14:foregroundMark x1="58434" y1="40711" x2="59036" y2="40711"/>
                        <a14:foregroundMark x1="87249" y1="47431" x2="87249" y2="47431"/>
                        <a14:foregroundMark x1="84538" y1="45718" x2="84538" y2="45718"/>
                        <a14:foregroundMark x1="53514" y1="83531" x2="53514" y2="83531"/>
                        <a14:foregroundMark x1="46386" y1="57444" x2="46386" y2="57444"/>
                        <a14:foregroundMark x1="65562" y1="94598" x2="65562" y2="94598"/>
                        <a14:foregroundMark x1="93273" y1="52042" x2="93273" y2="520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9474" y="5071731"/>
            <a:ext cx="1085729" cy="8273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6DD82C-E635-5D4C-FF1D-C21115B8E980}"/>
              </a:ext>
            </a:extLst>
          </p:cNvPr>
          <p:cNvSpPr txBox="1"/>
          <p:nvPr/>
        </p:nvSpPr>
        <p:spPr>
          <a:xfrm>
            <a:off x="5606716" y="488540"/>
            <a:ext cx="5195654" cy="193899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Mirar</a:t>
            </a:r>
          </a:p>
          <a:p>
            <a:pPr algn="ctr"/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To look at, To see</a:t>
            </a:r>
          </a:p>
        </p:txBody>
      </p:sp>
    </p:spTree>
    <p:extLst>
      <p:ext uri="{BB962C8B-B14F-4D97-AF65-F5344CB8AC3E}">
        <p14:creationId xmlns:p14="http://schemas.microsoft.com/office/powerpoint/2010/main" val="4153298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904534" y="3428999"/>
            <a:ext cx="43829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está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vestido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/a?</a:t>
            </a:r>
          </a:p>
        </p:txBody>
      </p:sp>
    </p:spTree>
    <p:extLst>
      <p:ext uri="{BB962C8B-B14F-4D97-AF65-F5344CB8AC3E}">
        <p14:creationId xmlns:p14="http://schemas.microsoft.com/office/powerpoint/2010/main" val="3820284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9A4D93-873C-5AF8-10F9-AEB823D4F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87"/>
          <a:stretch/>
        </p:blipFill>
        <p:spPr>
          <a:xfrm flipH="1">
            <a:off x="6165669" y="0"/>
            <a:ext cx="602633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64746F-C68D-CDBB-0F64-864DA0B5C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5659"/>
          <a:stretch/>
        </p:blipFill>
        <p:spPr>
          <a:xfrm>
            <a:off x="0" y="0"/>
            <a:ext cx="6165669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92022A-2A47-E56D-F33A-46E18D89E35D}"/>
              </a:ext>
            </a:extLst>
          </p:cNvPr>
          <p:cNvCxnSpPr/>
          <p:nvPr/>
        </p:nvCxnSpPr>
        <p:spPr>
          <a:xfrm>
            <a:off x="6159138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C29FBA4-1E1B-195F-157B-D14F6490B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587" y="2795222"/>
            <a:ext cx="3340898" cy="4029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9FDB1-9878-D1AE-7365-B52E4BA6D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79755" y="2999456"/>
            <a:ext cx="2554445" cy="362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24E11-B47A-08EC-BEB7-29DD634B4441}"/>
              </a:ext>
            </a:extLst>
          </p:cNvPr>
          <p:cNvSpPr txBox="1"/>
          <p:nvPr/>
        </p:nvSpPr>
        <p:spPr>
          <a:xfrm>
            <a:off x="3347030" y="128890"/>
            <a:ext cx="5851365" cy="18158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está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vestido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/a?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How is s/he, are you (f.) dressed?</a:t>
            </a:r>
          </a:p>
        </p:txBody>
      </p:sp>
    </p:spTree>
    <p:extLst>
      <p:ext uri="{BB962C8B-B14F-4D97-AF65-F5344CB8AC3E}">
        <p14:creationId xmlns:p14="http://schemas.microsoft.com/office/powerpoint/2010/main" val="3021142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4707640" y="3428999"/>
            <a:ext cx="2776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talla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471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CEBA2-5F31-30F7-CB0C-625F2C352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6" r="21834"/>
          <a:stretch/>
        </p:blipFill>
        <p:spPr>
          <a:xfrm>
            <a:off x="-1" y="-1"/>
            <a:ext cx="12192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1015A8-76CF-1FE8-142C-FFDB0E0AC66C}"/>
              </a:ext>
            </a:extLst>
          </p:cNvPr>
          <p:cNvSpPr txBox="1"/>
          <p:nvPr/>
        </p:nvSpPr>
        <p:spPr>
          <a:xfrm>
            <a:off x="5245021" y="2612084"/>
            <a:ext cx="2696572" cy="212365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talla</a:t>
            </a:r>
            <a:endParaRPr 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The size</a:t>
            </a:r>
          </a:p>
        </p:txBody>
      </p:sp>
    </p:spTree>
    <p:extLst>
      <p:ext uri="{BB962C8B-B14F-4D97-AF65-F5344CB8AC3E}">
        <p14:creationId xmlns:p14="http://schemas.microsoft.com/office/powerpoint/2010/main" val="2807339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2469045" y="3428999"/>
            <a:ext cx="7253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Cuál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talla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necesita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1313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FF57D8-769C-1485-C5EE-B85A29031CEF}"/>
              </a:ext>
            </a:extLst>
          </p:cNvPr>
          <p:cNvSpPr txBox="1"/>
          <p:nvPr/>
        </p:nvSpPr>
        <p:spPr>
          <a:xfrm>
            <a:off x="3378669" y="1624053"/>
            <a:ext cx="5195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-AR Verbs with Clothing</a:t>
            </a:r>
          </a:p>
        </p:txBody>
      </p:sp>
    </p:spTree>
    <p:extLst>
      <p:ext uri="{BB962C8B-B14F-4D97-AF65-F5344CB8AC3E}">
        <p14:creationId xmlns:p14="http://schemas.microsoft.com/office/powerpoint/2010/main" val="2420192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78532-E00B-B1A6-4E1B-E39F8B49D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" r="197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781B37-6892-1B21-8AC2-A854FEC1C55D}"/>
              </a:ext>
            </a:extLst>
          </p:cNvPr>
          <p:cNvSpPr txBox="1"/>
          <p:nvPr/>
        </p:nvSpPr>
        <p:spPr>
          <a:xfrm>
            <a:off x="146632" y="2090172"/>
            <a:ext cx="3631284" cy="267765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Cuál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talla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necesita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What size does s/he, do you (f.) need?</a:t>
            </a:r>
          </a:p>
        </p:txBody>
      </p:sp>
    </p:spTree>
    <p:extLst>
      <p:ext uri="{BB962C8B-B14F-4D97-AF65-F5344CB8AC3E}">
        <p14:creationId xmlns:p14="http://schemas.microsoft.com/office/powerpoint/2010/main" val="3524187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4585810" y="3428999"/>
            <a:ext cx="3020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Pequeño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635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8E9AF6-2822-9E5A-BD41-613E4FEFD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" t="14767"/>
          <a:stretch/>
        </p:blipFill>
        <p:spPr>
          <a:xfrm>
            <a:off x="-49710" y="0"/>
            <a:ext cx="1224171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ED8EF2-5633-3BEF-C1D2-5E4FC8C3B7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2" b="96933" l="35241" r="64157">
                        <a14:foregroundMark x1="48193" y1="93865" x2="48193" y2="93865"/>
                        <a14:foregroundMark x1="63855" y1="83640" x2="63855" y2="83640"/>
                        <a14:foregroundMark x1="50402" y1="57055" x2="49398" y2="61963"/>
                        <a14:foregroundMark x1="64357" y1="44172" x2="64357" y2="44172"/>
                        <a14:foregroundMark x1="35643" y1="44172" x2="35643" y2="44172"/>
                        <a14:foregroundMark x1="64357" y1="85890" x2="64357" y2="85890"/>
                        <a14:foregroundMark x1="35341" y1="87117" x2="35341" y2="87117"/>
                        <a14:foregroundMark x1="51004" y1="3272" x2="51004" y2="3272"/>
                        <a14:foregroundMark x1="35241" y1="44172" x2="35241" y2="44172"/>
                        <a14:foregroundMark x1="49297" y1="96933" x2="49297" y2="96933"/>
                      </a14:backgroundRemoval>
                    </a14:imgEffect>
                  </a14:imgLayer>
                </a14:imgProps>
              </a:ext>
            </a:extLst>
          </a:blip>
          <a:srcRect l="34136" r="33936"/>
          <a:stretch/>
        </p:blipFill>
        <p:spPr>
          <a:xfrm>
            <a:off x="4297849" y="2893467"/>
            <a:ext cx="2327378" cy="357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2928C5-71D1-1D61-52CD-76C03FBE06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58" b="97342" l="67269" r="97189">
                        <a14:foregroundMark x1="68273" y1="44990" x2="68273" y2="44990"/>
                        <a14:foregroundMark x1="80020" y1="92843" x2="80020" y2="92843"/>
                        <a14:foregroundMark x1="96787" y1="85890" x2="96787" y2="85890"/>
                        <a14:foregroundMark x1="81024" y1="97342" x2="81024" y2="97342"/>
                        <a14:foregroundMark x1="67871" y1="87321" x2="67871" y2="87321"/>
                        <a14:foregroundMark x1="82129" y1="58487" x2="82129" y2="58487"/>
                        <a14:foregroundMark x1="83635" y1="56646" x2="82229" y2="62168"/>
                        <a14:foregroundMark x1="97289" y1="43558" x2="97289" y2="43558"/>
                        <a14:foregroundMark x1="86847" y1="23722" x2="86847" y2="23722"/>
                        <a14:foregroundMark x1="84237" y1="19836" x2="84237" y2="19836"/>
                        <a14:foregroundMark x1="82631" y1="17382" x2="82631" y2="17382"/>
                        <a14:foregroundMark x1="83936" y1="13088" x2="83936" y2="13088"/>
                        <a14:foregroundMark x1="83434" y1="3476" x2="83434" y2="3476"/>
                        <a14:foregroundMark x1="67369" y1="43967" x2="67369" y2="43967"/>
                        <a14:foregroundMark x1="82430" y1="2658" x2="82430" y2="2658"/>
                      </a14:backgroundRemoval>
                    </a14:imgEffect>
                  </a14:imgLayer>
                </a14:imgProps>
              </a:ext>
            </a:extLst>
          </a:blip>
          <a:srcRect l="66064"/>
          <a:stretch/>
        </p:blipFill>
        <p:spPr>
          <a:xfrm>
            <a:off x="7537243" y="1814635"/>
            <a:ext cx="3219450" cy="4657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ED807-6538-2D63-9FDC-92D930682D22}"/>
              </a:ext>
            </a:extLst>
          </p:cNvPr>
          <p:cNvSpPr txBox="1"/>
          <p:nvPr/>
        </p:nvSpPr>
        <p:spPr>
          <a:xfrm>
            <a:off x="4296498" y="384905"/>
            <a:ext cx="2784737" cy="212365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Pequeño</a:t>
            </a:r>
            <a:endParaRPr 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Small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7BA2A-D289-E543-788F-4D0A819F3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856" y="3531963"/>
            <a:ext cx="2224698" cy="322843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8752D3-9D58-4558-66C5-0445D8F302D8}"/>
              </a:ext>
            </a:extLst>
          </p:cNvPr>
          <p:cNvCxnSpPr>
            <a:cxnSpLocks/>
          </p:cNvCxnSpPr>
          <p:nvPr/>
        </p:nvCxnSpPr>
        <p:spPr>
          <a:xfrm flipH="1">
            <a:off x="2771957" y="2388358"/>
            <a:ext cx="1296537" cy="14364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DAF0861-7335-2937-7252-FC300D2F72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2" b="96524" l="2912" r="32229">
                        <a14:foregroundMark x1="18373" y1="93252" x2="18373" y2="93252"/>
                        <a14:foregroundMark x1="31627" y1="84663" x2="31627" y2="84663"/>
                        <a14:foregroundMark x1="17570" y1="57464" x2="17570" y2="57464"/>
                        <a14:foregroundMark x1="32229" y1="43149" x2="32229" y2="43149"/>
                        <a14:foregroundMark x1="15964" y1="4703" x2="15964" y2="4703"/>
                        <a14:foregroundMark x1="18775" y1="55215" x2="16667" y2="63599"/>
                        <a14:foregroundMark x1="3112" y1="43967" x2="3112" y2="43967"/>
                        <a14:foregroundMark x1="15964" y1="96115" x2="16466" y2="96115"/>
                        <a14:foregroundMark x1="17369" y1="96728" x2="17369" y2="96728"/>
                        <a14:foregroundMark x1="17671" y1="3272" x2="17671" y2="3272"/>
                      </a14:backgroundRemoval>
                    </a14:imgEffect>
                  </a14:imgLayer>
                </a14:imgProps>
              </a:ext>
            </a:extLst>
          </a:blip>
          <a:srcRect r="65219" b="-2093"/>
          <a:stretch/>
        </p:blipFill>
        <p:spPr>
          <a:xfrm>
            <a:off x="1424578" y="3645942"/>
            <a:ext cx="1961255" cy="28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26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4571383" y="3428999"/>
            <a:ext cx="3049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Mediano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108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8E9AF6-2822-9E5A-BD41-613E4FEFD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" t="14767"/>
          <a:stretch/>
        </p:blipFill>
        <p:spPr>
          <a:xfrm>
            <a:off x="-49710" y="0"/>
            <a:ext cx="1224171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AF0861-7335-2937-7252-FC300D2F7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2" b="96524" l="2912" r="32229">
                        <a14:foregroundMark x1="18373" y1="93252" x2="18373" y2="93252"/>
                        <a14:foregroundMark x1="31627" y1="84663" x2="31627" y2="84663"/>
                        <a14:foregroundMark x1="17570" y1="57464" x2="17570" y2="57464"/>
                        <a14:foregroundMark x1="32229" y1="43149" x2="32229" y2="43149"/>
                        <a14:foregroundMark x1="15964" y1="4703" x2="15964" y2="4703"/>
                        <a14:foregroundMark x1="18775" y1="55215" x2="16667" y2="63599"/>
                        <a14:foregroundMark x1="3112" y1="43967" x2="3112" y2="43967"/>
                        <a14:foregroundMark x1="15964" y1="96115" x2="16466" y2="96115"/>
                        <a14:foregroundMark x1="17369" y1="96728" x2="17369" y2="96728"/>
                        <a14:foregroundMark x1="17671" y1="3272" x2="17671" y2="3272"/>
                      </a14:backgroundRemoval>
                    </a14:imgEffect>
                  </a14:imgLayer>
                </a14:imgProps>
              </a:ext>
            </a:extLst>
          </a:blip>
          <a:srcRect r="65219" b="-2093"/>
          <a:stretch/>
        </p:blipFill>
        <p:spPr>
          <a:xfrm>
            <a:off x="1424578" y="3645942"/>
            <a:ext cx="1961255" cy="2826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2928C5-71D1-1D61-52CD-76C03FBE06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58" b="97342" l="67269" r="97189">
                        <a14:foregroundMark x1="68273" y1="44990" x2="68273" y2="44990"/>
                        <a14:foregroundMark x1="80020" y1="92843" x2="80020" y2="92843"/>
                        <a14:foregroundMark x1="96787" y1="85890" x2="96787" y2="85890"/>
                        <a14:foregroundMark x1="81024" y1="97342" x2="81024" y2="97342"/>
                        <a14:foregroundMark x1="67871" y1="87321" x2="67871" y2="87321"/>
                        <a14:foregroundMark x1="82129" y1="58487" x2="82129" y2="58487"/>
                        <a14:foregroundMark x1="83635" y1="56646" x2="82229" y2="62168"/>
                        <a14:foregroundMark x1="97289" y1="43558" x2="97289" y2="43558"/>
                        <a14:foregroundMark x1="86847" y1="23722" x2="86847" y2="23722"/>
                        <a14:foregroundMark x1="84237" y1="19836" x2="84237" y2="19836"/>
                        <a14:foregroundMark x1="82631" y1="17382" x2="82631" y2="17382"/>
                        <a14:foregroundMark x1="83936" y1="13088" x2="83936" y2="13088"/>
                        <a14:foregroundMark x1="83434" y1="3476" x2="83434" y2="3476"/>
                        <a14:foregroundMark x1="67369" y1="43967" x2="67369" y2="43967"/>
                        <a14:foregroundMark x1="82430" y1="2658" x2="82430" y2="2658"/>
                      </a14:backgroundRemoval>
                    </a14:imgEffect>
                  </a14:imgLayer>
                </a14:imgProps>
              </a:ext>
            </a:extLst>
          </a:blip>
          <a:srcRect l="66064"/>
          <a:stretch/>
        </p:blipFill>
        <p:spPr>
          <a:xfrm>
            <a:off x="7537243" y="1814635"/>
            <a:ext cx="3219450" cy="4657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ED807-6538-2D63-9FDC-92D930682D22}"/>
              </a:ext>
            </a:extLst>
          </p:cNvPr>
          <p:cNvSpPr txBox="1"/>
          <p:nvPr/>
        </p:nvSpPr>
        <p:spPr>
          <a:xfrm>
            <a:off x="910757" y="291478"/>
            <a:ext cx="2810385" cy="212365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Mediano</a:t>
            </a:r>
            <a:endParaRPr 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Medium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D3766E-8A56-3184-AB85-051E2D2DEE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108" y="2765377"/>
            <a:ext cx="2924859" cy="41474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ED8EF2-5633-3BEF-C1D2-5E4FC8C3B7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2" b="96933" l="35241" r="64157">
                        <a14:foregroundMark x1="48193" y1="93865" x2="48193" y2="93865"/>
                        <a14:foregroundMark x1="63855" y1="83640" x2="63855" y2="83640"/>
                        <a14:foregroundMark x1="50402" y1="57055" x2="49398" y2="61963"/>
                        <a14:foregroundMark x1="64357" y1="44172" x2="64357" y2="44172"/>
                        <a14:foregroundMark x1="35643" y1="44172" x2="35643" y2="44172"/>
                        <a14:foregroundMark x1="64357" y1="85890" x2="64357" y2="85890"/>
                        <a14:foregroundMark x1="35341" y1="87117" x2="35341" y2="87117"/>
                        <a14:foregroundMark x1="51004" y1="3272" x2="51004" y2="3272"/>
                        <a14:foregroundMark x1="35241" y1="44172" x2="35241" y2="44172"/>
                        <a14:foregroundMark x1="49297" y1="96933" x2="49297" y2="96933"/>
                      </a14:backgroundRemoval>
                    </a14:imgEffect>
                  </a14:imgLayer>
                </a14:imgProps>
              </a:ext>
            </a:extLst>
          </a:blip>
          <a:srcRect l="34136" r="33936"/>
          <a:stretch/>
        </p:blipFill>
        <p:spPr>
          <a:xfrm>
            <a:off x="4297849" y="2893467"/>
            <a:ext cx="2327378" cy="357889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8752D3-9D58-4558-66C5-0445D8F302D8}"/>
              </a:ext>
            </a:extLst>
          </p:cNvPr>
          <p:cNvCxnSpPr>
            <a:cxnSpLocks/>
          </p:cNvCxnSpPr>
          <p:nvPr/>
        </p:nvCxnSpPr>
        <p:spPr>
          <a:xfrm>
            <a:off x="3938788" y="2101755"/>
            <a:ext cx="1126936" cy="132724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884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4808628" y="3428999"/>
            <a:ext cx="2574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Grande</a:t>
            </a:r>
          </a:p>
        </p:txBody>
      </p:sp>
    </p:spTree>
    <p:extLst>
      <p:ext uri="{BB962C8B-B14F-4D97-AF65-F5344CB8AC3E}">
        <p14:creationId xmlns:p14="http://schemas.microsoft.com/office/powerpoint/2010/main" val="1167269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8E9AF6-2822-9E5A-BD41-613E4FEFD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" t="14767"/>
          <a:stretch/>
        </p:blipFill>
        <p:spPr>
          <a:xfrm>
            <a:off x="-49710" y="0"/>
            <a:ext cx="1224171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AF0861-7335-2937-7252-FC300D2F7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2" b="96524" l="2912" r="32229">
                        <a14:foregroundMark x1="18373" y1="93252" x2="18373" y2="93252"/>
                        <a14:foregroundMark x1="31627" y1="84663" x2="31627" y2="84663"/>
                        <a14:foregroundMark x1="17570" y1="57464" x2="17570" y2="57464"/>
                        <a14:foregroundMark x1="32229" y1="43149" x2="32229" y2="43149"/>
                        <a14:foregroundMark x1="15964" y1="4703" x2="15964" y2="4703"/>
                        <a14:foregroundMark x1="18775" y1="55215" x2="16667" y2="63599"/>
                        <a14:foregroundMark x1="3112" y1="43967" x2="3112" y2="43967"/>
                        <a14:foregroundMark x1="15964" y1="96115" x2="16466" y2="96115"/>
                        <a14:foregroundMark x1="17369" y1="96728" x2="17369" y2="96728"/>
                        <a14:foregroundMark x1="17671" y1="3272" x2="17671" y2="3272"/>
                      </a14:backgroundRemoval>
                    </a14:imgEffect>
                  </a14:imgLayer>
                </a14:imgProps>
              </a:ext>
            </a:extLst>
          </a:blip>
          <a:srcRect r="65219" b="-2093"/>
          <a:stretch/>
        </p:blipFill>
        <p:spPr>
          <a:xfrm>
            <a:off x="1424578" y="3645942"/>
            <a:ext cx="1961255" cy="2826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ED8EF2-5633-3BEF-C1D2-5E4FC8C3B7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2" b="96933" l="35241" r="64157">
                        <a14:foregroundMark x1="48193" y1="93865" x2="48193" y2="93865"/>
                        <a14:foregroundMark x1="63855" y1="83640" x2="63855" y2="83640"/>
                        <a14:foregroundMark x1="50402" y1="57055" x2="49398" y2="61963"/>
                        <a14:foregroundMark x1="64357" y1="44172" x2="64357" y2="44172"/>
                        <a14:foregroundMark x1="35643" y1="44172" x2="35643" y2="44172"/>
                        <a14:foregroundMark x1="64357" y1="85890" x2="64357" y2="85890"/>
                        <a14:foregroundMark x1="35341" y1="87117" x2="35341" y2="87117"/>
                        <a14:foregroundMark x1="51004" y1="3272" x2="51004" y2="3272"/>
                        <a14:foregroundMark x1="35241" y1="44172" x2="35241" y2="44172"/>
                        <a14:foregroundMark x1="49297" y1="96933" x2="49297" y2="96933"/>
                      </a14:backgroundRemoval>
                    </a14:imgEffect>
                  </a14:imgLayer>
                </a14:imgProps>
              </a:ext>
            </a:extLst>
          </a:blip>
          <a:srcRect l="34136" r="33936"/>
          <a:stretch/>
        </p:blipFill>
        <p:spPr>
          <a:xfrm>
            <a:off x="4297849" y="2893467"/>
            <a:ext cx="2327378" cy="3578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ED807-6538-2D63-9FDC-92D930682D22}"/>
              </a:ext>
            </a:extLst>
          </p:cNvPr>
          <p:cNvSpPr txBox="1"/>
          <p:nvPr/>
        </p:nvSpPr>
        <p:spPr>
          <a:xfrm>
            <a:off x="3519683" y="384905"/>
            <a:ext cx="2374368" cy="212365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Grande</a:t>
            </a:r>
          </a:p>
          <a:p>
            <a:pPr algn="ctr"/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Large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3385AC-C5F6-D0DC-428A-888DD2EAD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552" y="806878"/>
            <a:ext cx="3840831" cy="6051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2928C5-71D1-1D61-52CD-76C03FBE06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58" b="97342" l="67269" r="97189">
                        <a14:foregroundMark x1="68273" y1="44990" x2="68273" y2="44990"/>
                        <a14:foregroundMark x1="80020" y1="92843" x2="80020" y2="92843"/>
                        <a14:foregroundMark x1="96787" y1="85890" x2="96787" y2="85890"/>
                        <a14:foregroundMark x1="81024" y1="97342" x2="81024" y2="97342"/>
                        <a14:foregroundMark x1="67871" y1="87321" x2="67871" y2="87321"/>
                        <a14:foregroundMark x1="82129" y1="58487" x2="82129" y2="58487"/>
                        <a14:foregroundMark x1="83635" y1="56646" x2="82229" y2="62168"/>
                        <a14:foregroundMark x1="97289" y1="43558" x2="97289" y2="43558"/>
                        <a14:foregroundMark x1="86847" y1="23722" x2="86847" y2="23722"/>
                        <a14:foregroundMark x1="84237" y1="19836" x2="84237" y2="19836"/>
                        <a14:foregroundMark x1="82631" y1="17382" x2="82631" y2="17382"/>
                        <a14:foregroundMark x1="83936" y1="13088" x2="83936" y2="13088"/>
                        <a14:foregroundMark x1="83434" y1="3476" x2="83434" y2="3476"/>
                        <a14:foregroundMark x1="67369" y1="43967" x2="67369" y2="43967"/>
                        <a14:foregroundMark x1="82430" y1="2658" x2="82430" y2="2658"/>
                      </a14:backgroundRemoval>
                    </a14:imgEffect>
                  </a14:imgLayer>
                </a14:imgProps>
              </a:ext>
            </a:extLst>
          </a:blip>
          <a:srcRect l="66064"/>
          <a:stretch/>
        </p:blipFill>
        <p:spPr>
          <a:xfrm>
            <a:off x="7547972" y="1317079"/>
            <a:ext cx="3219450" cy="465772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8752D3-9D58-4558-66C5-0445D8F302D8}"/>
              </a:ext>
            </a:extLst>
          </p:cNvPr>
          <p:cNvCxnSpPr>
            <a:cxnSpLocks/>
          </p:cNvCxnSpPr>
          <p:nvPr/>
        </p:nvCxnSpPr>
        <p:spPr>
          <a:xfrm>
            <a:off x="6104477" y="1814635"/>
            <a:ext cx="1647451" cy="9285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968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215243" y="3428999"/>
            <a:ext cx="5761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Qué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ropa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lleva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7829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442CBC-E092-D2BB-3078-D5068A05C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00"/>
          <a:stretch/>
        </p:blipFill>
        <p:spPr>
          <a:xfrm>
            <a:off x="0" y="1"/>
            <a:ext cx="6096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26247E-46A5-D317-A6C3-3914B9357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737FA-0A6F-0841-1168-25EDCFC5E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621" y="0"/>
            <a:ext cx="7875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D3AD5E-1410-DC9F-2DA5-19EC23FA624A}"/>
              </a:ext>
            </a:extLst>
          </p:cNvPr>
          <p:cNvSpPr txBox="1"/>
          <p:nvPr/>
        </p:nvSpPr>
        <p:spPr>
          <a:xfrm>
            <a:off x="2634651" y="165678"/>
            <a:ext cx="6509349" cy="18158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Qué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ropa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lleva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What is s/he, are you (f.) wearing?</a:t>
            </a:r>
          </a:p>
        </p:txBody>
      </p:sp>
    </p:spTree>
    <p:extLst>
      <p:ext uri="{BB962C8B-B14F-4D97-AF65-F5344CB8AC3E}">
        <p14:creationId xmlns:p14="http://schemas.microsoft.com/office/powerpoint/2010/main" val="2849282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293790" y="3428999"/>
            <a:ext cx="56044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Qué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necesitas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1631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4963318" y="3428999"/>
            <a:ext cx="2265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Llevar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04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2219A31-7F4A-A589-D7B7-9CDEC0CAE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54"/>
          <a:stretch/>
        </p:blipFill>
        <p:spPr>
          <a:xfrm>
            <a:off x="6159138" y="0"/>
            <a:ext cx="603286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ABCA29-6963-78CA-DDDF-F46437820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095"/>
          <a:stretch/>
        </p:blipFill>
        <p:spPr>
          <a:xfrm>
            <a:off x="0" y="0"/>
            <a:ext cx="6159138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92022A-2A47-E56D-F33A-46E18D89E35D}"/>
              </a:ext>
            </a:extLst>
          </p:cNvPr>
          <p:cNvCxnSpPr/>
          <p:nvPr/>
        </p:nvCxnSpPr>
        <p:spPr>
          <a:xfrm>
            <a:off x="6159138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2524E11-B47A-08EC-BEB7-29DD634B4441}"/>
              </a:ext>
            </a:extLst>
          </p:cNvPr>
          <p:cNvSpPr txBox="1"/>
          <p:nvPr/>
        </p:nvSpPr>
        <p:spPr>
          <a:xfrm>
            <a:off x="3347030" y="128890"/>
            <a:ext cx="5851365" cy="13849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Qué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necesitas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What do you (inf.) need?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6570E9-31FB-4BF8-4CC4-F9496C90FF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2" b="90789" l="6627" r="89960">
                        <a14:foregroundMark x1="7631" y1="51170" x2="7631" y2="51170"/>
                        <a14:foregroundMark x1="6627" y1="50585" x2="6627" y2="50585"/>
                        <a14:foregroundMark x1="23795" y1="61842" x2="23795" y2="61842"/>
                        <a14:foregroundMark x1="25502" y1="60819" x2="25502" y2="60819"/>
                        <a14:foregroundMark x1="25602" y1="65497" x2="25602" y2="65497"/>
                        <a14:foregroundMark x1="24900" y1="61550" x2="24900" y2="61550"/>
                        <a14:foregroundMark x1="28614" y1="65936" x2="28614" y2="65936"/>
                        <a14:foregroundMark x1="21486" y1="82164" x2="21486" y2="82164"/>
                        <a14:foregroundMark x1="20281" y1="85088" x2="20281" y2="85088"/>
                        <a14:foregroundMark x1="20482" y1="83333" x2="20482" y2="83333"/>
                        <a14:foregroundMark x1="20080" y1="83333" x2="20080" y2="83333"/>
                        <a14:foregroundMark x1="20080" y1="82310" x2="20080" y2="82310"/>
                        <a14:foregroundMark x1="22590" y1="90789" x2="22590" y2="90789"/>
                        <a14:backgroundMark x1="18574" y1="73392" x2="18574" y2="73392"/>
                      </a14:backgroundRemoval>
                    </a14:imgEffect>
                  </a14:imgLayer>
                </a14:imgProps>
              </a:ext>
            </a:extLst>
          </a:blip>
          <a:srcRect t="31287" r="66366"/>
          <a:stretch/>
        </p:blipFill>
        <p:spPr>
          <a:xfrm>
            <a:off x="1439979" y="3027438"/>
            <a:ext cx="2638425" cy="3701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551FA4-4028-FF5E-913D-980DBF41A3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2" b="89766" l="9940" r="94679">
                        <a14:foregroundMark x1="87751" y1="50292" x2="87751" y2="50292"/>
                        <a14:foregroundMark x1="90261" y1="61550" x2="87751" y2="35380"/>
                        <a14:foregroundMark x1="94679" y1="32164" x2="94679" y2="32164"/>
                        <a14:foregroundMark x1="80321" y1="47661" x2="80321" y2="47661"/>
                        <a14:foregroundMark x1="79418" y1="45322" x2="83735" y2="53509"/>
                        <a14:foregroundMark x1="83735" y1="53509" x2="87550" y2="50439"/>
                        <a14:foregroundMark x1="78916" y1="43860" x2="78916" y2="43860"/>
                        <a14:foregroundMark x1="80723" y1="46053" x2="81024" y2="46199"/>
                        <a14:foregroundMark x1="81124" y1="47368" x2="81124" y2="47368"/>
                        <a14:foregroundMark x1="90374" y1="83187" x2="90964" y2="63158"/>
                        <a14:foregroundMark x1="90361" y1="83626" x2="90374" y2="83187"/>
                        <a14:foregroundMark x1="92169" y1="82749" x2="92169" y2="82749"/>
                        <a14:foregroundMark x1="91767" y1="82602" x2="90361" y2="84064"/>
                        <a14:foregroundMark x1="92671" y1="82018" x2="89859" y2="85380"/>
                        <a14:foregroundMark x1="93775" y1="62135" x2="93775" y2="63596"/>
                        <a14:foregroundMark x1="84940" y1="82602" x2="88554" y2="80848"/>
                        <a14:foregroundMark x1="84940" y1="81871" x2="84940" y2="81871"/>
                        <a14:foregroundMark x1="85442" y1="80848" x2="85442" y2="80848"/>
                        <a14:foregroundMark x1="84839" y1="81579" x2="84839" y2="81579"/>
                        <a14:foregroundMark x1="84739" y1="81140" x2="84739" y2="81140"/>
                        <a14:foregroundMark x1="84739" y1="82207" x2="89357" y2="82602"/>
                        <a14:foregroundMark x1="84237" y1="82164" x2="84531" y2="82189"/>
                        <a14:foregroundMark x1="89357" y1="82602" x2="89357" y2="82456"/>
                        <a14:foregroundMark x1="89558" y1="83187" x2="90361" y2="85088"/>
                        <a14:foregroundMark x1="89458" y1="84211" x2="89458" y2="84942"/>
                        <a14:foregroundMark x1="89056" y1="83480" x2="89759" y2="84795"/>
                        <a14:foregroundMark x1="91466" y1="83333" x2="91767" y2="84357"/>
                        <a14:foregroundMark x1="92671" y1="84211" x2="91867" y2="85088"/>
                        <a14:foregroundMark x1="90562" y1="51170" x2="90964" y2="51608"/>
                        <a14:foregroundMark x1="91365" y1="51316" x2="91566" y2="52047"/>
                        <a14:foregroundMark x1="85241" y1="59942" x2="85241" y2="59942"/>
                        <a14:foregroundMark x1="86044" y1="56287" x2="85944" y2="63012"/>
                        <a14:foregroundMark x1="91165" y1="85380" x2="91165" y2="85380"/>
                        <a14:foregroundMark x1="91165" y1="85234" x2="90562" y2="85234"/>
                        <a14:foregroundMark x1="90562" y1="85234" x2="91365" y2="85526"/>
                        <a14:foregroundMark x1="84839" y1="80702" x2="84839" y2="80702"/>
                        <a14:foregroundMark x1="84639" y1="80702" x2="84538" y2="80994"/>
                        <a14:foregroundMark x1="84337" y1="81140" x2="84337" y2="81140"/>
                        <a14:foregroundMark x1="84237" y1="82018" x2="84237" y2="82018"/>
                        <a14:foregroundMark x1="84839" y1="82456" x2="85040" y2="82456"/>
                        <a14:foregroundMark x1="89056" y1="85088" x2="89056" y2="85088"/>
                        <a14:foregroundMark x1="88855" y1="84649" x2="88855" y2="84649"/>
                        <a14:backgroundMark x1="22992" y1="35673" x2="21888" y2="71053"/>
                        <a14:backgroundMark x1="26004" y1="36111" x2="17369" y2="62573"/>
                        <a14:backgroundMark x1="17369" y1="62573" x2="17369" y2="61842"/>
                        <a14:backgroundMark x1="18675" y1="32456" x2="18373" y2="62865"/>
                        <a14:backgroundMark x1="18876" y1="30702" x2="15964" y2="42398"/>
                        <a14:backgroundMark x1="15964" y1="42398" x2="18373" y2="73830"/>
                        <a14:backgroundMark x1="18373" y1="73830" x2="23996" y2="89766"/>
                        <a14:backgroundMark x1="23996" y1="89766" x2="24197" y2="93421"/>
                        <a14:backgroundMark x1="24297" y1="79825" x2="24297" y2="79825"/>
                        <a14:backgroundMark x1="88755" y1="83187" x2="88755" y2="83187"/>
                        <a14:backgroundMark x1="88655" y1="70029" x2="88655" y2="70029"/>
                      </a14:backgroundRemoval>
                    </a14:imgEffect>
                  </a14:imgLayer>
                </a14:imgProps>
              </a:ext>
            </a:extLst>
          </a:blip>
          <a:srcRect l="76530" t="22584" b="12326"/>
          <a:stretch/>
        </p:blipFill>
        <p:spPr>
          <a:xfrm flipH="1">
            <a:off x="6565478" y="2617332"/>
            <a:ext cx="2226576" cy="4240668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BE89E8B5-9B86-4E25-1A8F-016CF3C1B721}"/>
              </a:ext>
            </a:extLst>
          </p:cNvPr>
          <p:cNvSpPr/>
          <p:nvPr/>
        </p:nvSpPr>
        <p:spPr>
          <a:xfrm>
            <a:off x="3347030" y="1876926"/>
            <a:ext cx="1249033" cy="83017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0774B60-6618-D925-3B61-F2E1DF3E12E8}"/>
              </a:ext>
            </a:extLst>
          </p:cNvPr>
          <p:cNvSpPr/>
          <p:nvPr/>
        </p:nvSpPr>
        <p:spPr>
          <a:xfrm>
            <a:off x="8502684" y="2292015"/>
            <a:ext cx="1249033" cy="83017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33862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464510" y="3428999"/>
            <a:ext cx="5262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Qué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necesita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5429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4DF272-7B8A-09D5-6F2A-BE52D0E18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57A210-6A43-0511-6130-4496EF17B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607" l="7731" r="91466">
                        <a14:foregroundMark x1="79618" y1="22143" x2="79618" y2="43214"/>
                        <a14:foregroundMark x1="79618" y1="43214" x2="79618" y2="43214"/>
                        <a14:foregroundMark x1="76908" y1="39821" x2="76908" y2="39821"/>
                        <a14:foregroundMark x1="77711" y1="44107" x2="77711" y2="48393"/>
                        <a14:foregroundMark x1="78313" y1="16607" x2="78313" y2="16607"/>
                        <a14:foregroundMark x1="78414" y1="15000" x2="76707" y2="17500"/>
                        <a14:foregroundMark x1="69980" y1="44643" x2="69980" y2="44643"/>
                        <a14:foregroundMark x1="69378" y1="42679" x2="69378" y2="45179"/>
                        <a14:foregroundMark x1="64759" y1="37857" x2="64759" y2="37857"/>
                        <a14:foregroundMark x1="69277" y1="46250" x2="69277" y2="46250"/>
                        <a14:foregroundMark x1="85040" y1="40179" x2="85643" y2="47143"/>
                        <a14:foregroundMark x1="85040" y1="39286" x2="85040" y2="39286"/>
                        <a14:foregroundMark x1="90964" y1="39286" x2="90261" y2="46786"/>
                        <a14:foregroundMark x1="91566" y1="50000" x2="91566" y2="50000"/>
                        <a14:foregroundMark x1="39458" y1="18036" x2="43072" y2="63929"/>
                        <a14:foregroundMark x1="44478" y1="55179" x2="44478" y2="55893"/>
                        <a14:foregroundMark x1="49197" y1="42143" x2="49197" y2="42143"/>
                        <a14:foregroundMark x1="51406" y1="43750" x2="47892" y2="43750"/>
                        <a14:foregroundMark x1="76406" y1="33214" x2="76406" y2="33214"/>
                        <a14:foregroundMark x1="51205" y1="43393" x2="51205" y2="43393"/>
                        <a14:foregroundMark x1="40462" y1="14286" x2="40361" y2="14821"/>
                        <a14:foregroundMark x1="26305" y1="21786" x2="27510" y2="70000"/>
                        <a14:foregroundMark x1="11446" y1="57143" x2="11847" y2="81429"/>
                        <a14:foregroundMark x1="9940" y1="50000" x2="9940" y2="50000"/>
                        <a14:foregroundMark x1="9036" y1="51250" x2="7731" y2="60536"/>
                        <a14:foregroundMark x1="8333" y1="89821" x2="8333" y2="89821"/>
                        <a14:foregroundMark x1="13454" y1="90357" x2="13454" y2="90357"/>
                        <a14:foregroundMark x1="28414" y1="87679" x2="28414" y2="87679"/>
                        <a14:foregroundMark x1="27410" y1="85714" x2="27410" y2="85714"/>
                        <a14:foregroundMark x1="19679" y1="63036" x2="19679" y2="63036"/>
                        <a14:foregroundMark x1="21386" y1="62321" x2="21386" y2="62321"/>
                        <a14:foregroundMark x1="19378" y1="61964" x2="19378" y2="61964"/>
                        <a14:foregroundMark x1="21586" y1="58036" x2="21586" y2="58036"/>
                        <a14:foregroundMark x1="22390" y1="55000" x2="22390" y2="55000"/>
                        <a14:foregroundMark x1="22590" y1="53750" x2="22590" y2="53750"/>
                        <a14:foregroundMark x1="22590" y1="53571" x2="22590" y2="53571"/>
                        <a14:foregroundMark x1="17570" y1="59821" x2="17570" y2="59821"/>
                        <a14:foregroundMark x1="16767" y1="59107" x2="16767" y2="59107"/>
                        <a14:foregroundMark x1="16466" y1="58750" x2="16466" y2="58750"/>
                        <a14:foregroundMark x1="33936" y1="85893" x2="33936" y2="85893"/>
                        <a14:foregroundMark x1="34538" y1="90893" x2="34538" y2="90893"/>
                        <a14:foregroundMark x1="29819" y1="30714" x2="29819" y2="30714"/>
                        <a14:foregroundMark x1="21888" y1="57321" x2="21888" y2="57321"/>
                        <a14:foregroundMark x1="30723" y1="88036" x2="30723" y2="88036"/>
                        <a14:foregroundMark x1="30622" y1="90179" x2="30622" y2="90179"/>
                        <a14:foregroundMark x1="28916" y1="75357" x2="28916" y2="75357"/>
                        <a14:foregroundMark x1="35542" y1="76964" x2="35542" y2="76964"/>
                        <a14:foregroundMark x1="36145" y1="77500" x2="36145" y2="77500"/>
                        <a14:foregroundMark x1="34940" y1="91607" x2="33936" y2="86964"/>
                        <a14:foregroundMark x1="31225" y1="91607" x2="30522" y2="88750"/>
                        <a14:foregroundMark x1="36245" y1="67679" x2="36245" y2="67679"/>
                        <a14:foregroundMark x1="35944" y1="69464" x2="35944" y2="69464"/>
                        <a14:foregroundMark x1="90462" y1="37500" x2="90462" y2="37500"/>
                        <a14:foregroundMark x1="13554" y1="71071" x2="13554" y2="71071"/>
                        <a14:foregroundMark x1="26506" y1="83750" x2="26506" y2="83750"/>
                        <a14:foregroundMark x1="74900" y1="40179" x2="74900" y2="40179"/>
                        <a14:foregroundMark x1="22390" y1="56071" x2="22390" y2="56071"/>
                        <a14:foregroundMark x1="23594" y1="59286" x2="23594" y2="59286"/>
                        <a14:backgroundMark x1="64960" y1="47857" x2="64960" y2="47857"/>
                        <a14:backgroundMark x1="74096" y1="46250" x2="74096" y2="46250"/>
                        <a14:backgroundMark x1="71185" y1="47143" x2="71185" y2="47143"/>
                        <a14:backgroundMark x1="75803" y1="41250" x2="75803" y2="4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9463" y="2421376"/>
            <a:ext cx="8119589" cy="4565231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12F54A4E-EFBC-1607-207B-7D11F7B90039}"/>
              </a:ext>
            </a:extLst>
          </p:cNvPr>
          <p:cNvSpPr/>
          <p:nvPr/>
        </p:nvSpPr>
        <p:spPr>
          <a:xfrm>
            <a:off x="11117179" y="2165684"/>
            <a:ext cx="733926" cy="58954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D8B3C63-4D63-4D0C-4D3E-E7866D47AE1E}"/>
              </a:ext>
            </a:extLst>
          </p:cNvPr>
          <p:cNvSpPr/>
          <p:nvPr/>
        </p:nvSpPr>
        <p:spPr>
          <a:xfrm flipH="1">
            <a:off x="7008010" y="2165684"/>
            <a:ext cx="733926" cy="58954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!!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8A5E8-2469-E2D0-4F5D-FBF719A2D548}"/>
              </a:ext>
            </a:extLst>
          </p:cNvPr>
          <p:cNvSpPr txBox="1"/>
          <p:nvPr/>
        </p:nvSpPr>
        <p:spPr>
          <a:xfrm>
            <a:off x="292110" y="298012"/>
            <a:ext cx="7699544" cy="15696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Qué</a:t>
            </a:r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necesita</a:t>
            </a:r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What does s/he, do you (f.) need?</a:t>
            </a:r>
          </a:p>
        </p:txBody>
      </p:sp>
    </p:spTree>
    <p:extLst>
      <p:ext uri="{BB962C8B-B14F-4D97-AF65-F5344CB8AC3E}">
        <p14:creationId xmlns:p14="http://schemas.microsoft.com/office/powerpoint/2010/main" val="4064643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2839339" y="3428999"/>
            <a:ext cx="6513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Cuánto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 cuesta/n?</a:t>
            </a:r>
          </a:p>
        </p:txBody>
      </p:sp>
    </p:spTree>
    <p:extLst>
      <p:ext uri="{BB962C8B-B14F-4D97-AF65-F5344CB8AC3E}">
        <p14:creationId xmlns:p14="http://schemas.microsoft.com/office/powerpoint/2010/main" val="321977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B8821-23AD-941E-D8BB-2462869C3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AA3C5C-AE56-7682-2E63-A473E6C29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9" b="90979" l="10000" r="95000">
                        <a14:foregroundMark x1="73700" y1="40496" x2="74189" y2="49847"/>
                        <a14:foregroundMark x1="72973" y1="26606" x2="73482" y2="36327"/>
                        <a14:foregroundMark x1="68378" y1="48930" x2="68378" y2="48930"/>
                        <a14:foregroundMark x1="67297" y1="47554" x2="67297" y2="47554"/>
                        <a14:foregroundMark x1="53649" y1="42355" x2="53649" y2="42355"/>
                        <a14:foregroundMark x1="52162" y1="39908" x2="52162" y2="39908"/>
                        <a14:foregroundMark x1="48919" y1="38838" x2="48919" y2="38838"/>
                        <a14:foregroundMark x1="48514" y1="41131" x2="48649" y2="38532"/>
                        <a14:foregroundMark x1="38243" y1="87309" x2="38243" y2="87309"/>
                        <a14:foregroundMark x1="37703" y1="86697" x2="37703" y2="86697"/>
                        <a14:foregroundMark x1="27973" y1="54281" x2="28243" y2="54281"/>
                        <a14:foregroundMark x1="60811" y1="45107" x2="70676" y2="47401"/>
                        <a14:foregroundMark x1="27297" y1="52446" x2="27297" y2="52446"/>
                        <a14:foregroundMark x1="29595" y1="53058" x2="29595" y2="53058"/>
                        <a14:foregroundMark x1="27838" y1="52446" x2="27838" y2="52446"/>
                        <a14:foregroundMark x1="68649" y1="80428" x2="82838" y2="80428"/>
                        <a14:foregroundMark x1="86216" y1="70795" x2="87703" y2="84098"/>
                        <a14:foregroundMark x1="74459" y1="70031" x2="70946" y2="89144"/>
                        <a14:foregroundMark x1="78649" y1="72936" x2="84730" y2="83486"/>
                        <a14:foregroundMark x1="87162" y1="66361" x2="87432" y2="80887"/>
                        <a14:foregroundMark x1="90270" y1="68654" x2="90811" y2="90979"/>
                        <a14:foregroundMark x1="94324" y1="70948" x2="94595" y2="70948"/>
                        <a14:foregroundMark x1="95000" y1="75076" x2="95000" y2="75076"/>
                        <a14:foregroundMark x1="40405" y1="47859" x2="40405" y2="47859"/>
                        <a14:foregroundMark x1="78514" y1="21560" x2="78514" y2="21560"/>
                        <a14:foregroundMark x1="85000" y1="23242" x2="85000" y2="23242"/>
                        <a14:foregroundMark x1="81351" y1="21560" x2="81216" y2="35015"/>
                        <a14:foregroundMark x1="78919" y1="50153" x2="73378" y2="54893"/>
                        <a14:foregroundMark x1="73378" y1="54893" x2="72432" y2="55199"/>
                        <a14:backgroundMark x1="18784" y1="11621" x2="8108" y2="56575"/>
                        <a14:backgroundMark x1="8108" y1="56575" x2="8108" y2="56575"/>
                        <a14:backgroundMark x1="14189" y1="44343" x2="11757" y2="63761"/>
                        <a14:backgroundMark x1="21757" y1="48012" x2="21757" y2="48012"/>
                        <a14:backgroundMark x1="17297" y1="32263" x2="17297" y2="32263"/>
                        <a14:backgroundMark x1="18649" y1="33028" x2="18649" y2="33028"/>
                        <a14:backgroundMark x1="49324" y1="10550" x2="53243" y2="21713"/>
                        <a14:backgroundMark x1="56622" y1="16208" x2="57297" y2="17737"/>
                        <a14:backgroundMark x1="61892" y1="13150" x2="58378" y2="23242"/>
                        <a14:backgroundMark x1="55405" y1="6728" x2="54595" y2="24924"/>
                        <a14:backgroundMark x1="55676" y1="29358" x2="55676" y2="38379"/>
                        <a14:backgroundMark x1="33514" y1="35933" x2="33514" y2="35933"/>
                        <a14:backgroundMark x1="40135" y1="37156" x2="40135" y2="37156"/>
                        <a14:backgroundMark x1="44459" y1="38838" x2="44459" y2="38838"/>
                        <a14:backgroundMark x1="45135" y1="38685" x2="45135" y2="41743"/>
                        <a14:backgroundMark x1="55946" y1="36239" x2="57297" y2="41590"/>
                        <a14:backgroundMark x1="43108" y1="52446" x2="43108" y2="52446"/>
                        <a14:backgroundMark x1="44189" y1="51682" x2="44189" y2="51682"/>
                        <a14:backgroundMark x1="48378" y1="43578" x2="48378" y2="43578"/>
                        <a14:backgroundMark x1="47973" y1="44495" x2="47162" y2="47401"/>
                        <a14:backgroundMark x1="45946" y1="52294" x2="45946" y2="52294"/>
                        <a14:backgroundMark x1="28243" y1="52905" x2="28243" y2="52905"/>
                        <a14:backgroundMark x1="27027" y1="52905" x2="27027" y2="52905"/>
                        <a14:backgroundMark x1="32838" y1="36544" x2="32838" y2="36544"/>
                        <a14:backgroundMark x1="74189" y1="38226" x2="74189" y2="38226"/>
                        <a14:backgroundMark x1="74324" y1="37309" x2="74324" y2="37309"/>
                        <a14:backgroundMark x1="74730" y1="37462" x2="72973" y2="37462"/>
                        <a14:backgroundMark x1="73784" y1="37768" x2="72973" y2="37615"/>
                        <a14:backgroundMark x1="73649" y1="37156" x2="73108" y2="36697"/>
                        <a14:backgroundMark x1="73784" y1="37003" x2="72838" y2="36544"/>
                        <a14:backgroundMark x1="73784" y1="36697" x2="72432" y2="35474"/>
                        <a14:backgroundMark x1="74730" y1="38838" x2="73108" y2="39755"/>
                        <a14:backgroundMark x1="72027" y1="56881" x2="72027" y2="56881"/>
                        <a14:backgroundMark x1="28514" y1="57339" x2="28514" y2="573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3778" y="2392812"/>
            <a:ext cx="5418221" cy="47885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5A9E1AE-0B36-A9D7-9C35-834DAF6CFFD9}"/>
              </a:ext>
            </a:extLst>
          </p:cNvPr>
          <p:cNvSpPr/>
          <p:nvPr/>
        </p:nvSpPr>
        <p:spPr>
          <a:xfrm flipH="1">
            <a:off x="7712243" y="2200306"/>
            <a:ext cx="954502" cy="673769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$?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99D1520-72E8-2CB3-2DDE-7DAEA854A48A}"/>
              </a:ext>
            </a:extLst>
          </p:cNvPr>
          <p:cNvSpPr/>
          <p:nvPr/>
        </p:nvSpPr>
        <p:spPr>
          <a:xfrm>
            <a:off x="10908633" y="2200307"/>
            <a:ext cx="954502" cy="673769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$$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92E00-F6CF-C509-4F20-04B387389AB3}"/>
              </a:ext>
            </a:extLst>
          </p:cNvPr>
          <p:cNvSpPr txBox="1"/>
          <p:nvPr/>
        </p:nvSpPr>
        <p:spPr>
          <a:xfrm>
            <a:off x="579406" y="418328"/>
            <a:ext cx="5945859" cy="15696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¿ </a:t>
            </a:r>
            <a:r>
              <a:rPr lang="en-US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Cuánto</a:t>
            </a:r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 cuesta/n?</a:t>
            </a:r>
          </a:p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How much is it/are they?</a:t>
            </a:r>
          </a:p>
        </p:txBody>
      </p:sp>
    </p:spTree>
    <p:extLst>
      <p:ext uri="{BB962C8B-B14F-4D97-AF65-F5344CB8AC3E}">
        <p14:creationId xmlns:p14="http://schemas.microsoft.com/office/powerpoint/2010/main" val="632753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4043196" y="3428999"/>
            <a:ext cx="4105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Más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grande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153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97202-F2D1-4598-1629-BD15006A6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2" r="225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5E8DAD-BAE8-C4EE-5764-4152F404530B}"/>
              </a:ext>
            </a:extLst>
          </p:cNvPr>
          <p:cNvSpPr txBox="1"/>
          <p:nvPr/>
        </p:nvSpPr>
        <p:spPr>
          <a:xfrm>
            <a:off x="1264021" y="406297"/>
            <a:ext cx="2795958" cy="15696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Más </a:t>
            </a:r>
            <a:r>
              <a:rPr lang="en-US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grande</a:t>
            </a:r>
            <a:endParaRPr 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Bigger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B29B44-E8E0-471B-11BE-72791B93D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403" y1="40895" x2="48403" y2="40895"/>
                        <a14:foregroundMark x1="48243" y1="37061" x2="48243" y2="37061"/>
                        <a14:foregroundMark x1="50479" y1="30032" x2="50479" y2="30032"/>
                        <a14:foregroundMark x1="50000" y1="22364" x2="50000" y2="22364"/>
                        <a14:foregroundMark x1="47604" y1="36262" x2="48882" y2="38658"/>
                        <a14:foregroundMark x1="54952" y1="36102" x2="42173" y2="36102"/>
                        <a14:foregroundMark x1="37380" y1="36422" x2="37380" y2="36422"/>
                        <a14:foregroundMark x1="38339" y1="36422" x2="41054" y2="36422"/>
                        <a14:foregroundMark x1="36581" y1="36422" x2="37540" y2="35144"/>
                        <a14:foregroundMark x1="35463" y1="37540" x2="45208" y2="35463"/>
                        <a14:foregroundMark x1="45208" y1="35463" x2="58307" y2="35463"/>
                        <a14:foregroundMark x1="61182" y1="36102" x2="61182" y2="36102"/>
                        <a14:foregroundMark x1="61821" y1="35463" x2="39936" y2="35463"/>
                        <a14:foregroundMark x1="56869" y1="50160" x2="55272" y2="60543"/>
                        <a14:foregroundMark x1="53834" y1="43770" x2="52236" y2="52396"/>
                        <a14:foregroundMark x1="49521" y1="61502" x2="49521" y2="82772"/>
                        <a14:foregroundMark x1="57508" y1="18850" x2="57508" y2="18850"/>
                        <a14:foregroundMark x1="50479" y1="21086" x2="50479" y2="21086"/>
                        <a14:foregroundMark x1="63259" y1="35144" x2="63259" y2="35144"/>
                        <a14:foregroundMark x1="64217" y1="35942" x2="64217" y2="36422"/>
                        <a14:foregroundMark x1="36102" y1="36262" x2="36102" y2="36262"/>
                        <a14:foregroundMark x1="36901" y1="35623" x2="36901" y2="35623"/>
                        <a14:foregroundMark x1="36901" y1="35144" x2="36901" y2="35144"/>
                        <a14:foregroundMark x1="36102" y1="36102" x2="35942" y2="36741"/>
                        <a14:foregroundMark x1="35304" y1="37061" x2="35304" y2="37061"/>
                        <a14:foregroundMark x1="36422" y1="36262" x2="36901" y2="35942"/>
                        <a14:foregroundMark x1="38179" y1="35942" x2="38978" y2="35942"/>
                        <a14:backgroundMark x1="51917" y1="86581" x2="48403" y2="85783"/>
                        <a14:backgroundMark x1="49840" y1="84345" x2="49840" y2="84345"/>
                        <a14:backgroundMark x1="50319" y1="84026" x2="48882" y2="84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5895" y="2673653"/>
            <a:ext cx="3486651" cy="348665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D617E6-AB3F-36F1-E8B0-AE6691A7D044}"/>
              </a:ext>
            </a:extLst>
          </p:cNvPr>
          <p:cNvCxnSpPr/>
          <p:nvPr/>
        </p:nvCxnSpPr>
        <p:spPr>
          <a:xfrm>
            <a:off x="4596063" y="1383632"/>
            <a:ext cx="2129590" cy="14919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602DD6C-43BB-C14D-FB20-856518340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072" y="1777125"/>
            <a:ext cx="2782137" cy="4383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16CCC6-58E2-7F97-EA6E-F10BA863B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403" y1="40895" x2="48403" y2="40895"/>
                        <a14:foregroundMark x1="48243" y1="37061" x2="48243" y2="37061"/>
                        <a14:foregroundMark x1="50479" y1="30032" x2="50479" y2="30032"/>
                        <a14:foregroundMark x1="50000" y1="22364" x2="50000" y2="22364"/>
                        <a14:foregroundMark x1="47604" y1="36262" x2="48882" y2="38658"/>
                        <a14:foregroundMark x1="54952" y1="36102" x2="42173" y2="36102"/>
                        <a14:foregroundMark x1="37380" y1="36422" x2="37380" y2="36422"/>
                        <a14:foregroundMark x1="38339" y1="36422" x2="41054" y2="36422"/>
                        <a14:foregroundMark x1="36581" y1="36422" x2="37540" y2="35144"/>
                        <a14:foregroundMark x1="35463" y1="37540" x2="45208" y2="35463"/>
                        <a14:foregroundMark x1="45208" y1="35463" x2="58307" y2="35463"/>
                        <a14:foregroundMark x1="61182" y1="36102" x2="61182" y2="36102"/>
                        <a14:foregroundMark x1="61821" y1="35463" x2="39936" y2="35463"/>
                        <a14:foregroundMark x1="56869" y1="50160" x2="55272" y2="60543"/>
                        <a14:foregroundMark x1="53834" y1="43770" x2="52236" y2="52396"/>
                        <a14:foregroundMark x1="49521" y1="61502" x2="49521" y2="82772"/>
                        <a14:foregroundMark x1="57508" y1="18850" x2="57508" y2="18850"/>
                        <a14:foregroundMark x1="50479" y1="21086" x2="50479" y2="21086"/>
                        <a14:foregroundMark x1="63259" y1="35144" x2="63259" y2="35144"/>
                        <a14:foregroundMark x1="64217" y1="35942" x2="64217" y2="36422"/>
                        <a14:foregroundMark x1="36102" y1="36262" x2="36102" y2="36262"/>
                        <a14:foregroundMark x1="36901" y1="35623" x2="36901" y2="35623"/>
                        <a14:foregroundMark x1="36901" y1="35144" x2="36901" y2="35144"/>
                        <a14:foregroundMark x1="36102" y1="36102" x2="35942" y2="36741"/>
                        <a14:foregroundMark x1="35304" y1="37061" x2="35304" y2="37061"/>
                        <a14:foregroundMark x1="36422" y1="36262" x2="36901" y2="35942"/>
                        <a14:foregroundMark x1="38179" y1="35942" x2="38978" y2="35942"/>
                        <a14:backgroundMark x1="51917" y1="86581" x2="48403" y2="85783"/>
                        <a14:backgroundMark x1="49840" y1="84345" x2="49840" y2="84345"/>
                        <a14:backgroundMark x1="50319" y1="84026" x2="48882" y2="84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5317" y="1191127"/>
            <a:ext cx="5286146" cy="52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2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781106" y="3428999"/>
            <a:ext cx="4629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Más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pequeño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07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97202-F2D1-4598-1629-BD15006A6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2" r="225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5E8DAD-BAE8-C4EE-5764-4152F404530B}"/>
              </a:ext>
            </a:extLst>
          </p:cNvPr>
          <p:cNvSpPr txBox="1"/>
          <p:nvPr/>
        </p:nvSpPr>
        <p:spPr>
          <a:xfrm>
            <a:off x="6187209" y="328863"/>
            <a:ext cx="3147015" cy="15696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Más </a:t>
            </a:r>
            <a:r>
              <a:rPr lang="en-US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pequeño</a:t>
            </a:r>
            <a:endParaRPr 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Smaller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16CCC6-58E2-7F97-EA6E-F10BA863B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403" y1="40895" x2="48403" y2="40895"/>
                        <a14:foregroundMark x1="48243" y1="37061" x2="48243" y2="37061"/>
                        <a14:foregroundMark x1="50479" y1="30032" x2="50479" y2="30032"/>
                        <a14:foregroundMark x1="50000" y1="22364" x2="50000" y2="22364"/>
                        <a14:foregroundMark x1="47604" y1="36262" x2="48882" y2="38658"/>
                        <a14:foregroundMark x1="54952" y1="36102" x2="42173" y2="36102"/>
                        <a14:foregroundMark x1="37380" y1="36422" x2="37380" y2="36422"/>
                        <a14:foregroundMark x1="38339" y1="36422" x2="41054" y2="36422"/>
                        <a14:foregroundMark x1="36581" y1="36422" x2="37540" y2="35144"/>
                        <a14:foregroundMark x1="35463" y1="37540" x2="45208" y2="35463"/>
                        <a14:foregroundMark x1="45208" y1="35463" x2="58307" y2="35463"/>
                        <a14:foregroundMark x1="61182" y1="36102" x2="61182" y2="36102"/>
                        <a14:foregroundMark x1="61821" y1="35463" x2="39936" y2="35463"/>
                        <a14:foregroundMark x1="56869" y1="50160" x2="55272" y2="60543"/>
                        <a14:foregroundMark x1="53834" y1="43770" x2="52236" y2="52396"/>
                        <a14:foregroundMark x1="49521" y1="61502" x2="49521" y2="82772"/>
                        <a14:foregroundMark x1="57508" y1="18850" x2="57508" y2="18850"/>
                        <a14:foregroundMark x1="50479" y1="21086" x2="50479" y2="21086"/>
                        <a14:foregroundMark x1="63259" y1="35144" x2="63259" y2="35144"/>
                        <a14:foregroundMark x1="64217" y1="35942" x2="64217" y2="36422"/>
                        <a14:foregroundMark x1="36102" y1="36262" x2="36102" y2="36262"/>
                        <a14:foregroundMark x1="36901" y1="35623" x2="36901" y2="35623"/>
                        <a14:foregroundMark x1="36901" y1="35144" x2="36901" y2="35144"/>
                        <a14:foregroundMark x1="36102" y1="36102" x2="35942" y2="36741"/>
                        <a14:foregroundMark x1="35304" y1="37061" x2="35304" y2="37061"/>
                        <a14:foregroundMark x1="36422" y1="36262" x2="36901" y2="35942"/>
                        <a14:foregroundMark x1="38179" y1="35942" x2="38978" y2="35942"/>
                        <a14:backgroundMark x1="51917" y1="86581" x2="48403" y2="85783"/>
                        <a14:backgroundMark x1="49840" y1="84345" x2="49840" y2="84345"/>
                        <a14:backgroundMark x1="50319" y1="84026" x2="48882" y2="84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2301" y="1600200"/>
            <a:ext cx="5286146" cy="528614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D617E6-AB3F-36F1-E8B0-AE6691A7D044}"/>
              </a:ext>
            </a:extLst>
          </p:cNvPr>
          <p:cNvCxnSpPr>
            <a:cxnSpLocks/>
          </p:cNvCxnSpPr>
          <p:nvPr/>
        </p:nvCxnSpPr>
        <p:spPr>
          <a:xfrm flipH="1">
            <a:off x="4499811" y="1600200"/>
            <a:ext cx="1504981" cy="17445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409CBA9-F1DF-78FC-BEDD-376194C3B542}"/>
              </a:ext>
            </a:extLst>
          </p:cNvPr>
          <p:cNvSpPr/>
          <p:nvPr/>
        </p:nvSpPr>
        <p:spPr>
          <a:xfrm>
            <a:off x="2691604" y="2966679"/>
            <a:ext cx="1927332" cy="30441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B29B44-E8E0-471B-11BE-72791B93D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403" y1="40895" x2="48403" y2="40895"/>
                        <a14:foregroundMark x1="48243" y1="37061" x2="48243" y2="37061"/>
                        <a14:foregroundMark x1="50479" y1="30032" x2="50479" y2="30032"/>
                        <a14:foregroundMark x1="50000" y1="22364" x2="50000" y2="22364"/>
                        <a14:foregroundMark x1="47604" y1="36262" x2="48882" y2="38658"/>
                        <a14:foregroundMark x1="54952" y1="36102" x2="42173" y2="36102"/>
                        <a14:foregroundMark x1="37380" y1="36422" x2="37380" y2="36422"/>
                        <a14:foregroundMark x1="38339" y1="36422" x2="41054" y2="36422"/>
                        <a14:foregroundMark x1="36581" y1="36422" x2="37540" y2="35144"/>
                        <a14:foregroundMark x1="35463" y1="37540" x2="45208" y2="35463"/>
                        <a14:foregroundMark x1="45208" y1="35463" x2="58307" y2="35463"/>
                        <a14:foregroundMark x1="61182" y1="36102" x2="61182" y2="36102"/>
                        <a14:foregroundMark x1="61821" y1="35463" x2="39936" y2="35463"/>
                        <a14:foregroundMark x1="56869" y1="50160" x2="55272" y2="60543"/>
                        <a14:foregroundMark x1="53834" y1="43770" x2="52236" y2="52396"/>
                        <a14:foregroundMark x1="49521" y1="61502" x2="49521" y2="82772"/>
                        <a14:foregroundMark x1="57508" y1="18850" x2="57508" y2="18850"/>
                        <a14:foregroundMark x1="50479" y1="21086" x2="50479" y2="21086"/>
                        <a14:foregroundMark x1="63259" y1="35144" x2="63259" y2="35144"/>
                        <a14:foregroundMark x1="64217" y1="35942" x2="64217" y2="36422"/>
                        <a14:foregroundMark x1="36102" y1="36262" x2="36102" y2="36262"/>
                        <a14:foregroundMark x1="36901" y1="35623" x2="36901" y2="35623"/>
                        <a14:foregroundMark x1="36901" y1="35144" x2="36901" y2="35144"/>
                        <a14:foregroundMark x1="36102" y1="36102" x2="35942" y2="36741"/>
                        <a14:foregroundMark x1="35304" y1="37061" x2="35304" y2="37061"/>
                        <a14:foregroundMark x1="36422" y1="36262" x2="36901" y2="35942"/>
                        <a14:foregroundMark x1="38179" y1="35942" x2="38978" y2="35942"/>
                        <a14:backgroundMark x1="51917" y1="86581" x2="48403" y2="85783"/>
                        <a14:backgroundMark x1="49840" y1="84345" x2="49840" y2="84345"/>
                        <a14:backgroundMark x1="50319" y1="84026" x2="48882" y2="84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5422" y="2745415"/>
            <a:ext cx="3486651" cy="348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23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FF57D8-769C-1485-C5EE-B85A29031CEF}"/>
              </a:ext>
            </a:extLst>
          </p:cNvPr>
          <p:cNvSpPr txBox="1"/>
          <p:nvPr/>
        </p:nvSpPr>
        <p:spPr>
          <a:xfrm>
            <a:off x="2780186" y="829970"/>
            <a:ext cx="6631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</a:t>
            </a:r>
            <a:r>
              <a:rPr lang="en-US" sz="4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</a:t>
            </a:r>
            <a:r>
              <a:rPr lang="en-US" sz="4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Verb Endings: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D0848FA-E94E-D54F-E0BE-7F5E6E9A4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253251"/>
              </p:ext>
            </p:extLst>
          </p:nvPr>
        </p:nvGraphicFramePr>
        <p:xfrm>
          <a:off x="2600147" y="2021481"/>
          <a:ext cx="6991684" cy="1578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921">
                  <a:extLst>
                    <a:ext uri="{9D8B030D-6E8A-4147-A177-3AD203B41FA5}">
                      <a16:colId xmlns:a16="http://schemas.microsoft.com/office/drawing/2014/main" val="3725334958"/>
                    </a:ext>
                  </a:extLst>
                </a:gridCol>
                <a:gridCol w="1747921">
                  <a:extLst>
                    <a:ext uri="{9D8B030D-6E8A-4147-A177-3AD203B41FA5}">
                      <a16:colId xmlns:a16="http://schemas.microsoft.com/office/drawing/2014/main" val="529416651"/>
                    </a:ext>
                  </a:extLst>
                </a:gridCol>
                <a:gridCol w="1747921">
                  <a:extLst>
                    <a:ext uri="{9D8B030D-6E8A-4147-A177-3AD203B41FA5}">
                      <a16:colId xmlns:a16="http://schemas.microsoft.com/office/drawing/2014/main" val="391587634"/>
                    </a:ext>
                  </a:extLst>
                </a:gridCol>
                <a:gridCol w="1747921">
                  <a:extLst>
                    <a:ext uri="{9D8B030D-6E8A-4147-A177-3AD203B41FA5}">
                      <a16:colId xmlns:a16="http://schemas.microsoft.com/office/drawing/2014/main" val="579191259"/>
                    </a:ext>
                  </a:extLst>
                </a:gridCol>
              </a:tblGrid>
              <a:tr h="469173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Yo</a:t>
                      </a:r>
                      <a:endParaRPr lang="en-US" b="1" dirty="0">
                        <a:solidFill>
                          <a:schemeClr val="tx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-o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Nosotros</a:t>
                      </a:r>
                      <a:endParaRPr lang="en-US" b="1" dirty="0">
                        <a:solidFill>
                          <a:schemeClr val="tx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-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amos</a:t>
                      </a:r>
                      <a:endParaRPr lang="en-US" b="1" dirty="0">
                        <a:solidFill>
                          <a:schemeClr val="tx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548775"/>
                  </a:ext>
                </a:extLst>
              </a:tr>
              <a:tr h="46917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-as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Vosotros</a:t>
                      </a:r>
                      <a:endParaRPr lang="en-US" b="1" dirty="0">
                        <a:solidFill>
                          <a:schemeClr val="tx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-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áis</a:t>
                      </a:r>
                      <a:endParaRPr lang="en-US" b="1" dirty="0">
                        <a:solidFill>
                          <a:schemeClr val="tx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524480"/>
                  </a:ext>
                </a:extLst>
              </a:tr>
              <a:tr h="469173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Él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/Ella/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Usted</a:t>
                      </a:r>
                      <a:endParaRPr lang="en-US" b="1" dirty="0">
                        <a:solidFill>
                          <a:schemeClr val="tx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-a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Ellos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/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Ellas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/</a:t>
                      </a:r>
                    </a:p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Ustedes</a:t>
                      </a:r>
                      <a:endParaRPr lang="en-US" b="1" dirty="0">
                        <a:solidFill>
                          <a:schemeClr val="tx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-an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957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123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bed with a pink blanket and a clock&#10;&#10;Description automatically generated">
            <a:extLst>
              <a:ext uri="{FF2B5EF4-FFF2-40B4-BE49-F238E27FC236}">
                <a16:creationId xmlns:a16="http://schemas.microsoft.com/office/drawing/2014/main" id="{64F04975-5685-16B8-E056-3BF175B87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48" b="2163"/>
          <a:stretch/>
        </p:blipFill>
        <p:spPr>
          <a:xfrm>
            <a:off x="20" y="0"/>
            <a:ext cx="12191980" cy="68580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908C41-69BD-2506-310F-08868B65B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1" b="96692" l="3108" r="96622">
                        <a14:foregroundMark x1="57297" y1="8049" x2="57297" y2="8049"/>
                        <a14:foregroundMark x1="54054" y1="4631" x2="54054" y2="4631"/>
                        <a14:foregroundMark x1="58649" y1="22822" x2="58243" y2="23705"/>
                        <a14:foregroundMark x1="48243" y1="21720" x2="45000" y2="23153"/>
                        <a14:foregroundMark x1="74865" y1="50276" x2="74865" y2="50276"/>
                        <a14:foregroundMark x1="83784" y1="46086" x2="83784" y2="46086"/>
                        <a14:foregroundMark x1="84324" y1="44983" x2="84324" y2="44983"/>
                        <a14:foregroundMark x1="87703" y1="45424" x2="87568" y2="46968"/>
                        <a14:foregroundMark x1="86622" y1="41345" x2="86622" y2="41345"/>
                        <a14:foregroundMark x1="92703" y1="48732" x2="92703" y2="48732"/>
                        <a14:foregroundMark x1="83514" y1="55678" x2="83514" y2="55678"/>
                        <a14:foregroundMark x1="96622" y1="49945" x2="96622" y2="49945"/>
                        <a14:foregroundMark x1="95135" y1="53363" x2="95135" y2="53363"/>
                        <a14:foregroundMark x1="6081" y1="64498" x2="6081" y2="64498"/>
                        <a14:foregroundMark x1="4865" y1="49724" x2="4865" y2="49724"/>
                        <a14:foregroundMark x1="16486" y1="43771" x2="16486" y2="43771"/>
                        <a14:foregroundMark x1="19595" y1="44212" x2="18649" y2="49173"/>
                        <a14:foregroundMark x1="4189" y1="65711" x2="4189" y2="65711"/>
                        <a14:foregroundMark x1="54054" y1="65270" x2="53514" y2="62845"/>
                        <a14:foregroundMark x1="44054" y1="64498" x2="44054" y2="64498"/>
                        <a14:foregroundMark x1="42162" y1="64388" x2="42162" y2="64388"/>
                        <a14:foregroundMark x1="43108" y1="60639" x2="42162" y2="63727"/>
                        <a14:foregroundMark x1="3378" y1="49283" x2="3378" y2="49283"/>
                        <a14:foregroundMark x1="59459" y1="96582" x2="57973" y2="91290"/>
                        <a14:foregroundMark x1="40405" y1="96692" x2="40405" y2="96692"/>
                        <a14:backgroundMark x1="81351" y1="33627" x2="81351" y2="33627"/>
                        <a14:backgroundMark x1="77838" y1="40463" x2="77838" y2="40463"/>
                        <a14:backgroundMark x1="77297" y1="40353" x2="77297" y2="40353"/>
                        <a14:backgroundMark x1="21757" y1="39802" x2="21757" y2="398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95" y="2549234"/>
            <a:ext cx="3602170" cy="44150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50530-6853-B906-3702-1940B4430664}"/>
              </a:ext>
            </a:extLst>
          </p:cNvPr>
          <p:cNvSpPr txBox="1"/>
          <p:nvPr/>
        </p:nvSpPr>
        <p:spPr>
          <a:xfrm>
            <a:off x="6384586" y="610242"/>
            <a:ext cx="2460930" cy="193899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latin typeface="Cavolini" panose="03000502040302020204" pitchFamily="66" charset="0"/>
                <a:cs typeface="Cavolini" panose="03000502040302020204" pitchFamily="66" charset="0"/>
              </a:rPr>
              <a:t>Llevar</a:t>
            </a:r>
            <a:endParaRPr 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To wear</a:t>
            </a:r>
          </a:p>
        </p:txBody>
      </p:sp>
    </p:spTree>
    <p:extLst>
      <p:ext uri="{BB962C8B-B14F-4D97-AF65-F5344CB8AC3E}">
        <p14:creationId xmlns:p14="http://schemas.microsoft.com/office/powerpoint/2010/main" val="12789850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corn tamales on a cloth&#10;&#10;Description automatically generated">
            <a:extLst>
              <a:ext uri="{FF2B5EF4-FFF2-40B4-BE49-F238E27FC236}">
                <a16:creationId xmlns:a16="http://schemas.microsoft.com/office/drawing/2014/main" id="{A07D4301-179E-1C4B-D32C-B0FD4D9DA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" r="1" b="1"/>
          <a:stretch/>
        </p:blipFill>
        <p:spPr>
          <a:xfrm>
            <a:off x="20" y="-1"/>
            <a:ext cx="4654276" cy="6858000"/>
          </a:xfrm>
          <a:prstGeom prst="rect">
            <a:avLst/>
          </a:prstGeom>
          <a:noFill/>
        </p:spPr>
      </p:pic>
      <p:pic>
        <p:nvPicPr>
          <p:cNvPr id="6" name="Picture 5" descr="A group of men playing instruments&#10;&#10;Description automatically generated">
            <a:extLst>
              <a:ext uri="{FF2B5EF4-FFF2-40B4-BE49-F238E27FC236}">
                <a16:creationId xmlns:a16="http://schemas.microsoft.com/office/drawing/2014/main" id="{33A08A72-05CF-BA4D-86ED-FE6714018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98"/>
          <a:stretch/>
        </p:blipFill>
        <p:spPr>
          <a:xfrm>
            <a:off x="4774005" y="10"/>
            <a:ext cx="7417994" cy="4526265"/>
          </a:xfrm>
          <a:prstGeom prst="rect">
            <a:avLst/>
          </a:prstGeom>
          <a:noFill/>
        </p:spPr>
      </p:pic>
      <p:pic>
        <p:nvPicPr>
          <p:cNvPr id="5" name="Picture 4" descr="A colorful pinata with flags and confetti&#10;&#10;Description automatically generated">
            <a:extLst>
              <a:ext uri="{FF2B5EF4-FFF2-40B4-BE49-F238E27FC236}">
                <a16:creationId xmlns:a16="http://schemas.microsoft.com/office/drawing/2014/main" id="{7E08F1C0-C20E-311D-AE50-AB1E54E9CD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6876"/>
          <a:stretch/>
        </p:blipFill>
        <p:spPr>
          <a:xfrm>
            <a:off x="4774005" y="4629736"/>
            <a:ext cx="2392858" cy="2228264"/>
          </a:xfrm>
          <a:prstGeom prst="rect">
            <a:avLst/>
          </a:prstGeom>
          <a:noFill/>
        </p:spPr>
      </p:pic>
      <p:pic>
        <p:nvPicPr>
          <p:cNvPr id="2" name="Picture 1" descr="A child wearing a blindfold and wearing a party hat&#10;&#10;Description automatically generated">
            <a:extLst>
              <a:ext uri="{FF2B5EF4-FFF2-40B4-BE49-F238E27FC236}">
                <a16:creationId xmlns:a16="http://schemas.microsoft.com/office/drawing/2014/main" id="{B67F75B9-65BB-B441-EF16-D3759C8E33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59" r="559" b="6"/>
          <a:stretch/>
        </p:blipFill>
        <p:spPr>
          <a:xfrm>
            <a:off x="7270322" y="4629737"/>
            <a:ext cx="2409107" cy="2228264"/>
          </a:xfrm>
          <a:prstGeom prst="rect">
            <a:avLst/>
          </a:prstGeom>
          <a:noFill/>
        </p:spPr>
      </p:pic>
      <p:pic>
        <p:nvPicPr>
          <p:cNvPr id="4" name="Picture 3" descr="A bowl of soup with meat and beans&#10;&#10;Description automatically generated">
            <a:extLst>
              <a:ext uri="{FF2B5EF4-FFF2-40B4-BE49-F238E27FC236}">
                <a16:creationId xmlns:a16="http://schemas.microsoft.com/office/drawing/2014/main" id="{7EA95BDA-3770-63AB-6467-EDDF4F9A71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97" r="11956" b="5"/>
          <a:stretch/>
        </p:blipFill>
        <p:spPr>
          <a:xfrm>
            <a:off x="9783443" y="4629735"/>
            <a:ext cx="2408549" cy="2228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877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4536919" y="3428999"/>
            <a:ext cx="3118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Comprar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100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CF40E-8353-C2F3-D109-3E8B0B7DF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34" t="-1" r="4999" b="-1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C7F492-A149-505E-0198-09AD48D22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40" y="231074"/>
            <a:ext cx="10681118" cy="6626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D1009E-DE81-D20D-9CCD-3D615EE44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7" b="96606" l="3919" r="95946">
                        <a14:foregroundMark x1="51757" y1="8877" x2="51757" y2="8877"/>
                        <a14:foregroundMark x1="58919" y1="6397" x2="50270" y2="7311"/>
                        <a14:foregroundMark x1="52027" y1="3525" x2="52027" y2="3525"/>
                        <a14:foregroundMark x1="81351" y1="2350" x2="81351" y2="2350"/>
                        <a14:foregroundMark x1="88649" y1="21671" x2="88649" y2="21671"/>
                        <a14:foregroundMark x1="93784" y1="22846" x2="93784" y2="22846"/>
                        <a14:foregroundMark x1="96216" y1="32507" x2="96216" y2="32507"/>
                        <a14:foregroundMark x1="8378" y1="28982" x2="8378" y2="28982"/>
                        <a14:foregroundMark x1="4324" y1="35770" x2="4324" y2="35770"/>
                        <a14:foregroundMark x1="50541" y1="2350" x2="50541" y2="2350"/>
                        <a14:foregroundMark x1="55135" y1="2219" x2="55135" y2="2219"/>
                        <a14:foregroundMark x1="51081" y1="1567" x2="51081" y2="1567"/>
                        <a14:foregroundMark x1="54595" y1="96606" x2="54730" y2="95822"/>
                        <a14:foregroundMark x1="55405" y1="93211" x2="55405" y2="92689"/>
                        <a14:foregroundMark x1="89459" y1="12663" x2="89459" y2="12663"/>
                        <a14:backgroundMark x1="17973" y1="20757" x2="17973" y2="20757"/>
                        <a14:backgroundMark x1="18784" y1="17102" x2="18784" y2="17102"/>
                        <a14:backgroundMark x1="18919" y1="15796" x2="18919" y2="15796"/>
                        <a14:backgroundMark x1="37973" y1="23890" x2="37973" y2="23890"/>
                        <a14:backgroundMark x1="39730" y1="24674" x2="39730" y2="24674"/>
                        <a14:backgroundMark x1="64595" y1="22454" x2="64595" y2="22454"/>
                        <a14:backgroundMark x1="62027" y1="24543" x2="62027" y2="24543"/>
                        <a14:backgroundMark x1="80270" y1="14752" x2="80270" y2="14752"/>
                        <a14:backgroundMark x1="81757" y1="11749" x2="81757" y2="11749"/>
                        <a14:backgroundMark x1="84595" y1="13316" x2="84595" y2="13316"/>
                        <a14:backgroundMark x1="83378" y1="15013" x2="83378" y2="15013"/>
                        <a14:backgroundMark x1="26081" y1="22585" x2="26081" y2="22585"/>
                        <a14:backgroundMark x1="27297" y1="18930" x2="27297" y2="18930"/>
                        <a14:backgroundMark x1="64595" y1="49347" x2="64595" y2="493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1615" y="3480619"/>
            <a:ext cx="3312611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583AE9-C1F9-DEB9-AF2A-90B5D5507D6B}"/>
              </a:ext>
            </a:extLst>
          </p:cNvPr>
          <p:cNvSpPr txBox="1"/>
          <p:nvPr/>
        </p:nvSpPr>
        <p:spPr>
          <a:xfrm>
            <a:off x="369663" y="363421"/>
            <a:ext cx="2627642" cy="193899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latin typeface="Cavolini" panose="03000502040302020204" pitchFamily="66" charset="0"/>
                <a:cs typeface="Cavolini" panose="03000502040302020204" pitchFamily="66" charset="0"/>
              </a:rPr>
              <a:t>Comprar</a:t>
            </a:r>
            <a:endParaRPr 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To buy</a:t>
            </a:r>
          </a:p>
        </p:txBody>
      </p:sp>
    </p:spTree>
    <p:extLst>
      <p:ext uri="{BB962C8B-B14F-4D97-AF65-F5344CB8AC3E}">
        <p14:creationId xmlns:p14="http://schemas.microsoft.com/office/powerpoint/2010/main" val="4294182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4376619" y="3428999"/>
            <a:ext cx="3438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Necesitar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47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D13DD-F6B0-8362-5C2C-FD55EEFA4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18" r="100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AC6377-3269-9B69-65B2-24D1B2A8C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8" b="97507" l="6667" r="90000">
                        <a14:foregroundMark x1="6667" y1="44226" x2="6667" y2="44226"/>
                        <a14:foregroundMark x1="44167" y1="56299" x2="44167" y2="56299"/>
                        <a14:foregroundMark x1="23056" y1="59974" x2="23056" y2="59974"/>
                        <a14:foregroundMark x1="52222" y1="94357" x2="52222" y2="94357"/>
                        <a14:foregroundMark x1="46389" y1="93570" x2="46389" y2="93570"/>
                        <a14:foregroundMark x1="35278" y1="97507" x2="35278" y2="97507"/>
                        <a14:foregroundMark x1="21944" y1="59974" x2="21944" y2="59974"/>
                        <a14:foregroundMark x1="26389" y1="56430" x2="25000" y2="61811"/>
                        <a14:backgroundMark x1="77500" y1="13911" x2="59167" y2="19816"/>
                        <a14:backgroundMark x1="80278" y1="6693" x2="56111" y2="13386"/>
                        <a14:backgroundMark x1="66944" y1="5774" x2="51667" y2="10892"/>
                        <a14:backgroundMark x1="65000" y1="7743" x2="74722" y2="17848"/>
                        <a14:backgroundMark x1="74722" y1="17848" x2="81389" y2="19685"/>
                        <a14:backgroundMark x1="79167" y1="10499" x2="75833" y2="18898"/>
                        <a14:backgroundMark x1="83056" y1="12598" x2="78056" y2="18373"/>
                        <a14:backgroundMark x1="69722" y1="13648" x2="62500" y2="15486"/>
                        <a14:backgroundMark x1="67500" y1="12467" x2="67500" y2="12467"/>
                        <a14:backgroundMark x1="46111" y1="59186" x2="46111" y2="591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3063" y="1491915"/>
            <a:ext cx="2466947" cy="522170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92FEF60-7959-1088-AD2A-4C86BB5823C5}"/>
              </a:ext>
            </a:extLst>
          </p:cNvPr>
          <p:cNvSpPr/>
          <p:nvPr/>
        </p:nvSpPr>
        <p:spPr>
          <a:xfrm>
            <a:off x="6096000" y="733926"/>
            <a:ext cx="2478505" cy="192505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1870E-A8F8-DAD9-B64B-B79B1A37D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9" b="97496" l="10000" r="90000">
                        <a14:foregroundMark x1="58333" y1="35778" x2="58333" y2="35778"/>
                        <a14:foregroundMark x1="56667" y1="33095" x2="56667" y2="33095"/>
                        <a14:foregroundMark x1="46667" y1="66190" x2="50833" y2="83542"/>
                        <a14:foregroundMark x1="54444" y1="63864" x2="54444" y2="63864"/>
                        <a14:foregroundMark x1="51944" y1="68336" x2="51667" y2="67442"/>
                        <a14:foregroundMark x1="49444" y1="64937" x2="41389" y2="72451"/>
                        <a14:foregroundMark x1="43889" y1="73882" x2="44444" y2="87478"/>
                        <a14:foregroundMark x1="49167" y1="85331" x2="70190" y2="85331"/>
                        <a14:foregroundMark x1="66111" y1="68157" x2="73647" y2="79742"/>
                        <a14:foregroundMark x1="66389" y1="61717" x2="62222" y2="94275"/>
                        <a14:foregroundMark x1="57222" y1="62254" x2="52778" y2="82469"/>
                        <a14:foregroundMark x1="65556" y1="75134" x2="66111" y2="85331"/>
                        <a14:foregroundMark x1="48889" y1="97496" x2="48889" y2="97496"/>
                        <a14:foregroundMark x1="51944" y1="33810" x2="53333" y2="34526"/>
                        <a14:backgroundMark x1="41667" y1="13059" x2="22222" y2="47764"/>
                        <a14:backgroundMark x1="16389" y1="73166" x2="37500" y2="37030"/>
                        <a14:backgroundMark x1="47500" y1="14490" x2="85278" y2="30769"/>
                        <a14:backgroundMark x1="58611" y1="22719" x2="32222" y2="28980"/>
                        <a14:backgroundMark x1="70556" y1="32021" x2="83889" y2="59392"/>
                        <a14:backgroundMark x1="83889" y1="33274" x2="83889" y2="79249"/>
                        <a14:backgroundMark x1="86944" y1="77818" x2="84444" y2="98748"/>
                        <a14:backgroundMark x1="24167" y1="79249" x2="25278" y2="80143"/>
                        <a14:backgroundMark x1="28889" y1="79070" x2="29444" y2="85689"/>
                        <a14:backgroundMark x1="29167" y1="90698" x2="29167" y2="90698"/>
                        <a14:backgroundMark x1="74444" y1="86583" x2="74444" y2="86583"/>
                        <a14:backgroundMark x1="75278" y1="79785" x2="74722" y2="88372"/>
                        <a14:backgroundMark x1="74722" y1="88372" x2="74722" y2="88372"/>
                        <a14:backgroundMark x1="74444" y1="79964" x2="74444" y2="79964"/>
                        <a14:backgroundMark x1="31111" y1="91234" x2="31111" y2="91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1415" y="589546"/>
            <a:ext cx="1139019" cy="1768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C21DD5-8AEF-91DC-BA54-76ADBF9EB0CC}"/>
              </a:ext>
            </a:extLst>
          </p:cNvPr>
          <p:cNvSpPr txBox="1"/>
          <p:nvPr/>
        </p:nvSpPr>
        <p:spPr>
          <a:xfrm>
            <a:off x="1147391" y="522419"/>
            <a:ext cx="2895344" cy="193899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latin typeface="Cavolini" panose="03000502040302020204" pitchFamily="66" charset="0"/>
                <a:cs typeface="Cavolini" panose="03000502040302020204" pitchFamily="66" charset="0"/>
              </a:rPr>
              <a:t>Necesitar</a:t>
            </a:r>
            <a:endParaRPr 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To need</a:t>
            </a:r>
          </a:p>
        </p:txBody>
      </p:sp>
    </p:spTree>
    <p:extLst>
      <p:ext uri="{BB962C8B-B14F-4D97-AF65-F5344CB8AC3E}">
        <p14:creationId xmlns:p14="http://schemas.microsoft.com/office/powerpoint/2010/main" val="1017108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198412" y="3428998"/>
            <a:ext cx="5795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Cambiar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 de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ropa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170495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271</Words>
  <Application>Microsoft Office PowerPoint</Application>
  <PresentationFormat>Widescreen</PresentationFormat>
  <Paragraphs>102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Cavolini</vt:lpstr>
      <vt:lpstr>Century Gothic</vt:lpstr>
      <vt:lpstr>Neue Haas Grotesk Text Pro</vt:lpstr>
      <vt:lpstr>VanillaVTI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Sandy O'Keefe</cp:lastModifiedBy>
  <cp:revision>33</cp:revision>
  <dcterms:created xsi:type="dcterms:W3CDTF">2023-10-16T15:58:05Z</dcterms:created>
  <dcterms:modified xsi:type="dcterms:W3CDTF">2023-12-07T19:22:39Z</dcterms:modified>
</cp:coreProperties>
</file>