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4205bb15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94205bb15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93666998a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93666998a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93666998a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93666998a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93666998a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93666998a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933c78bae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933c78bae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933c78bae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933c78bae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933c78bae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933c78bae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933c78bae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933c78bae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933c78bae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933c78bae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933c78bae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933c78bae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933c78bae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933c78bae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4205bb1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94205bb1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E7FB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79000"/>
            <a:ext cx="8520600" cy="10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Impact"/>
                <a:ea typeface="Impact"/>
                <a:cs typeface="Impact"/>
                <a:sym typeface="Impact"/>
              </a:rPr>
              <a:t>Lionel Messi</a:t>
            </a:r>
            <a:endParaRPr sz="60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10180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World Soccer Legend!</a:t>
            </a:r>
            <a:endParaRPr i="1"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7163" y="1681950"/>
            <a:ext cx="4189674" cy="313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420" y="2298545"/>
            <a:ext cx="1324650" cy="132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2270" y="2298545"/>
            <a:ext cx="1324650" cy="13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185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/>
        </p:nvSpPr>
        <p:spPr>
          <a:xfrm>
            <a:off x="7802750" y="1618275"/>
            <a:ext cx="14085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Barcelona</a:t>
            </a:r>
            <a:endParaRPr sz="1800"/>
          </a:p>
        </p:txBody>
      </p:sp>
      <p:sp>
        <p:nvSpPr>
          <p:cNvPr id="130" name="Google Shape;130;p22"/>
          <p:cNvSpPr/>
          <p:nvPr/>
        </p:nvSpPr>
        <p:spPr>
          <a:xfrm>
            <a:off x="6479525" y="1807700"/>
            <a:ext cx="96000" cy="106800"/>
          </a:xfrm>
          <a:prstGeom prst="flowChart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1" name="Google Shape;131;p22"/>
          <p:cNvCxnSpPr>
            <a:stCxn id="129" idx="1"/>
            <a:endCxn id="130" idx="6"/>
          </p:cNvCxnSpPr>
          <p:nvPr/>
        </p:nvCxnSpPr>
        <p:spPr>
          <a:xfrm flipH="1">
            <a:off x="6575450" y="1836975"/>
            <a:ext cx="1227300" cy="2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22"/>
          <p:cNvSpPr txBox="1"/>
          <p:nvPr/>
        </p:nvSpPr>
        <p:spPr>
          <a:xfrm>
            <a:off x="4003800" y="2031675"/>
            <a:ext cx="11097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Impact"/>
                <a:ea typeface="Impact"/>
                <a:cs typeface="Impact"/>
                <a:sym typeface="Impact"/>
              </a:rPr>
              <a:t>España</a:t>
            </a:r>
            <a:endParaRPr sz="24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912" y="303075"/>
            <a:ext cx="2256938" cy="150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900" y="2529076"/>
            <a:ext cx="1962252" cy="199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F7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269000" y="445025"/>
            <a:ext cx="85206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latin typeface="Impact"/>
                <a:ea typeface="Impact"/>
                <a:cs typeface="Impact"/>
                <a:sym typeface="Impact"/>
              </a:rPr>
              <a:t>Essential Questions – Messi’s Childhood:</a:t>
            </a:r>
            <a:endParaRPr sz="32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>
            <a:off x="311700" y="11097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What was Messi like as a child?</a:t>
            </a:r>
            <a:endParaRPr sz="3000">
              <a:solidFill>
                <a:schemeClr val="dk1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What obstacles/challenges did Messi face?</a:t>
            </a:r>
            <a:endParaRPr sz="3000">
              <a:solidFill>
                <a:schemeClr val="dk1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What difficult decision did Messi and his family have to make for Messi’s future?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2950" y="2768125"/>
            <a:ext cx="2279351" cy="227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90C8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Impact"/>
                <a:ea typeface="Impact"/>
                <a:cs typeface="Impact"/>
                <a:sym typeface="Impact"/>
              </a:rPr>
              <a:t>Essential Questions – Messi, the Soccer Player:</a:t>
            </a:r>
            <a:endParaRPr sz="36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7" name="Google Shape;147;p24"/>
          <p:cNvSpPr txBox="1">
            <a:spLocks noGrp="1"/>
          </p:cNvSpPr>
          <p:nvPr>
            <p:ph type="body" idx="1"/>
          </p:nvPr>
        </p:nvSpPr>
        <p:spPr>
          <a:xfrm>
            <a:off x="311700" y="11097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Where did Messi play (for what team) for most of his career?</a:t>
            </a:r>
            <a:endParaRPr sz="3000">
              <a:solidFill>
                <a:schemeClr val="dk1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What is Messi’s soccer-playing style?</a:t>
            </a:r>
            <a:endParaRPr sz="3000">
              <a:solidFill>
                <a:schemeClr val="dk1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What accomplishments did Messi achieve in his career?</a:t>
            </a:r>
            <a:endParaRPr sz="3000">
              <a:solidFill>
                <a:schemeClr val="dk1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Where is Messi playing now?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148" name="Google Shape;1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8250" y="3515025"/>
            <a:ext cx="1332975" cy="133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FBAB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Impact"/>
                <a:ea typeface="Impact"/>
                <a:cs typeface="Impact"/>
                <a:sym typeface="Impact"/>
              </a:rPr>
              <a:t>Essential Questions – Messi and His Legacy:</a:t>
            </a:r>
            <a:endParaRPr sz="32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1"/>
          </p:nvPr>
        </p:nvSpPr>
        <p:spPr>
          <a:xfrm>
            <a:off x="311700" y="11097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How will Messi be remembered throughout history?</a:t>
            </a:r>
            <a:endParaRPr sz="3000">
              <a:solidFill>
                <a:schemeClr val="dk1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Besides having amazing soccer skills, how is Messi an inspiration to others?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3450" y="2842775"/>
            <a:ext cx="2620350" cy="196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2900" y="3987325"/>
            <a:ext cx="874075" cy="87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F68F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535800" y="280650"/>
            <a:ext cx="2379600" cy="22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Messi was born in Rosario, Argentina.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8902" y="0"/>
            <a:ext cx="411379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7211850" y="1592300"/>
            <a:ext cx="15153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USA</a:t>
            </a:r>
            <a:endParaRPr sz="2400"/>
          </a:p>
        </p:txBody>
      </p:sp>
      <p:sp>
        <p:nvSpPr>
          <p:cNvPr id="66" name="Google Shape;66;p14"/>
          <p:cNvSpPr txBox="1"/>
          <p:nvPr/>
        </p:nvSpPr>
        <p:spPr>
          <a:xfrm>
            <a:off x="7162475" y="3305925"/>
            <a:ext cx="15153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Argentina</a:t>
            </a:r>
            <a:endParaRPr sz="2400"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650" y="2138425"/>
            <a:ext cx="1910099" cy="2741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14"/>
          <p:cNvCxnSpPr>
            <a:stCxn id="65" idx="1"/>
          </p:cNvCxnSpPr>
          <p:nvPr/>
        </p:nvCxnSpPr>
        <p:spPr>
          <a:xfrm rot="10800000">
            <a:off x="4644150" y="1704800"/>
            <a:ext cx="2567700" cy="18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14"/>
          <p:cNvCxnSpPr/>
          <p:nvPr/>
        </p:nvCxnSpPr>
        <p:spPr>
          <a:xfrm flipH="1">
            <a:off x="5412575" y="3604725"/>
            <a:ext cx="1749900" cy="26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BF5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119525" y="3258975"/>
            <a:ext cx="21666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Rosario, Argentina</a:t>
            </a:r>
            <a:endParaRPr sz="1800"/>
          </a:p>
        </p:txBody>
      </p:sp>
      <p:cxnSp>
        <p:nvCxnSpPr>
          <p:cNvPr id="76" name="Google Shape;76;p15"/>
          <p:cNvCxnSpPr>
            <a:stCxn id="75" idx="3"/>
            <a:endCxn id="77" idx="3"/>
          </p:cNvCxnSpPr>
          <p:nvPr/>
        </p:nvCxnSpPr>
        <p:spPr>
          <a:xfrm rot="10800000" flipH="1">
            <a:off x="2286125" y="3301275"/>
            <a:ext cx="1931400" cy="23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" name="Google Shape;77;p15"/>
          <p:cNvSpPr/>
          <p:nvPr/>
        </p:nvSpPr>
        <p:spPr>
          <a:xfrm>
            <a:off x="4206575" y="3237625"/>
            <a:ext cx="75000" cy="74700"/>
          </a:xfrm>
          <a:prstGeom prst="flowChart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188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bandera de Argentina</a:t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6900" y="810900"/>
            <a:ext cx="6444500" cy="402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9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210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Messi was a talented soccer player as a young child.  However, he faced some health challenges.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31425"/>
            <a:ext cx="2551026" cy="351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8500" y="1306363"/>
            <a:ext cx="4081824" cy="229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5903" y="1231425"/>
            <a:ext cx="2403448" cy="35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0500" y="3773600"/>
            <a:ext cx="1307200" cy="13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6AD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11700" y="210250"/>
            <a:ext cx="8520600" cy="1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 overcame these challenges to become one of the </a:t>
            </a:r>
            <a:r>
              <a:rPr lang="en" i="1"/>
              <a:t>greatest soccer players of all time!</a:t>
            </a:r>
            <a:endParaRPr i="1"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96700"/>
            <a:ext cx="4688744" cy="35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2340" y="1351300"/>
            <a:ext cx="4931659" cy="338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9F3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0150" y="500063"/>
            <a:ext cx="6667500" cy="414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75" y="893851"/>
            <a:ext cx="4504826" cy="317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F687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11700" y="266450"/>
            <a:ext cx="8520600" cy="8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learn more about Lionel Messi!</a:t>
            </a: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600" y="1074350"/>
            <a:ext cx="5060570" cy="35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4900" y="978475"/>
            <a:ext cx="2586775" cy="377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4F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7425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866500" y="3419050"/>
            <a:ext cx="1259100" cy="7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Rosario, Argentina</a:t>
            </a:r>
            <a:endParaRPr sz="1800"/>
          </a:p>
        </p:txBody>
      </p:sp>
      <p:sp>
        <p:nvSpPr>
          <p:cNvPr id="119" name="Google Shape;119;p21"/>
          <p:cNvSpPr txBox="1"/>
          <p:nvPr/>
        </p:nvSpPr>
        <p:spPr>
          <a:xfrm>
            <a:off x="7461275" y="1615625"/>
            <a:ext cx="14085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Barcelona, Spain</a:t>
            </a:r>
            <a:endParaRPr sz="1800"/>
          </a:p>
        </p:txBody>
      </p:sp>
      <p:sp>
        <p:nvSpPr>
          <p:cNvPr id="120" name="Google Shape;120;p21"/>
          <p:cNvSpPr txBox="1"/>
          <p:nvPr/>
        </p:nvSpPr>
        <p:spPr>
          <a:xfrm>
            <a:off x="1005225" y="1498225"/>
            <a:ext cx="7362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USA</a:t>
            </a:r>
            <a:endParaRPr sz="1800"/>
          </a:p>
        </p:txBody>
      </p:sp>
      <p:cxnSp>
        <p:nvCxnSpPr>
          <p:cNvPr id="121" name="Google Shape;121;p21"/>
          <p:cNvCxnSpPr>
            <a:stCxn id="120" idx="3"/>
          </p:cNvCxnSpPr>
          <p:nvPr/>
        </p:nvCxnSpPr>
        <p:spPr>
          <a:xfrm>
            <a:off x="1741425" y="1716925"/>
            <a:ext cx="1227300" cy="25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21"/>
          <p:cNvCxnSpPr>
            <a:stCxn id="118" idx="3"/>
          </p:cNvCxnSpPr>
          <p:nvPr/>
        </p:nvCxnSpPr>
        <p:spPr>
          <a:xfrm>
            <a:off x="2125600" y="3787150"/>
            <a:ext cx="1707600" cy="19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" name="Google Shape;123;p21"/>
          <p:cNvCxnSpPr>
            <a:stCxn id="119" idx="1"/>
          </p:cNvCxnSpPr>
          <p:nvPr/>
        </p:nvCxnSpPr>
        <p:spPr>
          <a:xfrm flipH="1">
            <a:off x="5423075" y="1935725"/>
            <a:ext cx="2038200" cy="1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</Words>
  <Application>Microsoft Office PowerPoint</Application>
  <PresentationFormat>On-screen Show (16:9)</PresentationFormat>
  <Paragraphs>27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Impact</vt:lpstr>
      <vt:lpstr>Simple Light</vt:lpstr>
      <vt:lpstr>Lionel Messi</vt:lpstr>
      <vt:lpstr>Messi was born in Rosario, Argentina.</vt:lpstr>
      <vt:lpstr>PowerPoint Presentation</vt:lpstr>
      <vt:lpstr>La bandera de Argentina</vt:lpstr>
      <vt:lpstr>Messi was a talented soccer player as a young child.  However, he faced some health challenges. </vt:lpstr>
      <vt:lpstr>He overcame these challenges to become one of the greatest soccer players of all time!</vt:lpstr>
      <vt:lpstr>PowerPoint Presentation</vt:lpstr>
      <vt:lpstr>Let’s learn more about Lionel Messi!</vt:lpstr>
      <vt:lpstr>PowerPoint Presentation</vt:lpstr>
      <vt:lpstr>PowerPoint Presentation</vt:lpstr>
      <vt:lpstr>Essential Questions – Messi’s Childhood:</vt:lpstr>
      <vt:lpstr>Essential Questions – Messi, the Soccer Player:</vt:lpstr>
      <vt:lpstr>Essential Questions – Messi and His Legacy: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Lionel Messi</dc:title>
  <dc:creator>Lindsey Stapel</dc:creator>
  <cp:lastModifiedBy>Lindsey Stapel</cp:lastModifiedBy>
  <cp:revision>1</cp:revision>
  <dcterms:modified xsi:type="dcterms:W3CDTF">2023-11-06T19:35:54Z</dcterms:modified>
</cp:coreProperties>
</file>