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2"/>
  </p:notesMasterIdLst>
  <p:sldIdLst>
    <p:sldId id="256" r:id="rId2"/>
    <p:sldId id="257" r:id="rId3"/>
    <p:sldId id="260" r:id="rId4"/>
    <p:sldId id="327" r:id="rId5"/>
    <p:sldId id="353" r:id="rId6"/>
    <p:sldId id="354" r:id="rId7"/>
    <p:sldId id="355" r:id="rId8"/>
    <p:sldId id="329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5" r:id="rId17"/>
    <p:sldId id="364" r:id="rId18"/>
    <p:sldId id="363" r:id="rId19"/>
    <p:sldId id="366" r:id="rId20"/>
    <p:sldId id="367" r:id="rId21"/>
    <p:sldId id="368" r:id="rId22"/>
    <p:sldId id="369" r:id="rId23"/>
    <p:sldId id="370" r:id="rId24"/>
    <p:sldId id="371" r:id="rId25"/>
    <p:sldId id="373" r:id="rId26"/>
    <p:sldId id="372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93" r:id="rId41"/>
    <p:sldId id="388" r:id="rId42"/>
    <p:sldId id="392" r:id="rId43"/>
    <p:sldId id="389" r:id="rId44"/>
    <p:sldId id="391" r:id="rId45"/>
    <p:sldId id="394" r:id="rId46"/>
    <p:sldId id="395" r:id="rId47"/>
    <p:sldId id="396" r:id="rId48"/>
    <p:sldId id="397" r:id="rId49"/>
    <p:sldId id="398" r:id="rId50"/>
    <p:sldId id="39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DB82E-7528-460B-B2D9-F9C561B9C580}">
          <p14:sldIdLst>
            <p14:sldId id="256"/>
            <p14:sldId id="257"/>
            <p14:sldId id="260"/>
            <p14:sldId id="327"/>
            <p14:sldId id="353"/>
            <p14:sldId id="354"/>
          </p14:sldIdLst>
        </p14:section>
        <p14:section name="Vocabulary" id="{FA021CE0-7528-46F6-B545-EE7863AC1898}">
          <p14:sldIdLst>
            <p14:sldId id="355"/>
            <p14:sldId id="329"/>
            <p14:sldId id="356"/>
            <p14:sldId id="357"/>
            <p14:sldId id="358"/>
            <p14:sldId id="359"/>
            <p14:sldId id="360"/>
            <p14:sldId id="361"/>
            <p14:sldId id="362"/>
            <p14:sldId id="365"/>
            <p14:sldId id="364"/>
            <p14:sldId id="363"/>
            <p14:sldId id="366"/>
            <p14:sldId id="367"/>
            <p14:sldId id="368"/>
            <p14:sldId id="369"/>
            <p14:sldId id="370"/>
            <p14:sldId id="371"/>
            <p14:sldId id="373"/>
            <p14:sldId id="372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93"/>
            <p14:sldId id="388"/>
            <p14:sldId id="392"/>
            <p14:sldId id="389"/>
            <p14:sldId id="391"/>
            <p14:sldId id="394"/>
            <p14:sldId id="395"/>
            <p14:sldId id="396"/>
            <p14:sldId id="397"/>
            <p14:sldId id="398"/>
            <p14:sldId id="3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8C"/>
    <a:srgbClr val="F67ACD"/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4DABA-77B2-47C3-8316-BA7F248B7B1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9FE1-0ED2-4FAA-9F01-6E9C48A4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store&#10;&#10;Description automatically generated">
            <a:extLst>
              <a:ext uri="{FF2B5EF4-FFF2-40B4-BE49-F238E27FC236}">
                <a16:creationId xmlns:a16="http://schemas.microsoft.com/office/drawing/2014/main" id="{9AE60180-D4E8-45BC-B632-5B4909473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71" t="10017" r="1071" b="22416"/>
          <a:stretch/>
        </p:blipFill>
        <p:spPr>
          <a:xfrm>
            <a:off x="0" y="0"/>
            <a:ext cx="12191980" cy="68579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59FCA2-619E-D9C0-37A6-E97571E90097}"/>
              </a:ext>
            </a:extLst>
          </p:cNvPr>
          <p:cNvSpPr txBox="1"/>
          <p:nvPr/>
        </p:nvSpPr>
        <p:spPr>
          <a:xfrm>
            <a:off x="333375" y="628649"/>
            <a:ext cx="3581400" cy="11144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3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pantalones</a:t>
            </a:r>
            <a:r>
              <a:rPr lang="en-US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= the pants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6BDD08-9466-A39E-8653-B3AA2EB93DF9}"/>
              </a:ext>
            </a:extLst>
          </p:cNvPr>
          <p:cNvCxnSpPr>
            <a:cxnSpLocks/>
          </p:cNvCxnSpPr>
          <p:nvPr/>
        </p:nvCxnSpPr>
        <p:spPr>
          <a:xfrm>
            <a:off x="3314700" y="1981200"/>
            <a:ext cx="1162050" cy="13239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70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4641114" y="3428999"/>
            <a:ext cx="2909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falda</a:t>
            </a:r>
          </a:p>
        </p:txBody>
      </p:sp>
    </p:spTree>
    <p:extLst>
      <p:ext uri="{BB962C8B-B14F-4D97-AF65-F5344CB8AC3E}">
        <p14:creationId xmlns:p14="http://schemas.microsoft.com/office/powerpoint/2010/main" val="2636296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71A90-D6C9-537C-C7FC-E3B234F3D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58" b="51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95E3BE-5FC6-4F5D-32F2-0239AD70A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" b="94774" l="7778" r="90000">
                        <a14:foregroundMark x1="38611" y1="23588" x2="36667" y2="20904"/>
                        <a14:foregroundMark x1="35833" y1="22175" x2="33889" y2="26412"/>
                        <a14:foregroundMark x1="52222" y1="18785" x2="60278" y2="25282"/>
                        <a14:foregroundMark x1="54444" y1="5508" x2="54444" y2="5508"/>
                        <a14:foregroundMark x1="10556" y1="30791" x2="10556" y2="30791"/>
                        <a14:foregroundMark x1="7778" y1="30085" x2="7778" y2="30085"/>
                        <a14:foregroundMark x1="32500" y1="21893" x2="33611" y2="22740"/>
                        <a14:foregroundMark x1="77222" y1="88842" x2="77222" y2="88842"/>
                        <a14:foregroundMark x1="68056" y1="91384" x2="68056" y2="91384"/>
                        <a14:foregroundMark x1="60833" y1="93785" x2="75556" y2="88136"/>
                        <a14:foregroundMark x1="41667" y1="9040" x2="41667" y2="9040"/>
                        <a14:foregroundMark x1="59722" y1="4944" x2="50833" y2="13559"/>
                        <a14:foregroundMark x1="49722" y1="53672" x2="51389" y2="59322"/>
                        <a14:foregroundMark x1="54722" y1="42938" x2="55278" y2="62429"/>
                        <a14:foregroundMark x1="61944" y1="38983" x2="66389" y2="57768"/>
                        <a14:foregroundMark x1="43333" y1="38136" x2="35278" y2="37571"/>
                        <a14:foregroundMark x1="32500" y1="90819" x2="32500" y2="90819"/>
                        <a14:foregroundMark x1="32500" y1="89689" x2="41111" y2="92655"/>
                        <a14:foregroundMark x1="46111" y1="93362" x2="53333" y2="92797"/>
                        <a14:foregroundMark x1="64722" y1="94774" x2="76667" y2="92797"/>
                        <a14:backgroundMark x1="69167" y1="43079" x2="69167" y2="43079"/>
                        <a14:backgroundMark x1="68333" y1="42514" x2="68333" y2="42514"/>
                        <a14:backgroundMark x1="74444" y1="37571" x2="74444" y2="37571"/>
                        <a14:backgroundMark x1="74722" y1="38277" x2="74722" y2="38277"/>
                        <a14:backgroundMark x1="54444" y1="32486" x2="54444" y2="32486"/>
                        <a14:backgroundMark x1="52222" y1="32486" x2="52222" y2="32486"/>
                        <a14:backgroundMark x1="53056" y1="69915" x2="53056" y2="69915"/>
                        <a14:backgroundMark x1="63333" y1="86441" x2="63333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1374" y="2876550"/>
            <a:ext cx="1985721" cy="3905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FAE62-D247-4720-6D9A-296C55C3EDDF}"/>
              </a:ext>
            </a:extLst>
          </p:cNvPr>
          <p:cNvSpPr txBox="1"/>
          <p:nvPr/>
        </p:nvSpPr>
        <p:spPr>
          <a:xfrm>
            <a:off x="6429132" y="4651027"/>
            <a:ext cx="22098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falda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skirt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EDE10E-15FF-8794-C1E5-06246279E73F}"/>
              </a:ext>
            </a:extLst>
          </p:cNvPr>
          <p:cNvCxnSpPr/>
          <p:nvPr/>
        </p:nvCxnSpPr>
        <p:spPr>
          <a:xfrm flipH="1" flipV="1">
            <a:off x="5172075" y="5219700"/>
            <a:ext cx="1028700" cy="247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66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177807" y="3171824"/>
            <a:ext cx="5836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pantalones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cortos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47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72B500-6A15-4085-5B5F-FBEC4C660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FE984-7FD8-0F7D-5A96-EA883EA3B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3" b="98146" l="6667" r="90000">
                        <a14:foregroundMark x1="82778" y1="19956" x2="82778" y2="19956"/>
                        <a14:foregroundMark x1="72222" y1="14286" x2="71667" y2="13086"/>
                        <a14:foregroundMark x1="71111" y1="10469" x2="71111" y2="10469"/>
                        <a14:foregroundMark x1="65278" y1="7961" x2="63333" y2="7743"/>
                        <a14:foregroundMark x1="41944" y1="5234" x2="41111" y2="12650"/>
                        <a14:foregroundMark x1="46111" y1="1963" x2="46111" y2="1963"/>
                        <a14:foregroundMark x1="66944" y1="19847" x2="66944" y2="19847"/>
                        <a14:foregroundMark x1="64167" y1="16358" x2="49167" y2="25409"/>
                        <a14:foregroundMark x1="48611" y1="23664" x2="49167" y2="29008"/>
                        <a14:foregroundMark x1="56667" y1="31407" x2="46111" y2="49182"/>
                        <a14:foregroundMark x1="46111" y1="50055" x2="40556" y2="37186"/>
                        <a14:foregroundMark x1="44722" y1="33370" x2="42500" y2="41985"/>
                        <a14:foregroundMark x1="56667" y1="35660" x2="82778" y2="37732"/>
                        <a14:foregroundMark x1="78056" y1="35660" x2="78056" y2="35660"/>
                        <a14:foregroundMark x1="70556" y1="33479" x2="70556" y2="33479"/>
                        <a14:foregroundMark x1="78889" y1="35442" x2="61667" y2="34351"/>
                        <a14:foregroundMark x1="63056" y1="32388" x2="70278" y2="34678"/>
                        <a14:foregroundMark x1="45000" y1="32933" x2="25556" y2="36859"/>
                        <a14:foregroundMark x1="25556" y1="36859" x2="21944" y2="38168"/>
                        <a14:foregroundMark x1="38333" y1="82661" x2="25000" y2="93021"/>
                        <a14:foregroundMark x1="25000" y1="93021" x2="18611" y2="94438"/>
                        <a14:foregroundMark x1="10833" y1="95420" x2="17222" y2="90403"/>
                        <a14:foregroundMark x1="9444" y1="95420" x2="24444" y2="96510"/>
                        <a14:foregroundMark x1="26944" y1="96292" x2="41389" y2="92257"/>
                        <a14:foregroundMark x1="43889" y1="89313" x2="40000" y2="92475"/>
                        <a14:foregroundMark x1="36667" y1="94547" x2="36667" y2="94547"/>
                        <a14:foregroundMark x1="32222" y1="95420" x2="32222" y2="95420"/>
                        <a14:foregroundMark x1="33056" y1="95420" x2="33056" y2="95420"/>
                        <a14:foregroundMark x1="34444" y1="94984" x2="34444" y2="94984"/>
                        <a14:foregroundMark x1="39722" y1="92039" x2="39722" y2="92039"/>
                        <a14:foregroundMark x1="43056" y1="91712" x2="43056" y2="91712"/>
                        <a14:foregroundMark x1="43611" y1="90731" x2="43611" y2="90731"/>
                        <a14:foregroundMark x1="44444" y1="90513" x2="44444" y2="90513"/>
                        <a14:foregroundMark x1="7500" y1="94002" x2="6944" y2="94547"/>
                        <a14:foregroundMark x1="6944" y1="94547" x2="6944" y2="94547"/>
                        <a14:foregroundMark x1="58056" y1="94329" x2="58056" y2="94329"/>
                        <a14:foregroundMark x1="60278" y1="93893" x2="61667" y2="96619"/>
                        <a14:foregroundMark x1="53056" y1="97056" x2="53056" y2="97056"/>
                        <a14:foregroundMark x1="51667" y1="96838" x2="51667" y2="96838"/>
                        <a14:foregroundMark x1="76111" y1="97056" x2="76111" y2="97056"/>
                        <a14:foregroundMark x1="80000" y1="95965" x2="80000" y2="95965"/>
                        <a14:foregroundMark x1="76944" y1="95529" x2="81944" y2="92366"/>
                        <a14:foregroundMark x1="82778" y1="92475" x2="74722" y2="96838"/>
                        <a14:foregroundMark x1="75833" y1="96947" x2="81389" y2="93457"/>
                        <a14:foregroundMark x1="82500" y1="92803" x2="82500" y2="92803"/>
                        <a14:foregroundMark x1="84444" y1="92257" x2="84444" y2="92257"/>
                        <a14:foregroundMark x1="84722" y1="91821" x2="84722" y2="91821"/>
                        <a14:foregroundMark x1="84722" y1="90949" x2="84722" y2="90949"/>
                        <a14:foregroundMark x1="78611" y1="86696" x2="78056" y2="86260"/>
                        <a14:foregroundMark x1="75833" y1="84297" x2="76111" y2="85387"/>
                        <a14:foregroundMark x1="48333" y1="11014" x2="48333" y2="11014"/>
                        <a14:foregroundMark x1="58611" y1="6216" x2="58611" y2="6216"/>
                        <a14:foregroundMark x1="60833" y1="6543" x2="60833" y2="6543"/>
                        <a14:foregroundMark x1="31944" y1="7743" x2="31944" y2="7743"/>
                        <a14:foregroundMark x1="23333" y1="9815" x2="23333" y2="9815"/>
                        <a14:foregroundMark x1="63056" y1="31516" x2="63056" y2="31516"/>
                        <a14:foregroundMark x1="63056" y1="31080" x2="63056" y2="31080"/>
                        <a14:foregroundMark x1="62500" y1="30862" x2="61389" y2="30862"/>
                        <a14:foregroundMark x1="55556" y1="97492" x2="55556" y2="97492"/>
                        <a14:foregroundMark x1="58056" y1="97819" x2="58056" y2="97819"/>
                        <a14:foregroundMark x1="60556" y1="97928" x2="61667" y2="97928"/>
                        <a14:foregroundMark x1="63056" y1="98037" x2="63056" y2="98037"/>
                        <a14:foregroundMark x1="64722" y1="98146" x2="64722" y2="98146"/>
                        <a14:foregroundMark x1="66944" y1="98146" x2="66944" y2="98146"/>
                        <a14:foregroundMark x1="55278" y1="98146" x2="64167" y2="98037"/>
                        <a14:foregroundMark x1="69444" y1="97928" x2="69444" y2="97928"/>
                        <a14:backgroundMark x1="34722" y1="96619" x2="34722" y2="96619"/>
                        <a14:backgroundMark x1="38333" y1="31298" x2="38333" y2="31298"/>
                        <a14:backgroundMark x1="39722" y1="31298" x2="39722" y2="31298"/>
                        <a14:backgroundMark x1="62778" y1="30425" x2="62778" y2="30425"/>
                        <a14:backgroundMark x1="25833" y1="42639" x2="25833" y2="42639"/>
                        <a14:backgroundMark x1="81389" y1="44711" x2="81389" y2="44711"/>
                        <a14:backgroundMark x1="69167" y1="99128" x2="69167" y2="99128"/>
                        <a14:backgroundMark x1="58611" y1="99128" x2="58611" y2="99128"/>
                        <a14:backgroundMark x1="60556" y1="99455" x2="60556" y2="99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0327" y="1692908"/>
            <a:ext cx="1803373" cy="4593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222DE-5385-3A84-1833-9675CF43A0CE}"/>
              </a:ext>
            </a:extLst>
          </p:cNvPr>
          <p:cNvSpPr txBox="1"/>
          <p:nvPr/>
        </p:nvSpPr>
        <p:spPr>
          <a:xfrm>
            <a:off x="3196780" y="628650"/>
            <a:ext cx="4568879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pantalones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cortos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shorts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845B47-A91C-6E9A-9567-92F624EE288C}"/>
              </a:ext>
            </a:extLst>
          </p:cNvPr>
          <p:cNvCxnSpPr/>
          <p:nvPr/>
        </p:nvCxnSpPr>
        <p:spPr>
          <a:xfrm>
            <a:off x="6515100" y="2228850"/>
            <a:ext cx="2409825" cy="2133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39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177807" y="3428999"/>
            <a:ext cx="5836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camisa</a:t>
            </a:r>
          </a:p>
        </p:txBody>
      </p:sp>
    </p:spTree>
    <p:extLst>
      <p:ext uri="{BB962C8B-B14F-4D97-AF65-F5344CB8AC3E}">
        <p14:creationId xmlns:p14="http://schemas.microsoft.com/office/powerpoint/2010/main" val="234707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B6BFC-FC3D-92FA-EA63-265424434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2" t="30803" r="5033" b="2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0EA31D-C36C-AFF3-9D76-EB89FBFB8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8" y="1914525"/>
            <a:ext cx="1228600" cy="3697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3D3E9F-A61C-BB20-4A82-64D60975D4B5}"/>
              </a:ext>
            </a:extLst>
          </p:cNvPr>
          <p:cNvSpPr txBox="1"/>
          <p:nvPr/>
        </p:nvSpPr>
        <p:spPr>
          <a:xfrm>
            <a:off x="5213709" y="1619250"/>
            <a:ext cx="313971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camisa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shirt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240F29-F330-BA4C-87B9-4F706779E4CE}"/>
              </a:ext>
            </a:extLst>
          </p:cNvPr>
          <p:cNvCxnSpPr>
            <a:cxnSpLocks/>
          </p:cNvCxnSpPr>
          <p:nvPr/>
        </p:nvCxnSpPr>
        <p:spPr>
          <a:xfrm flipH="1">
            <a:off x="1924050" y="2457450"/>
            <a:ext cx="3162300" cy="466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6E5F5FD-AA49-C6BD-EAC0-D2B30C25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4" b="94802" l="3919" r="95811">
                        <a14:foregroundMark x1="15135" y1="6703" x2="15135" y2="6703"/>
                        <a14:foregroundMark x1="21622" y1="9166" x2="21622" y2="9166"/>
                        <a14:foregroundMark x1="23784" y1="14090" x2="23784" y2="14090"/>
                        <a14:foregroundMark x1="26757" y1="12859" x2="27162" y2="19289"/>
                        <a14:foregroundMark x1="27297" y1="16416" x2="28108" y2="16142"/>
                        <a14:foregroundMark x1="30000" y1="15185" x2="30000" y2="15185"/>
                        <a14:foregroundMark x1="12568" y1="13953" x2="12568" y2="13953"/>
                        <a14:foregroundMark x1="13514" y1="11902" x2="13514" y2="11902"/>
                        <a14:foregroundMark x1="11216" y1="11081" x2="11216" y2="11081"/>
                        <a14:foregroundMark x1="10135" y1="8755" x2="8919" y2="12859"/>
                        <a14:foregroundMark x1="6892" y1="9029" x2="6892" y2="9029"/>
                        <a14:foregroundMark x1="11486" y1="5062" x2="8919" y2="5472"/>
                        <a14:foregroundMark x1="4459" y1="8208" x2="4459" y2="8208"/>
                        <a14:foregroundMark x1="13649" y1="12312" x2="13649" y2="12312"/>
                        <a14:foregroundMark x1="15270" y1="94528" x2="15270" y2="94528"/>
                        <a14:foregroundMark x1="44595" y1="95075" x2="44595" y2="95075"/>
                        <a14:foregroundMark x1="93378" y1="83721" x2="93378" y2="83721"/>
                        <a14:foregroundMark x1="95811" y1="53899" x2="95811" y2="53899"/>
                        <a14:foregroundMark x1="34595" y1="4104" x2="34595" y2="4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659" y="4072307"/>
            <a:ext cx="1558566" cy="1539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6634CA-C778-D0F9-CD02-7E9A1C1BFA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50639" l="4595" r="41892">
                        <a14:foregroundMark x1="23649" y1="4878" x2="23649" y2="4878"/>
                        <a14:foregroundMark x1="22838" y1="49129" x2="22838" y2="49129"/>
                        <a14:foregroundMark x1="23378" y1="50639" x2="23378" y2="50639"/>
                      </a14:backgroundRemoval>
                    </a14:imgEffect>
                  </a14:imgLayer>
                </a14:imgProps>
              </a:ext>
            </a:extLst>
          </a:blip>
          <a:srcRect r="53393" b="46086"/>
          <a:stretch/>
        </p:blipFill>
        <p:spPr>
          <a:xfrm>
            <a:off x="8433159" y="4217652"/>
            <a:ext cx="1035909" cy="13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75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177807" y="3428999"/>
            <a:ext cx="5836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camiseta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20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4E3FE-9F72-1895-CBD2-78F9B1CEA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9" b="17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45FA3F-36C4-7266-AF23-7188E21F4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0" b="97030" l="10000" r="93056">
                        <a14:foregroundMark x1="52778" y1="7371" x2="52778" y2="7371"/>
                        <a14:foregroundMark x1="58056" y1="4620" x2="58056" y2="4620"/>
                        <a14:foregroundMark x1="55278" y1="3630" x2="55278" y2="3630"/>
                        <a14:foregroundMark x1="13333" y1="35424" x2="13333" y2="35424"/>
                        <a14:foregroundMark x1="93056" y1="37074" x2="93056" y2="37074"/>
                        <a14:foregroundMark x1="65278" y1="89549" x2="64167" y2="93509"/>
                        <a14:foregroundMark x1="68333" y1="97030" x2="68333" y2="97030"/>
                        <a14:foregroundMark x1="40556" y1="90979" x2="40556" y2="90979"/>
                        <a14:foregroundMark x1="57222" y1="2310" x2="57222" y2="2310"/>
                        <a14:backgroundMark x1="88889" y1="46535" x2="88889" y2="46535"/>
                      </a14:backgroundRemoval>
                    </a14:imgEffect>
                  </a14:imgLayer>
                </a14:imgProps>
              </a:ext>
            </a:extLst>
          </a:blip>
          <a:srcRect b="27736"/>
          <a:stretch/>
        </p:blipFill>
        <p:spPr>
          <a:xfrm>
            <a:off x="8982177" y="2973957"/>
            <a:ext cx="2128646" cy="3884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6E4147-7C69-7003-59ED-A4F071DD66E4}"/>
              </a:ext>
            </a:extLst>
          </p:cNvPr>
          <p:cNvSpPr txBox="1"/>
          <p:nvPr/>
        </p:nvSpPr>
        <p:spPr>
          <a:xfrm>
            <a:off x="2919651" y="1893043"/>
            <a:ext cx="301139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camiseta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t-shirt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6D0E31-379C-0FBE-A4A3-82351B389CAB}"/>
              </a:ext>
            </a:extLst>
          </p:cNvPr>
          <p:cNvCxnSpPr>
            <a:cxnSpLocks/>
          </p:cNvCxnSpPr>
          <p:nvPr/>
        </p:nvCxnSpPr>
        <p:spPr>
          <a:xfrm>
            <a:off x="6096000" y="2863970"/>
            <a:ext cx="3237781" cy="1457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90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177807" y="3428999"/>
            <a:ext cx="5836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interior</a:t>
            </a:r>
          </a:p>
        </p:txBody>
      </p:sp>
    </p:spTree>
    <p:extLst>
      <p:ext uri="{BB962C8B-B14F-4D97-AF65-F5344CB8AC3E}">
        <p14:creationId xmlns:p14="http://schemas.microsoft.com/office/powerpoint/2010/main" val="317716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1CFAE-1952-85D1-5ACC-D3159271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B6849-9E6B-C846-C7D4-572BFEE401FC}"/>
              </a:ext>
            </a:extLst>
          </p:cNvPr>
          <p:cNvSpPr txBox="1"/>
          <p:nvPr/>
        </p:nvSpPr>
        <p:spPr>
          <a:xfrm>
            <a:off x="3174521" y="1414507"/>
            <a:ext cx="5842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Clothing, Agreement and Indefinite Articles</a:t>
            </a:r>
          </a:p>
        </p:txBody>
      </p:sp>
    </p:spTree>
    <p:extLst>
      <p:ext uri="{BB962C8B-B14F-4D97-AF65-F5344CB8AC3E}">
        <p14:creationId xmlns:p14="http://schemas.microsoft.com/office/powerpoint/2010/main" val="21672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thes on a wire in a yard&#10;&#10;Description automatically generated">
            <a:extLst>
              <a:ext uri="{FF2B5EF4-FFF2-40B4-BE49-F238E27FC236}">
                <a16:creationId xmlns:a16="http://schemas.microsoft.com/office/drawing/2014/main" id="{F6486FC8-492C-7155-EDF1-CC1F31460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15F43D-0106-2D9D-E63A-496724C1CC0D}"/>
              </a:ext>
            </a:extLst>
          </p:cNvPr>
          <p:cNvSpPr txBox="1"/>
          <p:nvPr/>
        </p:nvSpPr>
        <p:spPr>
          <a:xfrm>
            <a:off x="3349056" y="354273"/>
            <a:ext cx="5318694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interior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Underclothing/Underwear</a:t>
            </a:r>
          </a:p>
        </p:txBody>
      </p:sp>
    </p:spTree>
    <p:extLst>
      <p:ext uri="{BB962C8B-B14F-4D97-AF65-F5344CB8AC3E}">
        <p14:creationId xmlns:p14="http://schemas.microsoft.com/office/powerpoint/2010/main" val="1387003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8999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calcetines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76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68753D-2A79-2159-580B-D3891E0A6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B7EC55-C8E7-B586-D89E-AD020CDAE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5" b="96139" l="3889" r="98056">
                        <a14:foregroundMark x1="38333" y1="5598" x2="38333" y2="5598"/>
                        <a14:foregroundMark x1="37500" y1="23359" x2="37500" y2="23359"/>
                        <a14:foregroundMark x1="46111" y1="32046" x2="46111" y2="32046"/>
                        <a14:foregroundMark x1="98056" y1="26255" x2="98056" y2="26255"/>
                        <a14:foregroundMark x1="54444" y1="90347" x2="54444" y2="90347"/>
                        <a14:foregroundMark x1="53333" y1="96139" x2="53333" y2="96139"/>
                        <a14:foregroundMark x1="30833" y1="95946" x2="30833" y2="95946"/>
                        <a14:foregroundMark x1="9167" y1="46139" x2="9167" y2="46139"/>
                        <a14:foregroundMark x1="3889" y1="46139" x2="3889" y2="46139"/>
                        <a14:foregroundMark x1="5278" y1="43050" x2="5278" y2="43050"/>
                        <a14:foregroundMark x1="45556" y1="66988" x2="31389" y2="67568"/>
                        <a14:foregroundMark x1="56944" y1="67568" x2="60000" y2="69305"/>
                        <a14:foregroundMark x1="61111" y1="69498" x2="62222" y2="70077"/>
                        <a14:foregroundMark x1="63056" y1="70077" x2="63056" y2="70077"/>
                        <a14:foregroundMark x1="64167" y1="70270" x2="64167" y2="70270"/>
                        <a14:foregroundMark x1="64167" y1="70849" x2="64167" y2="70849"/>
                        <a14:foregroundMark x1="38611" y1="3475" x2="38611" y2="3475"/>
                        <a14:foregroundMark x1="8333" y1="49035" x2="8333" y2="49035"/>
                        <a14:foregroundMark x1="8333" y1="48649" x2="8333" y2="48649"/>
                        <a14:foregroundMark x1="8889" y1="49035" x2="8889" y2="49035"/>
                        <a14:foregroundMark x1="8056" y1="48456" x2="8333" y2="49035"/>
                        <a14:backgroundMark x1="4722" y1="44788" x2="4722" y2="44788"/>
                        <a14:backgroundMark x1="5278" y1="47297" x2="5278" y2="47297"/>
                        <a14:backgroundMark x1="7500" y1="48456" x2="7500" y2="48456"/>
                        <a14:backgroundMark x1="61667" y1="38610" x2="61667" y2="38610"/>
                        <a14:backgroundMark x1="48889" y1="39189" x2="48889" y2="39189"/>
                        <a14:backgroundMark x1="98333" y1="26641" x2="98333" y2="24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" y="3257549"/>
            <a:ext cx="2270554" cy="3267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A67D8-060A-5F09-3A30-AA3E85745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21" b="97470" l="2971" r="36159">
                        <a14:foregroundMark x1="25362" y1="7921" x2="25362" y2="7921"/>
                        <a14:foregroundMark x1="35290" y1="17382" x2="35290" y2="17822"/>
                        <a14:foregroundMark x1="28333" y1="25963" x2="28333" y2="25963"/>
                        <a14:foregroundMark x1="36159" y1="43344" x2="36159" y2="43344"/>
                        <a14:foregroundMark x1="27319" y1="21232" x2="27681" y2="33223"/>
                        <a14:foregroundMark x1="18696" y1="83058" x2="19275" y2="82948"/>
                        <a14:foregroundMark x1="23043" y1="83938" x2="23043" y2="83938"/>
                        <a14:foregroundMark x1="24783" y1="82178" x2="24783" y2="82178"/>
                        <a14:foregroundMark x1="25942" y1="82068" x2="25942" y2="82068"/>
                        <a14:foregroundMark x1="27101" y1="82068" x2="27101" y2="82068"/>
                        <a14:foregroundMark x1="27609" y1="82068" x2="24638" y2="80968"/>
                        <a14:foregroundMark x1="26957" y1="81518" x2="26957" y2="81518"/>
                        <a14:foregroundMark x1="27754" y1="81408" x2="27754" y2="81408"/>
                        <a14:foregroundMark x1="27101" y1="81078" x2="26304" y2="81078"/>
                        <a14:foregroundMark x1="26087" y1="81078" x2="25362" y2="80858"/>
                        <a14:foregroundMark x1="24348" y1="80748" x2="24348" y2="80748"/>
                        <a14:foregroundMark x1="24275" y1="80308" x2="24275" y2="80308"/>
                        <a14:foregroundMark x1="11594" y1="91089" x2="11594" y2="91089"/>
                        <a14:foregroundMark x1="5725" y1="94829" x2="13986" y2="89989"/>
                        <a14:foregroundMark x1="13986" y1="89989" x2="11594" y2="84488"/>
                        <a14:foregroundMark x1="6014" y1="92189" x2="5870" y2="92739"/>
                        <a14:foregroundMark x1="4928" y1="97470" x2="6087" y2="90979"/>
                        <a14:foregroundMark x1="3043" y1="57536" x2="3043" y2="57536"/>
                        <a14:foregroundMark x1="26014" y1="80528" x2="23768" y2="80418"/>
                        <a14:foregroundMark x1="27246" y1="81628" x2="25145" y2="79978"/>
                        <a14:foregroundMark x1="27681" y1="81408" x2="24130" y2="80528"/>
                        <a14:foregroundMark x1="36159" y1="20132" x2="36159" y2="20132"/>
                        <a14:foregroundMark x1="5725" y1="93509" x2="5725" y2="93509"/>
                        <a14:foregroundMark x1="5362" y1="93509" x2="5362" y2="93509"/>
                        <a14:foregroundMark x1="6014" y1="91639" x2="4275" y2="96260"/>
                        <a14:backgroundMark x1="18551" y1="77888" x2="18551" y2="77888"/>
                        <a14:backgroundMark x1="17826" y1="76018" x2="17826" y2="76018"/>
                        <a14:backgroundMark x1="17319" y1="75028" x2="17319" y2="75028"/>
                        <a14:backgroundMark x1="25580" y1="80088" x2="25580" y2="80088"/>
                        <a14:backgroundMark x1="15507" y1="19142" x2="15507" y2="19142"/>
                        <a14:backgroundMark x1="21304" y1="7921" x2="21304" y2="7921"/>
                        <a14:backgroundMark x1="21377" y1="8031" x2="21014" y2="8361"/>
                      </a14:backgroundRemoval>
                    </a14:imgEffect>
                  </a14:imgLayer>
                </a14:imgProps>
              </a:ext>
            </a:extLst>
          </a:blip>
          <a:srcRect r="61253" b="3707"/>
          <a:stretch/>
        </p:blipFill>
        <p:spPr>
          <a:xfrm>
            <a:off x="3554115" y="2899748"/>
            <a:ext cx="2418060" cy="395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C66C3E-8F97-B1D2-6FAC-D7DB80B3DAB7}"/>
              </a:ext>
            </a:extLst>
          </p:cNvPr>
          <p:cNvSpPr txBox="1"/>
          <p:nvPr/>
        </p:nvSpPr>
        <p:spPr>
          <a:xfrm>
            <a:off x="6572250" y="2048153"/>
            <a:ext cx="4276725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calcetines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socks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6A905A-7E10-9114-FCFD-A9EE126E9ECE}"/>
              </a:ext>
            </a:extLst>
          </p:cNvPr>
          <p:cNvCxnSpPr>
            <a:cxnSpLocks/>
          </p:cNvCxnSpPr>
          <p:nvPr/>
        </p:nvCxnSpPr>
        <p:spPr>
          <a:xfrm flipH="1">
            <a:off x="5267325" y="5539171"/>
            <a:ext cx="828675" cy="5942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078BBD-9523-0799-37CA-A5F16DCE3E17}"/>
              </a:ext>
            </a:extLst>
          </p:cNvPr>
          <p:cNvCxnSpPr>
            <a:cxnSpLocks/>
          </p:cNvCxnSpPr>
          <p:nvPr/>
        </p:nvCxnSpPr>
        <p:spPr>
          <a:xfrm flipH="1">
            <a:off x="2378812" y="5186362"/>
            <a:ext cx="844242" cy="6499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99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8999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suéter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52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4F9EB4-2EBD-90F1-0E25-DBBF27E18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84B22-7D93-7749-D5E4-4DF923216104}"/>
              </a:ext>
            </a:extLst>
          </p:cNvPr>
          <p:cNvSpPr txBox="1"/>
          <p:nvPr/>
        </p:nvSpPr>
        <p:spPr>
          <a:xfrm>
            <a:off x="3748087" y="4029075"/>
            <a:ext cx="4276725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suéter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sweater</a:t>
            </a:r>
          </a:p>
        </p:txBody>
      </p:sp>
    </p:spTree>
    <p:extLst>
      <p:ext uri="{BB962C8B-B14F-4D97-AF65-F5344CB8AC3E}">
        <p14:creationId xmlns:p14="http://schemas.microsoft.com/office/powerpoint/2010/main" val="2349747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sudadera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91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building a snowman&#10;&#10;Description automatically generated">
            <a:extLst>
              <a:ext uri="{FF2B5EF4-FFF2-40B4-BE49-F238E27FC236}">
                <a16:creationId xmlns:a16="http://schemas.microsoft.com/office/drawing/2014/main" id="{DF9B81EA-66C2-484C-500B-B70C251E4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57" b="51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E1E53-33D4-7A53-9B2E-F10B75E39C8F}"/>
              </a:ext>
            </a:extLst>
          </p:cNvPr>
          <p:cNvSpPr txBox="1"/>
          <p:nvPr/>
        </p:nvSpPr>
        <p:spPr>
          <a:xfrm>
            <a:off x="5443537" y="247650"/>
            <a:ext cx="4276725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sudadera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sweatshirt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0EA072-416D-A5EC-9928-2BD3A5D8E761}"/>
              </a:ext>
            </a:extLst>
          </p:cNvPr>
          <p:cNvCxnSpPr/>
          <p:nvPr/>
        </p:nvCxnSpPr>
        <p:spPr>
          <a:xfrm>
            <a:off x="295275" y="3238500"/>
            <a:ext cx="942975" cy="5524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250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vestido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97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walking down a runway&#10;&#10;Description automatically generated">
            <a:extLst>
              <a:ext uri="{FF2B5EF4-FFF2-40B4-BE49-F238E27FC236}">
                <a16:creationId xmlns:a16="http://schemas.microsoft.com/office/drawing/2014/main" id="{E8B714A6-ACAA-0B21-270B-8D2D2151F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5" b="134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A7CFDC-F8B1-7572-5E79-1892A11D0552}"/>
              </a:ext>
            </a:extLst>
          </p:cNvPr>
          <p:cNvSpPr txBox="1"/>
          <p:nvPr/>
        </p:nvSpPr>
        <p:spPr>
          <a:xfrm>
            <a:off x="8876521" y="323850"/>
            <a:ext cx="3100388" cy="14001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vestido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dress</a:t>
            </a:r>
          </a:p>
        </p:txBody>
      </p:sp>
    </p:spTree>
    <p:extLst>
      <p:ext uri="{BB962C8B-B14F-4D97-AF65-F5344CB8AC3E}">
        <p14:creationId xmlns:p14="http://schemas.microsoft.com/office/powerpoint/2010/main" val="125610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blusa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8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143596" y="1650476"/>
            <a:ext cx="6103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Definite Articles = The</a:t>
            </a:r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0B70B-A052-C75D-27CD-8A889EEAF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E117D-71A2-B43E-1E46-FE44258B4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4" b="94928" l="3056" r="94167">
                        <a14:foregroundMark x1="56944" y1="10435" x2="56944" y2="10435"/>
                        <a14:foregroundMark x1="40000" y1="9565" x2="20833" y2="16667"/>
                        <a14:foregroundMark x1="59722" y1="9130" x2="65556" y2="19710"/>
                        <a14:foregroundMark x1="75278" y1="17826" x2="83889" y2="26957"/>
                        <a14:foregroundMark x1="60556" y1="6377" x2="59444" y2="6377"/>
                        <a14:foregroundMark x1="50833" y1="2754" x2="50833" y2="2754"/>
                        <a14:foregroundMark x1="6944" y1="23478" x2="6944" y2="23478"/>
                        <a14:foregroundMark x1="4722" y1="40000" x2="4722" y2="40000"/>
                        <a14:foregroundMark x1="3889" y1="23768" x2="3889" y2="23768"/>
                        <a14:foregroundMark x1="94722" y1="37246" x2="94722" y2="37246"/>
                        <a14:foregroundMark x1="48056" y1="50580" x2="48056" y2="50580"/>
                        <a14:foregroundMark x1="50278" y1="54493" x2="45000" y2="60290"/>
                        <a14:foregroundMark x1="56944" y1="43478" x2="44167" y2="63478"/>
                        <a14:foregroundMark x1="47500" y1="43623" x2="47500" y2="62899"/>
                        <a14:foregroundMark x1="48889" y1="39855" x2="57222" y2="53913"/>
                        <a14:foregroundMark x1="48611" y1="40290" x2="30833" y2="41304"/>
                        <a14:foregroundMark x1="46944" y1="39130" x2="21389" y2="39275"/>
                        <a14:foregroundMark x1="34167" y1="43913" x2="28889" y2="47971"/>
                        <a14:foregroundMark x1="28889" y1="43623" x2="25000" y2="47101"/>
                        <a14:foregroundMark x1="35278" y1="53913" x2="34444" y2="55362"/>
                        <a14:foregroundMark x1="42222" y1="49565" x2="31944" y2="55507"/>
                        <a14:foregroundMark x1="29444" y1="53333" x2="23889" y2="62029"/>
                        <a14:foregroundMark x1="40833" y1="83768" x2="40833" y2="83768"/>
                        <a14:foregroundMark x1="26944" y1="95072" x2="38611" y2="95217"/>
                        <a14:foregroundMark x1="64167" y1="79855" x2="64167" y2="79855"/>
                        <a14:foregroundMark x1="68056" y1="81014" x2="69722" y2="82899"/>
                        <a14:foregroundMark x1="75278" y1="82319" x2="75833" y2="82899"/>
                        <a14:foregroundMark x1="76667" y1="83188" x2="76667" y2="83188"/>
                        <a14:foregroundMark x1="78056" y1="83333" x2="78056" y2="83333"/>
                        <a14:foregroundMark x1="66389" y1="83623" x2="66389" y2="83623"/>
                        <a14:foregroundMark x1="63611" y1="83623" x2="63611" y2="83623"/>
                        <a14:foregroundMark x1="41111" y1="83188" x2="41111" y2="83188"/>
                        <a14:foregroundMark x1="41111" y1="84348" x2="40000" y2="77971"/>
                        <a14:foregroundMark x1="30278" y1="85797" x2="30278" y2="85797"/>
                        <a14:foregroundMark x1="43611" y1="92754" x2="43611" y2="92754"/>
                        <a14:foregroundMark x1="26944" y1="91304" x2="26944" y2="91304"/>
                        <a14:foregroundMark x1="3611" y1="37826" x2="3611" y2="37826"/>
                        <a14:foregroundMark x1="28611" y1="91594" x2="27778" y2="91884"/>
                        <a14:foregroundMark x1="42500" y1="92464" x2="42500" y2="92464"/>
                        <a14:foregroundMark x1="5833" y1="28696" x2="5833" y2="29275"/>
                        <a14:foregroundMark x1="5833" y1="30290" x2="6111" y2="30870"/>
                        <a14:foregroundMark x1="6944" y1="31739" x2="7500" y2="32319"/>
                        <a14:foregroundMark x1="8333" y1="33188" x2="8333" y2="33188"/>
                        <a14:foregroundMark x1="9722" y1="34928" x2="9722" y2="34928"/>
                        <a14:foregroundMark x1="9722" y1="35797" x2="9722" y2="34783"/>
                        <a14:foregroundMark x1="3611" y1="21594" x2="3333" y2="23478"/>
                        <a14:foregroundMark x1="4167" y1="24348" x2="4167" y2="24348"/>
                        <a14:foregroundMark x1="3333" y1="24348" x2="3056" y2="24783"/>
                        <a14:foregroundMark x1="3056" y1="25362" x2="3056" y2="25362"/>
                        <a14:foregroundMark x1="3333" y1="21159" x2="3333" y2="21159"/>
                        <a14:backgroundMark x1="95000" y1="36812" x2="95000" y2="36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9939" y="1793504"/>
            <a:ext cx="2276061" cy="4362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1329B-F735-68DC-30DC-B3A5EE848961}"/>
              </a:ext>
            </a:extLst>
          </p:cNvPr>
          <p:cNvSpPr txBox="1"/>
          <p:nvPr/>
        </p:nvSpPr>
        <p:spPr>
          <a:xfrm>
            <a:off x="7329881" y="393329"/>
            <a:ext cx="3100388" cy="14001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blusa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blouse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15412D-64BE-2C10-F9DD-72DFB88EF8EB}"/>
              </a:ext>
            </a:extLst>
          </p:cNvPr>
          <p:cNvCxnSpPr>
            <a:cxnSpLocks/>
          </p:cNvCxnSpPr>
          <p:nvPr/>
        </p:nvCxnSpPr>
        <p:spPr>
          <a:xfrm flipH="1">
            <a:off x="5438775" y="1866900"/>
            <a:ext cx="1891106" cy="1638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25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chaqueta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44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2DC9CE-FAFB-B591-05C0-46A95067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2" b="94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B34AA-4212-FCFE-A205-96303D887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8" b="98170" l="8056" r="98056">
                        <a14:foregroundMark x1="53611" y1="8719" x2="23056" y2="7966"/>
                        <a14:foregroundMark x1="57222" y1="5167" x2="60833" y2="11087"/>
                        <a14:foregroundMark x1="49722" y1="8181" x2="37500" y2="17546"/>
                        <a14:foregroundMark x1="49167" y1="1938" x2="49167" y2="1938"/>
                        <a14:foregroundMark x1="65000" y1="18515" x2="57222" y2="25404"/>
                        <a14:foregroundMark x1="57500" y1="22497" x2="44167" y2="29171"/>
                        <a14:foregroundMark x1="65000" y1="13778" x2="54722" y2="25727"/>
                        <a14:foregroundMark x1="34722" y1="21421" x2="26944" y2="23143"/>
                        <a14:foregroundMark x1="29444" y1="17653" x2="29444" y2="22174"/>
                        <a14:foregroundMark x1="16944" y1="20883" x2="16944" y2="20883"/>
                        <a14:foregroundMark x1="14444" y1="20560" x2="31111" y2="26265"/>
                        <a14:foregroundMark x1="9444" y1="32185" x2="9444" y2="32185"/>
                        <a14:foregroundMark x1="91667" y1="20129" x2="91667" y2="20129"/>
                        <a14:foregroundMark x1="93611" y1="32831" x2="93611" y2="32831"/>
                        <a14:foregroundMark x1="94167" y1="21959" x2="94167" y2="21959"/>
                        <a14:foregroundMark x1="95833" y1="33584" x2="95833" y2="33584"/>
                        <a14:foregroundMark x1="98611" y1="58558" x2="98611" y2="58558"/>
                        <a14:foregroundMark x1="8056" y1="62110" x2="8056" y2="62110"/>
                        <a14:foregroundMark x1="47222" y1="85576" x2="47778" y2="86006"/>
                        <a14:foregroundMark x1="48889" y1="93864" x2="48889" y2="93864"/>
                        <a14:foregroundMark x1="48889" y1="97201" x2="48889" y2="97201"/>
                        <a14:foregroundMark x1="71389" y1="98170" x2="71389" y2="98170"/>
                        <a14:foregroundMark x1="8889" y1="19591" x2="8889" y2="19591"/>
                        <a14:foregroundMark x1="41667" y1="97740" x2="41667" y2="97740"/>
                        <a14:foregroundMark x1="42222" y1="97955" x2="42222" y2="97955"/>
                        <a14:backgroundMark x1="15000" y1="28310" x2="15833" y2="28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2966" y="2928937"/>
            <a:ext cx="1362003" cy="3514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0B191-F1BB-0075-8897-7796226217F8}"/>
              </a:ext>
            </a:extLst>
          </p:cNvPr>
          <p:cNvSpPr txBox="1"/>
          <p:nvPr/>
        </p:nvSpPr>
        <p:spPr>
          <a:xfrm>
            <a:off x="6977456" y="1926854"/>
            <a:ext cx="3100388" cy="14001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chaqueta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jacket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438CFC-DFA9-DE41-A0E8-48253A67F002}"/>
              </a:ext>
            </a:extLst>
          </p:cNvPr>
          <p:cNvCxnSpPr/>
          <p:nvPr/>
        </p:nvCxnSpPr>
        <p:spPr>
          <a:xfrm flipH="1">
            <a:off x="4972050" y="3067049"/>
            <a:ext cx="1838325" cy="16192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32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abrigo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20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19E1D-E65B-4BBB-D6ED-0676430C3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6" r="563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0B191-F1BB-0075-8897-7796226217F8}"/>
              </a:ext>
            </a:extLst>
          </p:cNvPr>
          <p:cNvSpPr txBox="1"/>
          <p:nvPr/>
        </p:nvSpPr>
        <p:spPr>
          <a:xfrm>
            <a:off x="7177480" y="1781175"/>
            <a:ext cx="4100119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abrigo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winter coat/ overcoat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438CFC-DFA9-DE41-A0E8-48253A67F002}"/>
              </a:ext>
            </a:extLst>
          </p:cNvPr>
          <p:cNvCxnSpPr/>
          <p:nvPr/>
        </p:nvCxnSpPr>
        <p:spPr>
          <a:xfrm flipH="1">
            <a:off x="4972050" y="3067049"/>
            <a:ext cx="1838325" cy="16192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007F213-CB49-C21C-7684-FBFA0BFE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8" b="96705" l="5556" r="93056">
                        <a14:foregroundMark x1="47778" y1="8619" x2="47778" y2="8619"/>
                        <a14:foregroundMark x1="73056" y1="6084" x2="73056" y2="6084"/>
                        <a14:foregroundMark x1="73333" y1="5196" x2="73333" y2="5196"/>
                        <a14:foregroundMark x1="69167" y1="4436" x2="77222" y2="9759"/>
                        <a14:foregroundMark x1="70833" y1="3802" x2="61667" y2="4436"/>
                        <a14:foregroundMark x1="8889" y1="21420" x2="8889" y2="21420"/>
                        <a14:foregroundMark x1="6667" y1="30038" x2="6667" y2="30038"/>
                        <a14:foregroundMark x1="89167" y1="34221" x2="89167" y2="34221"/>
                        <a14:foregroundMark x1="82778" y1="30545" x2="84167" y2="35361"/>
                        <a14:foregroundMark x1="86111" y1="33587" x2="90000" y2="37643"/>
                        <a14:foregroundMark x1="91111" y1="50317" x2="93611" y2="64892"/>
                        <a14:foregroundMark x1="56944" y1="29404" x2="41111" y2="35995"/>
                        <a14:foregroundMark x1="21944" y1="39544" x2="21944" y2="39544"/>
                        <a14:foregroundMark x1="17778" y1="36882" x2="17778" y2="36882"/>
                        <a14:foregroundMark x1="15278" y1="36882" x2="15278" y2="36882"/>
                        <a14:foregroundMark x1="8611" y1="53232" x2="8611" y2="53232"/>
                        <a14:foregroundMark x1="6667" y1="54499" x2="6667" y2="54499"/>
                        <a14:foregroundMark x1="6667" y1="51965" x2="6667" y2="51965"/>
                        <a14:foregroundMark x1="11667" y1="48162" x2="11667" y2="48162"/>
                        <a14:foregroundMark x1="68333" y1="1901" x2="68333" y2="1901"/>
                        <a14:foregroundMark x1="64722" y1="2662" x2="71667" y2="2281"/>
                        <a14:foregroundMark x1="60556" y1="86692" x2="58889" y2="94170"/>
                        <a14:foregroundMark x1="68056" y1="91381" x2="65833" y2="93283"/>
                        <a14:foregroundMark x1="65278" y1="93790" x2="64722" y2="94423"/>
                        <a14:foregroundMark x1="56111" y1="96705" x2="56111" y2="96705"/>
                        <a14:foregroundMark x1="54167" y1="88720" x2="54167" y2="88720"/>
                        <a14:foregroundMark x1="67222" y1="96958" x2="67222" y2="96958"/>
                        <a14:foregroundMark x1="66667" y1="95944" x2="66667" y2="95944"/>
                        <a14:foregroundMark x1="56389" y1="88340" x2="58889" y2="87326"/>
                        <a14:foregroundMark x1="57778" y1="86819" x2="55504" y2="86906"/>
                        <a14:foregroundMark x1="55278" y1="85932" x2="55278" y2="85932"/>
                        <a14:foregroundMark x1="39444" y1="87199" x2="32778" y2="90241"/>
                        <a14:foregroundMark x1="36111" y1="94297" x2="36111" y2="94297"/>
                        <a14:foregroundMark x1="30556" y1="95564" x2="37738" y2="96348"/>
                        <a14:foregroundMark x1="37778" y1="86946" x2="39444" y2="87959"/>
                        <a14:foregroundMark x1="32778" y1="86692" x2="45811" y2="86619"/>
                        <a14:foregroundMark x1="28056" y1="87833" x2="34167" y2="85171"/>
                        <a14:foregroundMark x1="28333" y1="85551" x2="28333" y2="85551"/>
                        <a14:foregroundMark x1="6111" y1="29024" x2="6111" y2="29024"/>
                        <a14:foregroundMark x1="6667" y1="28137" x2="6667" y2="28137"/>
                        <a14:foregroundMark x1="5556" y1="61090" x2="5556" y2="61090"/>
                        <a14:foregroundMark x1="76111" y1="3042" x2="76111" y2="3042"/>
                        <a14:foregroundMark x1="73611" y1="2281" x2="73611" y2="2281"/>
                        <a14:foregroundMark x1="20000" y1="38150" x2="20833" y2="38657"/>
                        <a14:foregroundMark x1="12778" y1="38150" x2="12778" y2="38150"/>
                        <a14:foregroundMark x1="13056" y1="35868" x2="16944" y2="42332"/>
                        <a14:foregroundMark x1="52222" y1="87959" x2="52222" y2="87959"/>
                        <a14:foregroundMark x1="51389" y1="86946" x2="51389" y2="86946"/>
                        <a14:foregroundMark x1="53333" y1="86692" x2="55000" y2="87452"/>
                        <a14:backgroundMark x1="48056" y1="85932" x2="48056" y2="85932"/>
                        <a14:backgroundMark x1="49444" y1="86692" x2="49444" y2="86692"/>
                        <a14:backgroundMark x1="52222" y1="86312" x2="52222" y2="86312"/>
                        <a14:backgroundMark x1="50534" y1="86946" x2="50278" y2="87326"/>
                        <a14:backgroundMark x1="51389" y1="85678" x2="50534" y2="86946"/>
                        <a14:backgroundMark x1="41111" y1="96831" x2="40000" y2="97212"/>
                        <a14:backgroundMark x1="42222" y1="96451" x2="42222" y2="96451"/>
                        <a14:backgroundMark x1="42500" y1="96578" x2="41111" y2="97972"/>
                        <a14:backgroundMark x1="36944" y1="97085" x2="38056" y2="968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0962" y="3181350"/>
            <a:ext cx="1558936" cy="34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6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vaqueros/</a:t>
            </a:r>
          </a:p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jeans</a:t>
            </a:r>
          </a:p>
        </p:txBody>
      </p:sp>
    </p:spTree>
    <p:extLst>
      <p:ext uri="{BB962C8B-B14F-4D97-AF65-F5344CB8AC3E}">
        <p14:creationId xmlns:p14="http://schemas.microsoft.com/office/powerpoint/2010/main" val="4277894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E42E09-1352-9F49-274B-27270EE5D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" r="1479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6DA94C-9CA0-D4F3-2CE7-E1CE5D69F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3" b="98209" l="2500" r="99167">
                        <a14:foregroundMark x1="15833" y1="20000" x2="16111" y2="20746"/>
                        <a14:foregroundMark x1="30556" y1="17463" x2="30556" y2="17463"/>
                        <a14:foregroundMark x1="35000" y1="24627" x2="35000" y2="25224"/>
                        <a14:foregroundMark x1="34444" y1="23582" x2="38611" y2="30299"/>
                        <a14:foregroundMark x1="27222" y1="22537" x2="26667" y2="32537"/>
                        <a14:foregroundMark x1="2500" y1="26119" x2="2500" y2="26119"/>
                        <a14:foregroundMark x1="6944" y1="40597" x2="6944" y2="40597"/>
                        <a14:foregroundMark x1="7778" y1="39104" x2="7778" y2="39104"/>
                        <a14:foregroundMark x1="33333" y1="93881" x2="33056" y2="94776"/>
                        <a14:foregroundMark x1="33056" y1="91493" x2="30278" y2="96119"/>
                        <a14:foregroundMark x1="30833" y1="83731" x2="30833" y2="83731"/>
                        <a14:foregroundMark x1="17222" y1="90896" x2="19444" y2="95373"/>
                        <a14:foregroundMark x1="19722" y1="95522" x2="17222" y2="95970"/>
                        <a14:foregroundMark x1="16111" y1="96418" x2="20278" y2="96418"/>
                        <a14:foregroundMark x1="18333" y1="89851" x2="19167" y2="83881"/>
                        <a14:foregroundMark x1="75556" y1="7910" x2="75556" y2="7910"/>
                        <a14:foregroundMark x1="70000" y1="5522" x2="70000" y2="5522"/>
                        <a14:foregroundMark x1="64167" y1="7164" x2="64167" y2="7164"/>
                        <a14:foregroundMark x1="66111" y1="5224" x2="68056" y2="10299"/>
                        <a14:foregroundMark x1="68056" y1="14925" x2="69722" y2="21642"/>
                        <a14:foregroundMark x1="71944" y1="16119" x2="72500" y2="17463"/>
                        <a14:foregroundMark x1="92222" y1="31642" x2="96966" y2="42035"/>
                        <a14:foregroundMark x1="94722" y1="54627" x2="94722" y2="54627"/>
                        <a14:foregroundMark x1="87222" y1="95672" x2="85000" y2="88209"/>
                        <a14:foregroundMark x1="83056" y1="94776" x2="83056" y2="94776"/>
                        <a14:foregroundMark x1="83056" y1="95970" x2="88611" y2="96866"/>
                        <a14:foregroundMark x1="90278" y1="96269" x2="90278" y2="96269"/>
                        <a14:foregroundMark x1="91667" y1="95522" x2="84167" y2="96866"/>
                        <a14:foregroundMark x1="69444" y1="98358" x2="64444" y2="95224"/>
                        <a14:foregroundMark x1="66667" y1="92537" x2="66667" y2="92537"/>
                        <a14:foregroundMark x1="71111" y1="1343" x2="71111" y2="1343"/>
                        <a14:backgroundMark x1="39167" y1="31045" x2="39167" y2="31045"/>
                        <a14:backgroundMark x1="39167" y1="30448" x2="39167" y2="30448"/>
                        <a14:backgroundMark x1="39167" y1="30448" x2="39167" y2="30448"/>
                        <a14:backgroundMark x1="38611" y1="30448" x2="38611" y2="30448"/>
                        <a14:backgroundMark x1="97222" y1="43433" x2="97222" y2="43433"/>
                        <a14:backgroundMark x1="99444" y1="46418" x2="99167" y2="45224"/>
                        <a14:backgroundMark x1="98056" y1="42090" x2="96667" y2="50149"/>
                        <a14:backgroundMark x1="89722" y1="51493" x2="89722" y2="51493"/>
                        <a14:backgroundMark x1="90000" y1="57015" x2="90000" y2="57015"/>
                        <a14:backgroundMark x1="93056" y1="56269" x2="93056" y2="56269"/>
                        <a14:backgroundMark x1="90000" y1="48209" x2="90000" y2="48209"/>
                        <a14:backgroundMark x1="69722" y1="98657" x2="69722" y2="98657"/>
                        <a14:backgroundMark x1="13056" y1="51194" x2="13056" y2="51194"/>
                        <a14:backgroundMark x1="10000" y1="36119" x2="10000" y2="36119"/>
                        <a14:backgroundMark x1="8056" y1="36866" x2="8056" y2="36866"/>
                        <a14:backgroundMark x1="6944" y1="40597" x2="6944" y2="40597"/>
                        <a14:backgroundMark x1="71111" y1="1343" x2="71111" y2="1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4392" y="2281645"/>
            <a:ext cx="2256121" cy="4198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3341B6-5267-D973-9D37-2F7E76ADF820}"/>
              </a:ext>
            </a:extLst>
          </p:cNvPr>
          <p:cNvSpPr txBox="1"/>
          <p:nvPr/>
        </p:nvSpPr>
        <p:spPr>
          <a:xfrm>
            <a:off x="6263080" y="1206409"/>
            <a:ext cx="4300417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vaqueros/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jeans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blue jeans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C56CF5-327D-2579-FC1C-624698C2ED13}"/>
              </a:ext>
            </a:extLst>
          </p:cNvPr>
          <p:cNvCxnSpPr>
            <a:cxnSpLocks/>
          </p:cNvCxnSpPr>
          <p:nvPr/>
        </p:nvCxnSpPr>
        <p:spPr>
          <a:xfrm flipH="1">
            <a:off x="4190513" y="4284617"/>
            <a:ext cx="1069464" cy="775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034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zapatos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69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9D3362-FC7C-3CE5-C2A5-A6E66BAF2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" r="12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1ED55-06F0-D65F-8C31-37154D4B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9" b="94467" l="3889" r="91389">
                        <a14:foregroundMark x1="63889" y1="4713" x2="63889" y2="4713"/>
                        <a14:foregroundMark x1="91389" y1="11270" x2="91389" y2="11270"/>
                        <a14:foregroundMark x1="8056" y1="26434" x2="8056" y2="26434"/>
                        <a14:foregroundMark x1="39722" y1="35246" x2="39722" y2="39139"/>
                        <a14:foregroundMark x1="25278" y1="42623" x2="25278" y2="43443"/>
                        <a14:foregroundMark x1="62222" y1="3689" x2="62222" y2="3689"/>
                        <a14:foregroundMark x1="3889" y1="25205" x2="3889" y2="25205"/>
                        <a14:foregroundMark x1="48056" y1="62500" x2="47222" y2="63115"/>
                        <a14:foregroundMark x1="29167" y1="88525" x2="44167" y2="86066"/>
                        <a14:foregroundMark x1="44167" y1="86066" x2="45000" y2="85041"/>
                        <a14:foregroundMark x1="41389" y1="92213" x2="41389" y2="92213"/>
                        <a14:foregroundMark x1="45278" y1="86475" x2="41111" y2="91393"/>
                        <a14:foregroundMark x1="42222" y1="94467" x2="42222" y2="94467"/>
                        <a14:foregroundMark x1="23611" y1="85656" x2="23611" y2="85656"/>
                        <a14:foregroundMark x1="80073" y1="75205" x2="82222" y2="76639"/>
                        <a14:foregroundMark x1="76389" y1="72746" x2="80073" y2="75205"/>
                        <a14:foregroundMark x1="84167" y1="78279" x2="84167" y2="78279"/>
                        <a14:foregroundMark x1="84167" y1="77049" x2="84167" y2="79918"/>
                        <a14:foregroundMark x1="81111" y1="77664" x2="81944" y2="79713"/>
                        <a14:foregroundMark x1="28611" y1="85451" x2="28611" y2="85451"/>
                        <a14:foregroundMark x1="28333" y1="84836" x2="28333" y2="84836"/>
                        <a14:foregroundMark x1="26111" y1="84836" x2="26111" y2="84836"/>
                        <a14:foregroundMark x1="29722" y1="85861" x2="29722" y2="85861"/>
                        <a14:foregroundMark x1="31111" y1="86475" x2="31111" y2="86475"/>
                        <a14:foregroundMark x1="30278" y1="85041" x2="30278" y2="85041"/>
                        <a14:foregroundMark x1="29722" y1="85041" x2="25556" y2="85041"/>
                        <a14:foregroundMark x1="25278" y1="85246" x2="25278" y2="85246"/>
                        <a14:foregroundMark x1="24722" y1="85041" x2="24722" y2="85041"/>
                        <a14:foregroundMark x1="25278" y1="84631" x2="25278" y2="84631"/>
                        <a14:foregroundMark x1="25833" y1="84631" x2="25833" y2="84631"/>
                        <a14:foregroundMark x1="26667" y1="84631" x2="27500" y2="84631"/>
                        <a14:foregroundMark x1="27500" y1="84631" x2="27500" y2="84631"/>
                        <a14:foregroundMark x1="27778" y1="84631" x2="28611" y2="84631"/>
                        <a14:foregroundMark x1="28889" y1="84836" x2="28889" y2="84836"/>
                        <a14:backgroundMark x1="15833" y1="43238" x2="15278" y2="45287"/>
                        <a14:backgroundMark x1="15556" y1="42008" x2="17222" y2="45082"/>
                        <a14:backgroundMark x1="79722" y1="75205" x2="79722" y2="75205"/>
                        <a14:backgroundMark x1="24335" y1="84631" x2="23056" y2="84836"/>
                        <a14:backgroundMark x1="25096" y1="84509" x2="24335" y2="84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0517" y="2960915"/>
            <a:ext cx="2303934" cy="3123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DCBF64-7BEE-DD1B-B78C-08C878C974A9}"/>
              </a:ext>
            </a:extLst>
          </p:cNvPr>
          <p:cNvSpPr txBox="1"/>
          <p:nvPr/>
        </p:nvSpPr>
        <p:spPr>
          <a:xfrm>
            <a:off x="4561870" y="334540"/>
            <a:ext cx="4300417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zapatos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shoes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0C218-02D9-77C3-0B40-2AECE8BB19E6}"/>
              </a:ext>
            </a:extLst>
          </p:cNvPr>
          <p:cNvCxnSpPr>
            <a:cxnSpLocks/>
          </p:cNvCxnSpPr>
          <p:nvPr/>
        </p:nvCxnSpPr>
        <p:spPr>
          <a:xfrm flipH="1">
            <a:off x="4082902" y="5138466"/>
            <a:ext cx="1765005" cy="1832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855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9000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El collar</a:t>
            </a:r>
          </a:p>
        </p:txBody>
      </p:sp>
    </p:spTree>
    <p:extLst>
      <p:ext uri="{BB962C8B-B14F-4D97-AF65-F5344CB8AC3E}">
        <p14:creationId xmlns:p14="http://schemas.microsoft.com/office/powerpoint/2010/main" val="210056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2447026" y="1000665"/>
            <a:ext cx="7297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Changing “THE” to “A”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F57D8-769C-1485-C5EE-B85A29031CEF}"/>
              </a:ext>
            </a:extLst>
          </p:cNvPr>
          <p:cNvSpPr txBox="1"/>
          <p:nvPr/>
        </p:nvSpPr>
        <p:spPr>
          <a:xfrm>
            <a:off x="4106174" y="1846737"/>
            <a:ext cx="8467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</a:p>
          <a:p>
            <a:r>
              <a:rPr lang="en-US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</a:t>
            </a:r>
          </a:p>
          <a:p>
            <a:r>
              <a:rPr lang="en-US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</a:t>
            </a:r>
          </a:p>
          <a:p>
            <a:r>
              <a:rPr lang="en-US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573ED3-752C-945D-99F0-9B4ADD67E9BA}"/>
              </a:ext>
            </a:extLst>
          </p:cNvPr>
          <p:cNvCxnSpPr/>
          <p:nvPr/>
        </p:nvCxnSpPr>
        <p:spPr>
          <a:xfrm>
            <a:off x="5063706" y="2208362"/>
            <a:ext cx="8195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1EE5D0-66FA-C6FC-EFAA-882F7036D8C2}"/>
              </a:ext>
            </a:extLst>
          </p:cNvPr>
          <p:cNvCxnSpPr/>
          <p:nvPr/>
        </p:nvCxnSpPr>
        <p:spPr>
          <a:xfrm>
            <a:off x="5063706" y="2636808"/>
            <a:ext cx="8195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FE3E4E-E3E4-EF05-6EB6-67DD8F6DCA55}"/>
              </a:ext>
            </a:extLst>
          </p:cNvPr>
          <p:cNvCxnSpPr/>
          <p:nvPr/>
        </p:nvCxnSpPr>
        <p:spPr>
          <a:xfrm>
            <a:off x="5063706" y="3094008"/>
            <a:ext cx="8195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0D7B00-AD27-90FF-D070-38EEAE9567B5}"/>
              </a:ext>
            </a:extLst>
          </p:cNvPr>
          <p:cNvCxnSpPr/>
          <p:nvPr/>
        </p:nvCxnSpPr>
        <p:spPr>
          <a:xfrm>
            <a:off x="5063706" y="3516701"/>
            <a:ext cx="8195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301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jewelry store with jewelry in boxes&#10;&#10;Description automatically generated">
            <a:extLst>
              <a:ext uri="{FF2B5EF4-FFF2-40B4-BE49-F238E27FC236}">
                <a16:creationId xmlns:a16="http://schemas.microsoft.com/office/drawing/2014/main" id="{4CC75A86-A814-3D5E-3F12-1BC7679CF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3" r="8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BA4A75-08C3-31CB-FDA9-3A750993CF77}"/>
              </a:ext>
            </a:extLst>
          </p:cNvPr>
          <p:cNvCxnSpPr>
            <a:cxnSpLocks/>
          </p:cNvCxnSpPr>
          <p:nvPr/>
        </p:nvCxnSpPr>
        <p:spPr>
          <a:xfrm>
            <a:off x="9562213" y="723014"/>
            <a:ext cx="765544" cy="79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D1566DA-9538-A15F-3B55-E0B46F433342}"/>
              </a:ext>
            </a:extLst>
          </p:cNvPr>
          <p:cNvSpPr txBox="1"/>
          <p:nvPr/>
        </p:nvSpPr>
        <p:spPr>
          <a:xfrm>
            <a:off x="4083404" y="333550"/>
            <a:ext cx="3614567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collar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necklace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89A119-C7EC-D838-E0F1-B2DC4B928061}"/>
              </a:ext>
            </a:extLst>
          </p:cNvPr>
          <p:cNvCxnSpPr>
            <a:cxnSpLocks/>
          </p:cNvCxnSpPr>
          <p:nvPr/>
        </p:nvCxnSpPr>
        <p:spPr>
          <a:xfrm flipH="1">
            <a:off x="1864243" y="848634"/>
            <a:ext cx="772131" cy="8699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257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336076" y="2993065"/>
            <a:ext cx="5689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aretes/ </a:t>
            </a:r>
          </a:p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pendientes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1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jewelry store with jewelry in boxes&#10;&#10;Description automatically generated">
            <a:extLst>
              <a:ext uri="{FF2B5EF4-FFF2-40B4-BE49-F238E27FC236}">
                <a16:creationId xmlns:a16="http://schemas.microsoft.com/office/drawing/2014/main" id="{4CC75A86-A814-3D5E-3F12-1BC7679CF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3" r="8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BA4A75-08C3-31CB-FDA9-3A750993CF77}"/>
              </a:ext>
            </a:extLst>
          </p:cNvPr>
          <p:cNvCxnSpPr>
            <a:cxnSpLocks/>
          </p:cNvCxnSpPr>
          <p:nvPr/>
        </p:nvCxnSpPr>
        <p:spPr>
          <a:xfrm flipH="1">
            <a:off x="3476847" y="1924493"/>
            <a:ext cx="776177" cy="861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0E8C301-F11B-8FBA-A7E0-D5E638B12A31}"/>
              </a:ext>
            </a:extLst>
          </p:cNvPr>
          <p:cNvSpPr txBox="1"/>
          <p:nvPr/>
        </p:nvSpPr>
        <p:spPr>
          <a:xfrm>
            <a:off x="3190018" y="132523"/>
            <a:ext cx="5641842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Los aretes/ Los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pendientes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The earrings (small)/ The earrings (dangly)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EB9E8D-0716-DE27-000A-E6343A851FBA}"/>
              </a:ext>
            </a:extLst>
          </p:cNvPr>
          <p:cNvCxnSpPr>
            <a:cxnSpLocks/>
          </p:cNvCxnSpPr>
          <p:nvPr/>
        </p:nvCxnSpPr>
        <p:spPr>
          <a:xfrm>
            <a:off x="7563293" y="1924493"/>
            <a:ext cx="953386" cy="861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596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251016" y="3428999"/>
            <a:ext cx="5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anillo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90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jewelry store with jewelry in boxes&#10;&#10;Description automatically generated">
            <a:extLst>
              <a:ext uri="{FF2B5EF4-FFF2-40B4-BE49-F238E27FC236}">
                <a16:creationId xmlns:a16="http://schemas.microsoft.com/office/drawing/2014/main" id="{4CC75A86-A814-3D5E-3F12-1BC7679CF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3" r="8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66279-5DC3-056B-B3B0-275BA0C1A3B1}"/>
              </a:ext>
            </a:extLst>
          </p:cNvPr>
          <p:cNvSpPr txBox="1"/>
          <p:nvPr/>
        </p:nvSpPr>
        <p:spPr>
          <a:xfrm>
            <a:off x="4288716" y="515294"/>
            <a:ext cx="3614567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anillo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ring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BA4A75-08C3-31CB-FDA9-3A750993CF77}"/>
              </a:ext>
            </a:extLst>
          </p:cNvPr>
          <p:cNvCxnSpPr>
            <a:cxnSpLocks/>
          </p:cNvCxnSpPr>
          <p:nvPr/>
        </p:nvCxnSpPr>
        <p:spPr>
          <a:xfrm>
            <a:off x="7432158" y="2052084"/>
            <a:ext cx="0" cy="10313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072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346709" y="2918636"/>
            <a:ext cx="5689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lentes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/ </a:t>
            </a:r>
          </a:p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gafas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/ </a:t>
            </a:r>
          </a:p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anteojos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0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248E2-847A-3C19-B1FE-8EE7D62D1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" r="120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BD5CAB-B0CC-5BAF-8630-D27449A32AB7}"/>
              </a:ext>
            </a:extLst>
          </p:cNvPr>
          <p:cNvSpPr txBox="1"/>
          <p:nvPr/>
        </p:nvSpPr>
        <p:spPr>
          <a:xfrm>
            <a:off x="4499811" y="238942"/>
            <a:ext cx="7515726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lentes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/ Las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gafas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/ 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anteojos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glasses</a:t>
            </a:r>
          </a:p>
        </p:txBody>
      </p:sp>
    </p:spTree>
    <p:extLst>
      <p:ext uri="{BB962C8B-B14F-4D97-AF65-F5344CB8AC3E}">
        <p14:creationId xmlns:p14="http://schemas.microsoft.com/office/powerpoint/2010/main" val="2188049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carrying a baby&#10;&#10;Description automatically generated">
            <a:extLst>
              <a:ext uri="{FF2B5EF4-FFF2-40B4-BE49-F238E27FC236}">
                <a16:creationId xmlns:a16="http://schemas.microsoft.com/office/drawing/2014/main" id="{2825F371-B703-8B06-CF8D-BBE9DE2807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27" y="1862689"/>
            <a:ext cx="2781372" cy="4166849"/>
          </a:xfrm>
          <a:prstGeom prst="rect">
            <a:avLst/>
          </a:prstGeom>
          <a:noFill/>
        </p:spPr>
      </p:pic>
      <p:pic>
        <p:nvPicPr>
          <p:cNvPr id="6" name="Picture 5" descr="A person in a blue dress&#10;&#10;Description automatically generated">
            <a:extLst>
              <a:ext uri="{FF2B5EF4-FFF2-40B4-BE49-F238E27FC236}">
                <a16:creationId xmlns:a16="http://schemas.microsoft.com/office/drawing/2014/main" id="{F53D744E-87F1-7C1E-FBDF-A674661C6B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74" y="1743024"/>
            <a:ext cx="2941124" cy="4406178"/>
          </a:xfrm>
          <a:prstGeom prst="rect">
            <a:avLst/>
          </a:prstGeom>
          <a:noFill/>
        </p:spPr>
      </p:pic>
      <p:pic>
        <p:nvPicPr>
          <p:cNvPr id="9" name="Picture 8" descr="A person in a blue dress and hat&#10;&#10;Description automatically generated">
            <a:extLst>
              <a:ext uri="{FF2B5EF4-FFF2-40B4-BE49-F238E27FC236}">
                <a16:creationId xmlns:a16="http://schemas.microsoft.com/office/drawing/2014/main" id="{939C31F6-2E31-0489-9A94-8343595CA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873" y="827137"/>
            <a:ext cx="3255829" cy="2173265"/>
          </a:xfrm>
          <a:prstGeom prst="rect">
            <a:avLst/>
          </a:prstGeom>
          <a:noFill/>
        </p:spPr>
      </p:pic>
      <p:pic>
        <p:nvPicPr>
          <p:cNvPr id="2" name="Picture 1" descr="A group of shoes on a table&#10;&#10;Description automatically generated">
            <a:extLst>
              <a:ext uri="{FF2B5EF4-FFF2-40B4-BE49-F238E27FC236}">
                <a16:creationId xmlns:a16="http://schemas.microsoft.com/office/drawing/2014/main" id="{09E6A80B-44BE-E9E7-74C7-C3272CC32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3" y="3856273"/>
            <a:ext cx="3255829" cy="2173265"/>
          </a:xfrm>
          <a:prstGeom prst="rect">
            <a:avLst/>
          </a:prstGeom>
          <a:noFill/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B9361C5B-F5BE-E166-0148-7A20D8BB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6F7DAF3-EC32-46E1-8AD0-3C93DFF87DE8}" type="datetime1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12/7/2023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A0C591B9-E4EC-7DA0-2FAC-0240DD2E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Sample Footer Text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9A5A933-9A0B-A797-AD5F-F429F22C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187392-4EDA-35C4-AD2D-9F9A3A854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888" y="305884"/>
            <a:ext cx="312142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25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in colorful dresses&#10;&#10;Description automatically generated">
            <a:extLst>
              <a:ext uri="{FF2B5EF4-FFF2-40B4-BE49-F238E27FC236}">
                <a16:creationId xmlns:a16="http://schemas.microsoft.com/office/drawing/2014/main" id="{FB2E550C-903A-C632-8108-E7D9DD994E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52" y="1414505"/>
            <a:ext cx="5086673" cy="4921357"/>
          </a:xfrm>
          <a:prstGeom prst="rect">
            <a:avLst/>
          </a:prstGeom>
          <a:noFill/>
        </p:spPr>
      </p:pic>
      <p:pic>
        <p:nvPicPr>
          <p:cNvPr id="3" name="Picture 2" descr="A group of women in white and red dresses&#10;&#10;Description automatically generated">
            <a:extLst>
              <a:ext uri="{FF2B5EF4-FFF2-40B4-BE49-F238E27FC236}">
                <a16:creationId xmlns:a16="http://schemas.microsoft.com/office/drawing/2014/main" id="{AE141C39-98D4-A2A0-7E79-0F9AD6D145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76" y="684385"/>
            <a:ext cx="3267398" cy="2744615"/>
          </a:xfrm>
          <a:prstGeom prst="rect">
            <a:avLst/>
          </a:prstGeom>
          <a:noFill/>
        </p:spPr>
      </p:pic>
      <p:pic>
        <p:nvPicPr>
          <p:cNvPr id="4" name="Picture 3" descr="A person and person wearing traditional clothing&#10;&#10;Description automatically generated">
            <a:extLst>
              <a:ext uri="{FF2B5EF4-FFF2-40B4-BE49-F238E27FC236}">
                <a16:creationId xmlns:a16="http://schemas.microsoft.com/office/drawing/2014/main" id="{137E1F2F-69C3-B7C4-71FB-09F8B6846A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0" y="3740413"/>
            <a:ext cx="3460599" cy="259544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7447E-9DED-2221-717A-A9F6CEE0E7CF}"/>
              </a:ext>
            </a:extLst>
          </p:cNvPr>
          <p:cNvSpPr txBox="1"/>
          <p:nvPr/>
        </p:nvSpPr>
        <p:spPr>
          <a:xfrm>
            <a:off x="1095052" y="232989"/>
            <a:ext cx="4825360" cy="76944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Baguet Script" panose="00000500000000000000" pitchFamily="2" charset="0"/>
              </a:rPr>
              <a:t>Dominican</a:t>
            </a:r>
            <a:r>
              <a:rPr lang="en-US" sz="4400" dirty="0">
                <a:latin typeface="Baguet Script" panose="00000500000000000000" pitchFamily="2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Baguet Script" panose="00000500000000000000" pitchFamily="2" charset="0"/>
              </a:rPr>
              <a:t>Republic</a:t>
            </a:r>
          </a:p>
        </p:txBody>
      </p:sp>
    </p:spTree>
    <p:extLst>
      <p:ext uri="{BB962C8B-B14F-4D97-AF65-F5344CB8AC3E}">
        <p14:creationId xmlns:p14="http://schemas.microsoft.com/office/powerpoint/2010/main" val="2209591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dress with white trim&#10;&#10;Description automatically generated">
            <a:extLst>
              <a:ext uri="{FF2B5EF4-FFF2-40B4-BE49-F238E27FC236}">
                <a16:creationId xmlns:a16="http://schemas.microsoft.com/office/drawing/2014/main" id="{A13F3980-402A-141A-FF13-A0242B259E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52" y="643467"/>
            <a:ext cx="2085737" cy="2475653"/>
          </a:xfrm>
          <a:prstGeom prst="rect">
            <a:avLst/>
          </a:prstGeom>
          <a:noFill/>
        </p:spPr>
      </p:pic>
      <p:pic>
        <p:nvPicPr>
          <p:cNvPr id="5" name="Picture 4" descr="A person in a pink dress&#10;&#10;Description automatically generated">
            <a:extLst>
              <a:ext uri="{FF2B5EF4-FFF2-40B4-BE49-F238E27FC236}">
                <a16:creationId xmlns:a16="http://schemas.microsoft.com/office/drawing/2014/main" id="{694398D3-75BE-4E96-A4C0-1B31698D6B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3088"/>
          <a:stretch/>
        </p:blipFill>
        <p:spPr>
          <a:xfrm>
            <a:off x="1037488" y="3748194"/>
            <a:ext cx="2275064" cy="2471631"/>
          </a:xfrm>
          <a:prstGeom prst="rect">
            <a:avLst/>
          </a:prstGeom>
          <a:noFill/>
        </p:spPr>
      </p:pic>
      <p:pic>
        <p:nvPicPr>
          <p:cNvPr id="4" name="Picture 3" descr="A person wearing a white shirt and hat&#10;&#10;Description automatically generated">
            <a:extLst>
              <a:ext uri="{FF2B5EF4-FFF2-40B4-BE49-F238E27FC236}">
                <a16:creationId xmlns:a16="http://schemas.microsoft.com/office/drawing/2014/main" id="{9EFA5637-9CEC-756C-1A22-82B080195D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999399"/>
            <a:ext cx="3252903" cy="4873262"/>
          </a:xfrm>
          <a:prstGeom prst="rect">
            <a:avLst/>
          </a:prstGeom>
          <a:noFill/>
        </p:spPr>
      </p:pic>
      <p:pic>
        <p:nvPicPr>
          <p:cNvPr id="3" name="Picture 2" descr="A person in a red dress holding an umbrella&#10;&#10;Description automatically generated">
            <a:extLst>
              <a:ext uri="{FF2B5EF4-FFF2-40B4-BE49-F238E27FC236}">
                <a16:creationId xmlns:a16="http://schemas.microsoft.com/office/drawing/2014/main" id="{D310B452-0197-3AB6-41C2-90882C7E2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999399"/>
            <a:ext cx="3252903" cy="4873262"/>
          </a:xfrm>
          <a:prstGeom prst="rect">
            <a:avLst/>
          </a:prstGeom>
          <a:noFill/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50B856F9-ADA4-0FCE-7615-2ABA7189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548" y="6356350"/>
            <a:ext cx="6059605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B1FB4E64-64DD-6F58-342F-4CADDDD3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356350"/>
            <a:ext cx="2743200" cy="365125"/>
          </a:xfrm>
        </p:spPr>
        <p:txBody>
          <a:bodyPr/>
          <a:lstStyle/>
          <a:p>
            <a:pPr algn="r">
              <a:spcAft>
                <a:spcPts val="600"/>
              </a:spcAft>
            </a:pPr>
            <a:fld id="{26F7DAF3-EC32-46E1-8AD0-3C93DFF87DE8}" type="datetime1">
              <a:rPr lang="en-US" smtClean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12/7/2023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8331F506-5BA2-7A60-CA4B-E7D02B94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D41517-5D5D-CD78-6756-D2898261B071}"/>
              </a:ext>
            </a:extLst>
          </p:cNvPr>
          <p:cNvSpPr txBox="1"/>
          <p:nvPr/>
        </p:nvSpPr>
        <p:spPr>
          <a:xfrm>
            <a:off x="6953250" y="136525"/>
            <a:ext cx="219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Book Antiqua" panose="02040602050305030304" pitchFamily="18" charset="0"/>
              </a:rPr>
              <a:t>C U B A</a:t>
            </a:r>
          </a:p>
        </p:txBody>
      </p:sp>
    </p:spTree>
    <p:extLst>
      <p:ext uri="{BB962C8B-B14F-4D97-AF65-F5344CB8AC3E}">
        <p14:creationId xmlns:p14="http://schemas.microsoft.com/office/powerpoint/2010/main" val="8412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2740324" y="1693608"/>
            <a:ext cx="6711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Indefinite Articles = A, An</a:t>
            </a:r>
          </a:p>
        </p:txBody>
      </p:sp>
    </p:spTree>
    <p:extLst>
      <p:ext uri="{BB962C8B-B14F-4D97-AF65-F5344CB8AC3E}">
        <p14:creationId xmlns:p14="http://schemas.microsoft.com/office/powerpoint/2010/main" val="21953189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F2D57-D009-AA9E-DABF-D9560667D3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6" y="501650"/>
            <a:ext cx="3945552" cy="257447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DACB6-B4B2-44B5-5785-817FCCDB53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01349"/>
            <a:ext cx="3827718" cy="255500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EE77C-362F-2622-6429-4E84185451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32" y="2767100"/>
            <a:ext cx="4859991" cy="3244043"/>
          </a:xfrm>
          <a:prstGeom prst="rect">
            <a:avLst/>
          </a:prstGeom>
          <a:noFill/>
        </p:spPr>
      </p:pic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A0062DF3-0FAF-BD72-EA63-D8DCF3F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548" y="6356350"/>
            <a:ext cx="6059605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7062F6D0-62C6-4867-BAB3-7848D12A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356350"/>
            <a:ext cx="2743200" cy="365125"/>
          </a:xfrm>
        </p:spPr>
        <p:txBody>
          <a:bodyPr/>
          <a:lstStyle/>
          <a:p>
            <a:pPr algn="r">
              <a:spcAft>
                <a:spcPts val="600"/>
              </a:spcAft>
            </a:pPr>
            <a:fld id="{26F7DAF3-EC32-46E1-8AD0-3C93DFF87DE8}" type="datetime1">
              <a:rPr lang="en-US" smtClean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12/7/2023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5B6B2B64-A118-DE3E-7F69-1B55E8DC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59737B-AF67-42EE-B20D-05656D79239C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E4B40-1772-A9AA-1BB0-4012F1CCA034}"/>
              </a:ext>
            </a:extLst>
          </p:cNvPr>
          <p:cNvSpPr txBox="1"/>
          <p:nvPr/>
        </p:nvSpPr>
        <p:spPr>
          <a:xfrm>
            <a:off x="6682153" y="1074101"/>
            <a:ext cx="3550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Batang" panose="02030600000101010101" pitchFamily="18" charset="-127"/>
                <a:ea typeface="Batang" panose="02030600000101010101" pitchFamily="18" charset="-127"/>
              </a:rPr>
              <a:t>El Salvador</a:t>
            </a:r>
          </a:p>
        </p:txBody>
      </p:sp>
    </p:spTree>
    <p:extLst>
      <p:ext uri="{BB962C8B-B14F-4D97-AF65-F5344CB8AC3E}">
        <p14:creationId xmlns:p14="http://schemas.microsoft.com/office/powerpoint/2010/main" val="366437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F57D8-769C-1485-C5EE-B85A29031CEF}"/>
              </a:ext>
            </a:extLst>
          </p:cNvPr>
          <p:cNvSpPr txBox="1"/>
          <p:nvPr/>
        </p:nvSpPr>
        <p:spPr>
          <a:xfrm>
            <a:off x="4028535" y="1158227"/>
            <a:ext cx="11320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</a:p>
          <a:p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</a:t>
            </a:r>
          </a:p>
          <a:p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</a:t>
            </a:r>
          </a:p>
          <a:p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AD8CB-AFD7-0D83-87EF-793F94ED87CF}"/>
              </a:ext>
            </a:extLst>
          </p:cNvPr>
          <p:cNvSpPr txBox="1"/>
          <p:nvPr/>
        </p:nvSpPr>
        <p:spPr>
          <a:xfrm>
            <a:off x="6872377" y="1158227"/>
            <a:ext cx="15953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</a:t>
            </a:r>
          </a:p>
          <a:p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Una</a:t>
            </a:r>
          </a:p>
          <a:p>
            <a:r>
              <a:rPr lang="en-US" sz="4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Unos</a:t>
            </a:r>
            <a:endParaRPr lang="en-US" sz="4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Unas</a:t>
            </a:r>
            <a:endParaRPr lang="en-US" sz="4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9F2C3B-6119-499B-0EAA-7312D8D9AEE8}"/>
              </a:ext>
            </a:extLst>
          </p:cNvPr>
          <p:cNvCxnSpPr/>
          <p:nvPr/>
        </p:nvCxnSpPr>
        <p:spPr>
          <a:xfrm>
            <a:off x="5009061" y="1483744"/>
            <a:ext cx="17942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FBA3C9-DBD2-E5EE-4749-57204A6F3746}"/>
              </a:ext>
            </a:extLst>
          </p:cNvPr>
          <p:cNvCxnSpPr/>
          <p:nvPr/>
        </p:nvCxnSpPr>
        <p:spPr>
          <a:xfrm>
            <a:off x="5009060" y="2093344"/>
            <a:ext cx="17942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3628F4-5997-7AF5-A4D7-DA3385AA5F58}"/>
              </a:ext>
            </a:extLst>
          </p:cNvPr>
          <p:cNvCxnSpPr>
            <a:cxnSpLocks/>
          </p:cNvCxnSpPr>
          <p:nvPr/>
        </p:nvCxnSpPr>
        <p:spPr>
          <a:xfrm>
            <a:off x="5172985" y="2766204"/>
            <a:ext cx="16303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6D8DD1-E0E4-C509-7112-88F710FD86F4}"/>
              </a:ext>
            </a:extLst>
          </p:cNvPr>
          <p:cNvCxnSpPr>
            <a:cxnSpLocks/>
          </p:cNvCxnSpPr>
          <p:nvPr/>
        </p:nvCxnSpPr>
        <p:spPr>
          <a:xfrm>
            <a:off x="5172985" y="3405996"/>
            <a:ext cx="16303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19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F53EDB3-9543-8113-782B-CB96133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0BA94-6474-E8C5-FF22-C777AB6B7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B9617-F8F5-6E26-EC57-453E6975DB42}"/>
              </a:ext>
            </a:extLst>
          </p:cNvPr>
          <p:cNvSpPr txBox="1"/>
          <p:nvPr/>
        </p:nvSpPr>
        <p:spPr>
          <a:xfrm>
            <a:off x="4594746" y="3179928"/>
            <a:ext cx="3002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96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4F8BCC-3224-40F4-B412-32F7431EC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" r="93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1E645-003F-9026-4863-435EB46E6D68}"/>
              </a:ext>
            </a:extLst>
          </p:cNvPr>
          <p:cNvSpPr txBox="1"/>
          <p:nvPr/>
        </p:nvSpPr>
        <p:spPr>
          <a:xfrm>
            <a:off x="7522234" y="77638"/>
            <a:ext cx="4669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ropa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= The clothing </a:t>
            </a:r>
          </a:p>
        </p:txBody>
      </p:sp>
    </p:spTree>
    <p:extLst>
      <p:ext uri="{BB962C8B-B14F-4D97-AF65-F5344CB8AC3E}">
        <p14:creationId xmlns:p14="http://schemas.microsoft.com/office/powerpoint/2010/main" val="246332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9DB2D-5374-8545-1274-F534F9E9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166E9-6261-E8EE-8C9A-E4CEAC35CF39}"/>
              </a:ext>
            </a:extLst>
          </p:cNvPr>
          <p:cNvSpPr txBox="1"/>
          <p:nvPr/>
        </p:nvSpPr>
        <p:spPr>
          <a:xfrm>
            <a:off x="3445274" y="3428999"/>
            <a:ext cx="5301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pantalones</a:t>
            </a:r>
            <a:endParaRPr lang="en-US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04956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254</Words>
  <Application>Microsoft Office PowerPoint</Application>
  <PresentationFormat>Widescreen</PresentationFormat>
  <Paragraphs>115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Batang</vt:lpstr>
      <vt:lpstr>Arial</vt:lpstr>
      <vt:lpstr>Baguet Script</vt:lpstr>
      <vt:lpstr>Book Antiqua</vt:lpstr>
      <vt:lpstr>Calibri</vt:lpstr>
      <vt:lpstr>Cavolini</vt:lpstr>
      <vt:lpstr>Century Gothic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Warren Stapel</cp:lastModifiedBy>
  <cp:revision>30</cp:revision>
  <dcterms:created xsi:type="dcterms:W3CDTF">2023-10-16T15:58:05Z</dcterms:created>
  <dcterms:modified xsi:type="dcterms:W3CDTF">2023-12-07T19:15:25Z</dcterms:modified>
</cp:coreProperties>
</file>