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4" r:id="rId10"/>
    <p:sldId id="265" r:id="rId11"/>
    <p:sldId id="267" r:id="rId12"/>
    <p:sldId id="268" r:id="rId13"/>
    <p:sldId id="271" r:id="rId14"/>
    <p:sldId id="269" r:id="rId15"/>
    <p:sldId id="270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3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28F8"/>
    <a:srgbClr val="9021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9CDB-8149-3518-70C9-43B835DA8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5A048A-49EE-6283-E6ED-9C019F75D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1667F-4FBD-419A-1913-AFB28B1FA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AEE9-55B1-40D0-A3B1-0C11943824B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11855-5EA8-D876-4BC8-B32EA313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4580-C1CC-F749-5783-48C76E3B7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DD704-0E65-46E0-813F-3F3FC96E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4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5AB71-B8BA-D8A0-F3A7-2B43F565C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154951-EBD8-677D-2439-20C8378DE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827F0-EA0E-1EC1-6052-7DF34DB02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AEE9-55B1-40D0-A3B1-0C11943824B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A7EC0-611D-85F9-47C5-936A4A21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04C47-82C9-F94F-572B-CA0878590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DD704-0E65-46E0-813F-3F3FC96E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19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67F37F-5E9F-7531-9115-E07E489011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61F16B-D178-D628-6A58-ED195184C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D8AC3-439E-E371-29D7-DE77A14DB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AEE9-55B1-40D0-A3B1-0C11943824B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3F675-64D0-91E4-1F19-90B6C57EF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DB10B-2BE2-4F1C-6DF0-095F75D1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DD704-0E65-46E0-813F-3F3FC96E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76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D3D90-E63E-0C52-1EA2-294D8D3DE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D8EF5-1EF9-CD31-90A9-7F3546976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8135A-29BC-3848-D3F3-5A1FC7E04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AEE9-55B1-40D0-A3B1-0C11943824B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6E449-AC3E-0769-EB70-512E92F2D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C5730-ACA4-ACCA-3857-2133446E0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DD704-0E65-46E0-813F-3F3FC96E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55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59FD3-8E2D-B9F0-A494-904B8DBC3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51492-712F-3038-BC29-CFB9E4656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1D6ED-B7E7-CC3C-5ADD-CD4C9A8EB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AEE9-55B1-40D0-A3B1-0C11943824B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30B55-2369-5155-E438-540161C0A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FAD93-5C06-6F34-2746-F5EAFBA8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DD704-0E65-46E0-813F-3F3FC96E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18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47A43-6B79-7E8F-D71E-205BA4EB9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89637-239F-6C19-7C67-1045FD68C6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98B8BA-A258-66D5-C495-4F3B7446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0D886E-D375-8E94-374D-D7327896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AEE9-55B1-40D0-A3B1-0C11943824B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7E782-4C8F-8CB3-55A7-FA25FB08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03126-B1E1-7854-F272-9CDC28014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DD704-0E65-46E0-813F-3F3FC96E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34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DC597-E599-C871-4EEF-0F97FA54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40AE8-527D-C4B1-DB79-D68129F29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23AD28-1407-9BC9-DD1F-F730EEE90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C30CB5-361B-A168-42E2-3DC4ADF75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544525-34DF-97B8-126F-C08A0883D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B86156-551F-45DE-E5C9-241797B4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AEE9-55B1-40D0-A3B1-0C11943824B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DD502D-489E-E7F8-9755-389D3229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988DC9-2CFC-D20F-7CF0-8A083CE91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DD704-0E65-46E0-813F-3F3FC96E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72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8C77C-31B0-5BE1-B045-928163F2D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E19D3B-7427-CC62-6322-89C52FBAF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AEE9-55B1-40D0-A3B1-0C11943824B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B7094-0176-4D20-431B-D8AEDF4BE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87380-B94A-85B9-DA5F-8F9403F0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DD704-0E65-46E0-813F-3F3FC96E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4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9725BA-8910-B373-068C-20806D703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AEE9-55B1-40D0-A3B1-0C11943824B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B2960D-0ABB-487E-5A41-3123805B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8968D-2F66-59D2-0D67-4F1383BD7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DD704-0E65-46E0-813F-3F3FC96E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5B727-0F5D-40B9-4A35-10EC9900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AB37C-DA26-BE56-4108-B58A98B54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BAE01-8747-7E1B-C5D7-A1FA524C6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0064E-41FE-B60B-5CDD-61405F5FA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AEE9-55B1-40D0-A3B1-0C11943824B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D98AF-D392-F749-A9E9-D05DB2E76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C1667-0E30-4419-A5F9-833B07ADF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DD704-0E65-46E0-813F-3F3FC96E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28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F02F0-C1A5-0406-2537-B6DB6511E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54D45D-A486-4037-5DB4-BC5B87C45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0B60E-5374-24B6-D0D6-0476ADBB0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3D253-F210-C89D-25EB-5AA425257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9AEE9-55B1-40D0-A3B1-0C11943824B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82385-EF5A-BB84-D5C0-A27B795D4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9FD4E-5264-4C9C-3E7B-11B720F88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DD704-0E65-46E0-813F-3F3FC96E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95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F6AC7B-5750-F9E7-6DA0-13DCBA73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F5030-1123-C60E-DAB7-4DD7B83A8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8C914-BBA4-D10A-39BC-3A7DF4094D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9AEE9-55B1-40D0-A3B1-0C11943824BD}" type="datetimeFigureOut">
              <a:rPr lang="en-US" smtClean="0"/>
              <a:t>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E6553-3870-D167-C1B9-DB98FBC46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2F6F5-0816-76CB-8B7A-43BB2779E3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DD704-0E65-46E0-813F-3F3FC96EF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4F4B82CE-70B3-CD7B-5356-5B3B41E09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838756-AC63-4363-6627-A2F1E4BB5DF2}"/>
              </a:ext>
            </a:extLst>
          </p:cNvPr>
          <p:cNvSpPr txBox="1"/>
          <p:nvPr/>
        </p:nvSpPr>
        <p:spPr>
          <a:xfrm>
            <a:off x="3181738" y="3596951"/>
            <a:ext cx="582852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</a:t>
            </a:r>
            <a:r>
              <a:rPr lang="en-US" sz="4000" b="1" dirty="0" err="1">
                <a:latin typeface="Century Gothic" panose="020B0502020202020204" pitchFamily="34" charset="0"/>
              </a:rPr>
              <a:t>por</a:t>
            </a:r>
            <a:r>
              <a:rPr lang="en-US" sz="4000" b="1" dirty="0">
                <a:latin typeface="Century Gothic" panose="020B0502020202020204" pitchFamily="34" charset="0"/>
              </a:rPr>
              <a:t> la Ciudad!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go to the City!</a:t>
            </a:r>
          </a:p>
        </p:txBody>
      </p:sp>
    </p:spTree>
    <p:extLst>
      <p:ext uri="{BB962C8B-B14F-4D97-AF65-F5344CB8AC3E}">
        <p14:creationId xmlns:p14="http://schemas.microsoft.com/office/powerpoint/2010/main" val="4126970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layground in a park&#10;&#10;Description automatically generated">
            <a:extLst>
              <a:ext uri="{FF2B5EF4-FFF2-40B4-BE49-F238E27FC236}">
                <a16:creationId xmlns:a16="http://schemas.microsoft.com/office/drawing/2014/main" id="{6F744856-1682-3905-3B6E-D890D6E87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33" r="296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23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layground in a park&#10;&#10;Description automatically generated">
            <a:extLst>
              <a:ext uri="{FF2B5EF4-FFF2-40B4-BE49-F238E27FC236}">
                <a16:creationId xmlns:a16="http://schemas.microsoft.com/office/drawing/2014/main" id="{6F744856-1682-3905-3B6E-D890D6E876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33" r="296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D9A362-801F-A5E6-E3BD-1E3A05C834A0}"/>
              </a:ext>
            </a:extLst>
          </p:cNvPr>
          <p:cNvSpPr txBox="1"/>
          <p:nvPr/>
        </p:nvSpPr>
        <p:spPr>
          <a:xfrm>
            <a:off x="7789678" y="465312"/>
            <a:ext cx="2037737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The park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parque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561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in a green field&#10;&#10;Description automatically generated">
            <a:extLst>
              <a:ext uri="{FF2B5EF4-FFF2-40B4-BE49-F238E27FC236}">
                <a16:creationId xmlns:a16="http://schemas.microsoft.com/office/drawing/2014/main" id="{6BE17E63-FD7B-505B-ED9F-C21FECA73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3C379A-27D0-6AE8-ACEB-B6E0EAA67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446" y="1768835"/>
            <a:ext cx="2530059" cy="38956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02F309-11C2-ADA5-5689-D574F5FCCB60}"/>
              </a:ext>
            </a:extLst>
          </p:cNvPr>
          <p:cNvSpPr txBox="1"/>
          <p:nvPr/>
        </p:nvSpPr>
        <p:spPr>
          <a:xfrm>
            <a:off x="5095982" y="2566827"/>
            <a:ext cx="142810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volini" panose="03000502040302020204" pitchFamily="66" charset="0"/>
                <a:cs typeface="Cavolini" panose="03000502040302020204" pitchFamily="66" charset="0"/>
              </a:rPr>
              <a:t>Dani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7A2F1-1531-3EA0-1521-B9EC462F454A}"/>
              </a:ext>
            </a:extLst>
          </p:cNvPr>
          <p:cNvSpPr txBox="1"/>
          <p:nvPr/>
        </p:nvSpPr>
        <p:spPr>
          <a:xfrm>
            <a:off x="10049076" y="3121632"/>
            <a:ext cx="142810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volini" panose="03000502040302020204" pitchFamily="66" charset="0"/>
                <a:cs typeface="Cavolini" panose="03000502040302020204" pitchFamily="66" charset="0"/>
              </a:rPr>
              <a:t>Beto</a:t>
            </a:r>
            <a:endParaRPr lang="en-US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243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oad in a green field&#10;&#10;Description automatically generated">
            <a:extLst>
              <a:ext uri="{FF2B5EF4-FFF2-40B4-BE49-F238E27FC236}">
                <a16:creationId xmlns:a16="http://schemas.microsoft.com/office/drawing/2014/main" id="{6BE17E63-FD7B-505B-ED9F-C21FECA73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3C379A-27D0-6AE8-ACEB-B6E0EAA67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446" y="1768835"/>
            <a:ext cx="2530059" cy="38956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02F309-11C2-ADA5-5689-D574F5FCCB60}"/>
              </a:ext>
            </a:extLst>
          </p:cNvPr>
          <p:cNvSpPr txBox="1"/>
          <p:nvPr/>
        </p:nvSpPr>
        <p:spPr>
          <a:xfrm>
            <a:off x="3965014" y="1768835"/>
            <a:ext cx="1870302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To run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Correr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910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89021-29EF-2338-3438-44A499DEC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7D03A7-CB5E-292B-47CA-12AD29FF2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29" b="90000" l="10000" r="90000">
                        <a14:foregroundMark x1="43111" y1="10294" x2="43111" y2="10294"/>
                        <a14:foregroundMark x1="46556" y1="6029" x2="46556" y2="6029"/>
                        <a14:backgroundMark x1="37444" y1="58088" x2="37444" y2="58088"/>
                        <a14:backgroundMark x1="38222" y1="57647" x2="38222" y2="57647"/>
                        <a14:backgroundMark x1="39667" y1="58088" x2="40111" y2="58382"/>
                        <a14:backgroundMark x1="42222" y1="62206" x2="44667" y2="70588"/>
                        <a14:backgroundMark x1="45556" y1="62059" x2="51111" y2="68382"/>
                        <a14:backgroundMark x1="44889" y1="58676" x2="36333" y2="61176"/>
                        <a14:backgroundMark x1="41778" y1="56029" x2="41778" y2="56029"/>
                        <a14:backgroundMark x1="51333" y1="64412" x2="55333" y2="72059"/>
                        <a14:backgroundMark x1="58222" y1="70588" x2="64000" y2="73676"/>
                        <a14:backgroundMark x1="67889" y1="61912" x2="79444" y2="68824"/>
                        <a14:backgroundMark x1="79444" y1="68824" x2="80889" y2="68824"/>
                        <a14:backgroundMark x1="20111" y1="62059" x2="19000" y2="74853"/>
                        <a14:backgroundMark x1="58333" y1="55294" x2="58333" y2="55294"/>
                        <a14:backgroundMark x1="58333" y1="55000" x2="58000" y2="54412"/>
                        <a14:backgroundMark x1="31333" y1="64559" x2="31333" y2="64559"/>
                        <a14:backgroundMark x1="31222" y1="66765" x2="31222" y2="66765"/>
                        <a14:backgroundMark x1="31000" y1="66176" x2="31000" y2="66176"/>
                        <a14:backgroundMark x1="31000" y1="64706" x2="31000" y2="64706"/>
                        <a14:backgroundMark x1="59556" y1="56324" x2="59556" y2="56324"/>
                        <a14:backgroundMark x1="59333" y1="56029" x2="59333" y2="560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466" y="1816767"/>
            <a:ext cx="6515631" cy="4922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434250-A6EA-F29B-9AF9-E517D3DF3466}"/>
              </a:ext>
            </a:extLst>
          </p:cNvPr>
          <p:cNvSpPr txBox="1"/>
          <p:nvPr/>
        </p:nvSpPr>
        <p:spPr>
          <a:xfrm>
            <a:off x="7631039" y="1198400"/>
            <a:ext cx="2098902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To exercise</a:t>
            </a:r>
          </a:p>
        </p:txBody>
      </p:sp>
    </p:spTree>
    <p:extLst>
      <p:ext uri="{BB962C8B-B14F-4D97-AF65-F5344CB8AC3E}">
        <p14:creationId xmlns:p14="http://schemas.microsoft.com/office/powerpoint/2010/main" val="2539318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89021-29EF-2338-3438-44A499DEC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7D03A7-CB5E-292B-47CA-12AD29FF2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29" b="90000" l="10000" r="90000">
                        <a14:foregroundMark x1="43111" y1="10294" x2="43111" y2="10294"/>
                        <a14:foregroundMark x1="46556" y1="6029" x2="46556" y2="6029"/>
                        <a14:backgroundMark x1="37444" y1="58088" x2="37444" y2="58088"/>
                        <a14:backgroundMark x1="38222" y1="57647" x2="38222" y2="57647"/>
                        <a14:backgroundMark x1="39667" y1="58088" x2="40111" y2="58382"/>
                        <a14:backgroundMark x1="42222" y1="62206" x2="44667" y2="70588"/>
                        <a14:backgroundMark x1="45556" y1="62059" x2="51111" y2="68382"/>
                        <a14:backgroundMark x1="44889" y1="58676" x2="36333" y2="61176"/>
                        <a14:backgroundMark x1="41778" y1="56029" x2="41778" y2="56029"/>
                        <a14:backgroundMark x1="51333" y1="64412" x2="55333" y2="72059"/>
                        <a14:backgroundMark x1="58222" y1="70588" x2="64000" y2="73676"/>
                        <a14:backgroundMark x1="67889" y1="61912" x2="79444" y2="68824"/>
                        <a14:backgroundMark x1="79444" y1="68824" x2="80889" y2="68824"/>
                        <a14:backgroundMark x1="20111" y1="62059" x2="19000" y2="74853"/>
                        <a14:backgroundMark x1="58333" y1="55294" x2="58333" y2="55294"/>
                        <a14:backgroundMark x1="58333" y1="55000" x2="58000" y2="54412"/>
                        <a14:backgroundMark x1="31333" y1="64559" x2="31333" y2="64559"/>
                        <a14:backgroundMark x1="31222" y1="66765" x2="31222" y2="66765"/>
                        <a14:backgroundMark x1="31000" y1="66176" x2="31000" y2="66176"/>
                        <a14:backgroundMark x1="31000" y1="64706" x2="31000" y2="64706"/>
                        <a14:backgroundMark x1="59556" y1="56324" x2="59556" y2="56324"/>
                        <a14:backgroundMark x1="59333" y1="56029" x2="59333" y2="560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466" y="1816767"/>
            <a:ext cx="6515631" cy="4922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434250-A6EA-F29B-9AF9-E517D3DF3466}"/>
              </a:ext>
            </a:extLst>
          </p:cNvPr>
          <p:cNvSpPr txBox="1"/>
          <p:nvPr/>
        </p:nvSpPr>
        <p:spPr>
          <a:xfrm>
            <a:off x="7378375" y="1443788"/>
            <a:ext cx="3040972" cy="18158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To exercise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Hacer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ejercicios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94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A436F-1FA4-EA25-6839-957BE1638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088082-4B90-55F0-1239-52F7633D1167}"/>
              </a:ext>
            </a:extLst>
          </p:cNvPr>
          <p:cNvSpPr txBox="1"/>
          <p:nvPr/>
        </p:nvSpPr>
        <p:spPr>
          <a:xfrm>
            <a:off x="4190008" y="974556"/>
            <a:ext cx="3016908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To take a stroll/walk</a:t>
            </a:r>
          </a:p>
        </p:txBody>
      </p:sp>
    </p:spTree>
    <p:extLst>
      <p:ext uri="{BB962C8B-B14F-4D97-AF65-F5344CB8AC3E}">
        <p14:creationId xmlns:p14="http://schemas.microsoft.com/office/powerpoint/2010/main" val="966432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A436F-1FA4-EA25-6839-957BE1638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088082-4B90-55F0-1239-52F7633D1167}"/>
              </a:ext>
            </a:extLst>
          </p:cNvPr>
          <p:cNvSpPr txBox="1"/>
          <p:nvPr/>
        </p:nvSpPr>
        <p:spPr>
          <a:xfrm>
            <a:off x="4045629" y="469230"/>
            <a:ext cx="3016908" cy="18158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To take a stroll/walk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Pasear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532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A269E-B44B-BFCD-D54A-3EA4AC64A9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4D9ECA-1B22-A0A1-69F9-4D78FC3EE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9" b="94574" l="10000" r="90833">
                        <a14:foregroundMark x1="59444" y1="61628" x2="59444" y2="61628"/>
                        <a14:foregroundMark x1="60278" y1="65891" x2="58611" y2="70736"/>
                        <a14:foregroundMark x1="60833" y1="60659" x2="60000" y2="59302"/>
                        <a14:foregroundMark x1="59167" y1="79651" x2="65000" y2="90116"/>
                        <a14:foregroundMark x1="65000" y1="90116" x2="68889" y2="90891"/>
                        <a14:foregroundMark x1="66667" y1="94574" x2="66667" y2="94574"/>
                        <a14:foregroundMark x1="26389" y1="50581" x2="17500" y2="54457"/>
                        <a14:foregroundMark x1="70556" y1="8140" x2="70556" y2="8140"/>
                        <a14:foregroundMark x1="72778" y1="5039" x2="72778" y2="5039"/>
                        <a14:foregroundMark x1="90833" y1="14922" x2="90833" y2="15891"/>
                        <a14:backgroundMark x1="87500" y1="92829" x2="83333" y2="955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395063" y="1840900"/>
            <a:ext cx="2395470" cy="3433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3CE382-5C96-8AB5-CC9F-762311FDECE0}"/>
              </a:ext>
            </a:extLst>
          </p:cNvPr>
          <p:cNvSpPr txBox="1"/>
          <p:nvPr/>
        </p:nvSpPr>
        <p:spPr>
          <a:xfrm>
            <a:off x="6935265" y="409099"/>
            <a:ext cx="2505738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To rollerblade</a:t>
            </a:r>
          </a:p>
        </p:txBody>
      </p:sp>
    </p:spTree>
    <p:extLst>
      <p:ext uri="{BB962C8B-B14F-4D97-AF65-F5344CB8AC3E}">
        <p14:creationId xmlns:p14="http://schemas.microsoft.com/office/powerpoint/2010/main" val="642266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A269E-B44B-BFCD-D54A-3EA4AC64A9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4D9ECA-1B22-A0A1-69F9-4D78FC3EE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9" b="94574" l="10000" r="90833">
                        <a14:foregroundMark x1="59444" y1="61628" x2="59444" y2="61628"/>
                        <a14:foregroundMark x1="60278" y1="65891" x2="58611" y2="70736"/>
                        <a14:foregroundMark x1="60833" y1="60659" x2="60000" y2="59302"/>
                        <a14:foregroundMark x1="59167" y1="79651" x2="65000" y2="90116"/>
                        <a14:foregroundMark x1="65000" y1="90116" x2="68889" y2="90891"/>
                        <a14:foregroundMark x1="66667" y1="94574" x2="66667" y2="94574"/>
                        <a14:foregroundMark x1="26389" y1="50581" x2="17500" y2="54457"/>
                        <a14:foregroundMark x1="70556" y1="8140" x2="70556" y2="8140"/>
                        <a14:foregroundMark x1="72778" y1="5039" x2="72778" y2="5039"/>
                        <a14:foregroundMark x1="90833" y1="14922" x2="90833" y2="15891"/>
                        <a14:backgroundMark x1="87500" y1="92829" x2="83333" y2="955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395063" y="1840900"/>
            <a:ext cx="2395470" cy="3433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3CE382-5C96-8AB5-CC9F-762311FDECE0}"/>
              </a:ext>
            </a:extLst>
          </p:cNvPr>
          <p:cNvSpPr txBox="1"/>
          <p:nvPr/>
        </p:nvSpPr>
        <p:spPr>
          <a:xfrm>
            <a:off x="6632742" y="115349"/>
            <a:ext cx="3524641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To rollerblade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Patinar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en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línea</a:t>
            </a:r>
            <a:endParaRPr lang="en-US" sz="28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195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45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map of europe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76835AA6-6D59-7A9E-AB7E-8084D8057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392" y="643467"/>
            <a:ext cx="5571066" cy="557106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E420EE2-81A8-3995-CDFA-7E5C9027FC2F}"/>
              </a:ext>
            </a:extLst>
          </p:cNvPr>
          <p:cNvSpPr/>
          <p:nvPr/>
        </p:nvSpPr>
        <p:spPr>
          <a:xfrm>
            <a:off x="1906438" y="4364967"/>
            <a:ext cx="1155940" cy="112143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0754E3-BA87-F1F2-0915-BD4CA68B3698}"/>
              </a:ext>
            </a:extLst>
          </p:cNvPr>
          <p:cNvSpPr txBox="1"/>
          <p:nvPr/>
        </p:nvSpPr>
        <p:spPr>
          <a:xfrm>
            <a:off x="7475433" y="3628348"/>
            <a:ext cx="36615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ahnschrift SemiLight SemiConde" panose="020B0502040204020203" pitchFamily="34" charset="0"/>
              </a:rPr>
              <a:t>El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Bahnschrift SemiLight SemiConde" panose="020B0502040204020203" pitchFamily="34" charset="0"/>
              </a:rPr>
              <a:t>pais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ahnschrift SemiLight SemiConde" panose="020B0502040204020203" pitchFamily="34" charset="0"/>
              </a:rPr>
              <a:t> de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Bahnschrift SemiLight SemiConde" panose="020B0502040204020203" pitchFamily="34" charset="0"/>
              </a:rPr>
              <a:t>España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Bahnschrift SemiLight SemiConde" panose="020B0502040204020203" pitchFamily="34" charset="0"/>
            </a:endParaRPr>
          </a:p>
          <a:p>
            <a:endParaRPr lang="en-US" sz="4000" dirty="0">
              <a:solidFill>
                <a:schemeClr val="accent2">
                  <a:lumMod val="75000"/>
                </a:schemeClr>
              </a:solidFill>
              <a:latin typeface="Bahnschrift SemiLight SemiConde" panose="020B0502040204020203" pitchFamily="34" charset="0"/>
            </a:endParaRPr>
          </a:p>
          <a:p>
            <a:pPr algn="ctr"/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ahnschrift SemiLight SemiConde" panose="020B0502040204020203" pitchFamily="34" charset="0"/>
              </a:rPr>
              <a:t>Country of Spain</a:t>
            </a:r>
          </a:p>
        </p:txBody>
      </p:sp>
      <p:pic>
        <p:nvPicPr>
          <p:cNvPr id="13" name="Picture 12" descr="Spain - Flag of Spain">
            <a:extLst>
              <a:ext uri="{FF2B5EF4-FFF2-40B4-BE49-F238E27FC236}">
                <a16:creationId xmlns:a16="http://schemas.microsoft.com/office/drawing/2014/main" id="{742E8DF3-8633-F3C4-D49D-4A5304342A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838" y="910101"/>
            <a:ext cx="2959408" cy="19677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184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6" name="Rectangle 51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kids sitting on a bench in a park&#10;&#10;Description automatically generated">
            <a:extLst>
              <a:ext uri="{FF2B5EF4-FFF2-40B4-BE49-F238E27FC236}">
                <a16:creationId xmlns:a16="http://schemas.microsoft.com/office/drawing/2014/main" id="{053BDFC2-60F4-1279-6E62-88720923C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9638F2-2EE9-9150-6F46-A4EDC99D96E5}"/>
              </a:ext>
            </a:extLst>
          </p:cNvPr>
          <p:cNvSpPr txBox="1"/>
          <p:nvPr/>
        </p:nvSpPr>
        <p:spPr>
          <a:xfrm>
            <a:off x="1055460" y="1067722"/>
            <a:ext cx="2505738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To read</a:t>
            </a:r>
          </a:p>
        </p:txBody>
      </p:sp>
    </p:spTree>
    <p:extLst>
      <p:ext uri="{BB962C8B-B14F-4D97-AF65-F5344CB8AC3E}">
        <p14:creationId xmlns:p14="http://schemas.microsoft.com/office/powerpoint/2010/main" val="1847446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6" name="Rectangle 51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kids sitting on a bench in a park&#10;&#10;Description automatically generated">
            <a:extLst>
              <a:ext uri="{FF2B5EF4-FFF2-40B4-BE49-F238E27FC236}">
                <a16:creationId xmlns:a16="http://schemas.microsoft.com/office/drawing/2014/main" id="{053BDFC2-60F4-1279-6E62-88720923C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9638F2-2EE9-9150-6F46-A4EDC99D96E5}"/>
              </a:ext>
            </a:extLst>
          </p:cNvPr>
          <p:cNvSpPr txBox="1"/>
          <p:nvPr/>
        </p:nvSpPr>
        <p:spPr>
          <a:xfrm>
            <a:off x="1161786" y="653052"/>
            <a:ext cx="2505738" cy="138499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To read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2361897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1FE24B-BC4A-75EA-24D7-0024E1620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C0438C-624A-03C2-3278-439EB7374E53}"/>
              </a:ext>
            </a:extLst>
          </p:cNvPr>
          <p:cNvSpPr txBox="1"/>
          <p:nvPr/>
        </p:nvSpPr>
        <p:spPr>
          <a:xfrm>
            <a:off x="747115" y="397870"/>
            <a:ext cx="3537805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To ride a bike (bicycle)</a:t>
            </a:r>
          </a:p>
        </p:txBody>
      </p:sp>
    </p:spTree>
    <p:extLst>
      <p:ext uri="{BB962C8B-B14F-4D97-AF65-F5344CB8AC3E}">
        <p14:creationId xmlns:p14="http://schemas.microsoft.com/office/powerpoint/2010/main" val="1779038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1FE24B-BC4A-75EA-24D7-0024E1620F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C0438C-624A-03C2-3278-439EB7374E53}"/>
              </a:ext>
            </a:extLst>
          </p:cNvPr>
          <p:cNvSpPr txBox="1"/>
          <p:nvPr/>
        </p:nvSpPr>
        <p:spPr>
          <a:xfrm>
            <a:off x="236752" y="132056"/>
            <a:ext cx="3537805" cy="26776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To ride a bike (bicycle)</a:t>
            </a:r>
          </a:p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Montar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(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andar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)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en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bici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 (</a:t>
            </a:r>
            <a:r>
              <a:rPr lang="en-US" sz="2800" dirty="0" err="1">
                <a:latin typeface="Cavolini" panose="03000502040302020204" pitchFamily="66" charset="0"/>
                <a:cs typeface="Cavolini" panose="03000502040302020204" pitchFamily="66" charset="0"/>
              </a:rPr>
              <a:t>bicicleta</a:t>
            </a:r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98876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BB41A2-CBFF-1584-4762-260B6732FE90}"/>
              </a:ext>
            </a:extLst>
          </p:cNvPr>
          <p:cNvSpPr txBox="1"/>
          <p:nvPr/>
        </p:nvSpPr>
        <p:spPr>
          <a:xfrm>
            <a:off x="3315031" y="1380754"/>
            <a:ext cx="5561938" cy="251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tx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¿</a:t>
            </a:r>
            <a:r>
              <a:rPr lang="en-US" sz="6000" kern="1200" dirty="0" err="1">
                <a:solidFill>
                  <a:schemeClr val="tx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Cual</a:t>
            </a:r>
            <a:r>
              <a:rPr lang="en-US" sz="6000" kern="1200" dirty="0">
                <a:solidFill>
                  <a:schemeClr val="tx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 es?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11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vector a boy riding a bicycle cartoon character isolated on white">
            <a:extLst>
              <a:ext uri="{FF2B5EF4-FFF2-40B4-BE49-F238E27FC236}">
                <a16:creationId xmlns:a16="http://schemas.microsoft.com/office/drawing/2014/main" id="{28F248DB-E507-E421-CD82-8E57F2BD5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323" y="321733"/>
            <a:ext cx="2841300" cy="274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Rectangle 6150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9BF3F0-5FA9-0E68-9866-6F4127796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680" y="321734"/>
            <a:ext cx="3362639" cy="2748958"/>
          </a:xfrm>
          <a:prstGeom prst="rect">
            <a:avLst/>
          </a:prstGeom>
        </p:spPr>
      </p:pic>
      <p:sp>
        <p:nvSpPr>
          <p:cNvPr id="6153" name="Rectangle 6152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A0E236-C57C-07B0-3FDE-5FAA5339E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4966" y="321733"/>
            <a:ext cx="1575716" cy="2752344"/>
          </a:xfrm>
          <a:prstGeom prst="rect">
            <a:avLst/>
          </a:prstGeom>
        </p:spPr>
      </p:pic>
      <p:sp>
        <p:nvSpPr>
          <p:cNvPr id="6155" name="Rectangle 6154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B98C04-4F87-5595-8016-D5C855EF6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064" y="3783923"/>
            <a:ext cx="1699572" cy="27523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CFF65E-84DC-B4F5-2BF8-D3DC2731B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2707" y="3783923"/>
            <a:ext cx="2752344" cy="2752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2EF1F7-D884-0CA1-0761-B6AE0975AB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51" b="12922"/>
          <a:stretch/>
        </p:blipFill>
        <p:spPr>
          <a:xfrm>
            <a:off x="8816736" y="3783923"/>
            <a:ext cx="2752344" cy="27523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988DA2-CA83-1379-7513-0912BDD45A95}"/>
              </a:ext>
            </a:extLst>
          </p:cNvPr>
          <p:cNvSpPr txBox="1"/>
          <p:nvPr/>
        </p:nvSpPr>
        <p:spPr>
          <a:xfrm>
            <a:off x="5386108" y="3136612"/>
            <a:ext cx="1704313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avolini" panose="03000502040302020204" pitchFamily="66" charset="0"/>
                <a:cs typeface="Cavolini" panose="03000502040302020204" pitchFamily="66" charset="0"/>
              </a:rPr>
              <a:t>Voy a..</a:t>
            </a:r>
          </a:p>
        </p:txBody>
      </p:sp>
    </p:spTree>
    <p:extLst>
      <p:ext uri="{BB962C8B-B14F-4D97-AF65-F5344CB8AC3E}">
        <p14:creationId xmlns:p14="http://schemas.microsoft.com/office/powerpoint/2010/main" val="1473967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ity skyline with many windows&#10;&#10;Description automatically generated with medium confidence">
            <a:extLst>
              <a:ext uri="{FF2B5EF4-FFF2-40B4-BE49-F238E27FC236}">
                <a16:creationId xmlns:a16="http://schemas.microsoft.com/office/drawing/2014/main" id="{2B8C89A1-0185-3218-A655-8E15E50E8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6" b="123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F34F461-42CA-52E3-F85A-75930F95C997}"/>
              </a:ext>
            </a:extLst>
          </p:cNvPr>
          <p:cNvSpPr/>
          <p:nvPr/>
        </p:nvSpPr>
        <p:spPr>
          <a:xfrm>
            <a:off x="2278911" y="1196162"/>
            <a:ext cx="7634177" cy="44656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353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 2064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6" name="Rectangle 2065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Vector map of Spain with landmarks, people, food and plants. Travel map.  8635261 Vector Art at Vecteezy">
            <a:extLst>
              <a:ext uri="{FF2B5EF4-FFF2-40B4-BE49-F238E27FC236}">
                <a16:creationId xmlns:a16="http://schemas.microsoft.com/office/drawing/2014/main" id="{78053213-72A8-49F9-005D-90E8B24A1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5316" y="790744"/>
            <a:ext cx="5276512" cy="527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A0BA61B-450E-BB1D-D7E3-E3304E9ABF4C}"/>
              </a:ext>
            </a:extLst>
          </p:cNvPr>
          <p:cNvSpPr/>
          <p:nvPr/>
        </p:nvSpPr>
        <p:spPr>
          <a:xfrm>
            <a:off x="7969929" y="2377972"/>
            <a:ext cx="893664" cy="7989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184E92-B664-DC97-C8AD-374920DC75EE}"/>
              </a:ext>
            </a:extLst>
          </p:cNvPr>
          <p:cNvSpPr txBox="1"/>
          <p:nvPr/>
        </p:nvSpPr>
        <p:spPr>
          <a:xfrm>
            <a:off x="1315433" y="1807948"/>
            <a:ext cx="36279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ahnschrift SemiLight SemiConde" panose="020B0502040204020203" pitchFamily="34" charset="0"/>
              </a:rPr>
              <a:t>Ciudad de Madrid</a:t>
            </a:r>
          </a:p>
          <a:p>
            <a:endParaRPr lang="en-US" sz="4000" dirty="0">
              <a:solidFill>
                <a:schemeClr val="accent2">
                  <a:lumMod val="75000"/>
                </a:schemeClr>
              </a:solidFill>
              <a:latin typeface="Bahnschrift SemiLight SemiConde" panose="020B0502040204020203" pitchFamily="34" charset="0"/>
            </a:endParaRPr>
          </a:p>
          <a:p>
            <a:pPr algn="ctr"/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ahnschrift SemiLight SemiConde" panose="020B0502040204020203" pitchFamily="34" charset="0"/>
              </a:rPr>
              <a:t>City of Madrid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CBA560-54D0-42FC-09F2-CFBC42D27CAF}"/>
              </a:ext>
            </a:extLst>
          </p:cNvPr>
          <p:cNvSpPr txBox="1"/>
          <p:nvPr/>
        </p:nvSpPr>
        <p:spPr>
          <a:xfrm>
            <a:off x="1300172" y="4227000"/>
            <a:ext cx="3805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volini" panose="03000502040302020204" pitchFamily="66" charset="0"/>
                <a:cs typeface="Cavolini" panose="03000502040302020204" pitchFamily="66" charset="0"/>
              </a:rPr>
              <a:t>The capital and largest city of Spain</a:t>
            </a:r>
          </a:p>
          <a:p>
            <a:endParaRPr lang="en-US" sz="1600" dirty="0"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volini" panose="03000502040302020204" pitchFamily="66" charset="0"/>
                <a:cs typeface="Cavolini" panose="03000502040302020204" pitchFamily="66" charset="0"/>
              </a:rPr>
              <a:t>Located at the center of the country</a:t>
            </a:r>
          </a:p>
        </p:txBody>
      </p:sp>
    </p:spTree>
    <p:extLst>
      <p:ext uri="{BB962C8B-B14F-4D97-AF65-F5344CB8AC3E}">
        <p14:creationId xmlns:p14="http://schemas.microsoft.com/office/powerpoint/2010/main" val="296723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316840-0266-50B0-A69B-9E1A9BD20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12" r="-2" b="41157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BF41BE-E75D-40AB-1D9C-A3144611C3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" r="-2" b="21580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</p:spPr>
      </p:pic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AD6282-78AD-87FA-60A4-7D0CBA8CE279}"/>
              </a:ext>
            </a:extLst>
          </p:cNvPr>
          <p:cNvSpPr txBox="1"/>
          <p:nvPr/>
        </p:nvSpPr>
        <p:spPr>
          <a:xfrm>
            <a:off x="448056" y="2512611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200000"/>
              </a:lnSpc>
              <a:spcAft>
                <a:spcPts val="600"/>
              </a:spcAft>
            </a:pPr>
            <a:r>
              <a:rPr lang="en-US" sz="2000" dirty="0">
                <a:latin typeface="Cavolini" panose="03000502040302020204" pitchFamily="66" charset="0"/>
                <a:cs typeface="Cavolini" panose="03000502040302020204" pitchFamily="66" charset="0"/>
              </a:rPr>
              <a:t>Like most other European countries, </a:t>
            </a:r>
            <a:r>
              <a:rPr lang="en-US" sz="2000" dirty="0" err="1">
                <a:latin typeface="Cavolini" panose="03000502040302020204" pitchFamily="66" charset="0"/>
                <a:cs typeface="Cavolini" panose="03000502040302020204" pitchFamily="66" charset="0"/>
              </a:rPr>
              <a:t>España</a:t>
            </a:r>
            <a:r>
              <a:rPr lang="en-US" sz="2000" dirty="0">
                <a:latin typeface="Cavolini" panose="03000502040302020204" pitchFamily="66" charset="0"/>
                <a:cs typeface="Cavolini" panose="03000502040302020204" pitchFamily="66" charset="0"/>
              </a:rPr>
              <a:t> uses the Euro for their currency</a:t>
            </a:r>
          </a:p>
        </p:txBody>
      </p:sp>
    </p:spTree>
    <p:extLst>
      <p:ext uri="{BB962C8B-B14F-4D97-AF65-F5344CB8AC3E}">
        <p14:creationId xmlns:p14="http://schemas.microsoft.com/office/powerpoint/2010/main" val="413637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a large glass house surrounded by trees and water">
            <a:extLst>
              <a:ext uri="{FF2B5EF4-FFF2-40B4-BE49-F238E27FC236}">
                <a16:creationId xmlns:a16="http://schemas.microsoft.com/office/drawing/2014/main" id="{08379842-A8AF-C1B5-75D8-11543979A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4" r="14905" b="-2"/>
          <a:stretch/>
        </p:blipFill>
        <p:spPr bwMode="auto">
          <a:xfrm>
            <a:off x="20" y="-6"/>
            <a:ext cx="3931900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5E2C6D-8EE1-7E16-41BE-F22BADEEF3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7" r="21961" b="-2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26224A-5BB9-F89A-09D9-4EF4FA5399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68" r="19300" b="-2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4107" name="Rectangle 4106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8DBFA-E56C-DBE9-029B-216AB69EB31A}"/>
              </a:ext>
            </a:extLst>
          </p:cNvPr>
          <p:cNvSpPr txBox="1"/>
          <p:nvPr/>
        </p:nvSpPr>
        <p:spPr>
          <a:xfrm>
            <a:off x="4380266" y="4435052"/>
            <a:ext cx="7104188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E</a:t>
            </a:r>
            <a:r>
              <a:rPr lang="en-US" b="0" i="0" u="none" strike="noStrike" baseline="0" dirty="0">
                <a:latin typeface="Cavolini" panose="03000502040302020204" pitchFamily="66" charset="0"/>
                <a:cs typeface="Cavolini" panose="03000502040302020204" pitchFamily="66" charset="0"/>
              </a:rPr>
              <a:t>l Parque del </a:t>
            </a:r>
            <a:r>
              <a:rPr lang="en-US" b="0" i="0" u="none" strike="noStrike" baseline="0" dirty="0" err="1">
                <a:latin typeface="Cavolini" panose="03000502040302020204" pitchFamily="66" charset="0"/>
                <a:cs typeface="Cavolini" panose="03000502040302020204" pitchFamily="66" charset="0"/>
              </a:rPr>
              <a:t>Buen</a:t>
            </a:r>
            <a:r>
              <a:rPr lang="en-US" b="0" i="0" u="none" strike="noStrike" baseline="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b="0" i="0" u="none" strike="noStrike" baseline="0" dirty="0" err="1">
                <a:latin typeface="Cavolini" panose="03000502040302020204" pitchFamily="66" charset="0"/>
                <a:cs typeface="Cavolini" panose="03000502040302020204" pitchFamily="66" charset="0"/>
              </a:rPr>
              <a:t>Retiro</a:t>
            </a:r>
            <a:r>
              <a:rPr lang="en-US" b="0" i="0" u="none" strike="noStrike" baseline="0" dirty="0">
                <a:latin typeface="Cavolini" panose="03000502040302020204" pitchFamily="66" charset="0"/>
                <a:cs typeface="Cavolini" panose="03000502040302020204" pitchFamily="66" charset="0"/>
              </a:rPr>
              <a:t> (The Park of the Pleasant Retreat)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One of the largest parks in Madrid</a:t>
            </a:r>
            <a:r>
              <a:rPr lang="en-US" b="0" i="0" u="none" strike="noStrike" baseline="0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DC57F1-76FD-B908-56DD-94DD35EC3B59}"/>
              </a:ext>
            </a:extLst>
          </p:cNvPr>
          <p:cNvSpPr txBox="1"/>
          <p:nvPr/>
        </p:nvSpPr>
        <p:spPr>
          <a:xfrm>
            <a:off x="865003" y="3600244"/>
            <a:ext cx="200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Crystal Palace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F7F190-67AA-B5D2-8928-F5A8A1993529}"/>
              </a:ext>
            </a:extLst>
          </p:cNvPr>
          <p:cNvSpPr txBox="1"/>
          <p:nvPr/>
        </p:nvSpPr>
        <p:spPr>
          <a:xfrm>
            <a:off x="4891125" y="3600244"/>
            <a:ext cx="2666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Casita del Pescador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21447F-B729-94D0-4B27-74F2363FC60B}"/>
              </a:ext>
            </a:extLst>
          </p:cNvPr>
          <p:cNvSpPr txBox="1"/>
          <p:nvPr/>
        </p:nvSpPr>
        <p:spPr>
          <a:xfrm>
            <a:off x="9289757" y="3600244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Estanque</a:t>
            </a:r>
            <a:r>
              <a:rPr lang="en-US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Retiro</a:t>
            </a:r>
            <a:endParaRPr lang="en-US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6DBFA2-7C14-C1D1-4484-66D547EBD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808" y="4294558"/>
            <a:ext cx="2901696" cy="192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94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558CE4-F666-D612-CD35-B236C8422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184" y="643467"/>
            <a:ext cx="4145564" cy="2248969"/>
          </a:xfrm>
          <a:prstGeom prst="rect">
            <a:avLst/>
          </a:prstGeom>
          <a:noFill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62ADE9D-4A24-ED2E-EDF5-C8B4AFAD5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0965" y="624312"/>
            <a:ext cx="3990137" cy="2262863"/>
          </a:xfrm>
          <a:prstGeom prst="rect">
            <a:avLst/>
          </a:prstGeom>
          <a:noFill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C4E12A0-CDF3-D024-2E9D-FB1C2CB37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184" y="4314112"/>
            <a:ext cx="1683346" cy="2321857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CB5D46-4910-1943-83E0-2F9444664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0049" y="3504142"/>
            <a:ext cx="4133631" cy="2759199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F4757-E423-6CBB-F0A0-14AFD38F04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2105" y="4315866"/>
            <a:ext cx="2538386" cy="19037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2107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2">
            <a:extLst>
              <a:ext uri="{FF2B5EF4-FFF2-40B4-BE49-F238E27FC236}">
                <a16:creationId xmlns:a16="http://schemas.microsoft.com/office/drawing/2014/main" id="{999A27A2-8C57-3697-C8AC-389AFDE13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519" y="2387821"/>
            <a:ext cx="4544762" cy="1259506"/>
          </a:xfrm>
          <a:prstGeom prst="rect">
            <a:avLst/>
          </a:prstGeom>
        </p:spPr>
        <p:txBody>
          <a:bodyPr rot="0" vert="horz" lIns="91440" tIns="45720" rIns="91440" bIns="45720" rtlCol="0" anchorCtr="0">
            <a:noAutofit/>
          </a:bodyPr>
          <a:lstStyle/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El </a:t>
            </a:r>
            <a:r>
              <a:rPr lang="en-US" sz="2000" dirty="0" err="1"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Tiovivo</a:t>
            </a:r>
            <a:r>
              <a:rPr lang="en-US" sz="2000" dirty="0"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000" dirty="0" err="1"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en</a:t>
            </a:r>
            <a:r>
              <a:rPr lang="en-US" sz="2000" dirty="0"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000" dirty="0" err="1"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el</a:t>
            </a:r>
            <a:r>
              <a:rPr lang="en-US" sz="2000" dirty="0"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000" dirty="0" err="1"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parque</a:t>
            </a:r>
            <a:r>
              <a:rPr lang="en-US" sz="2000" dirty="0"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 de </a:t>
            </a:r>
            <a:r>
              <a:rPr lang="en-US" sz="2000" dirty="0" err="1"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atracciones</a:t>
            </a:r>
            <a:endParaRPr lang="en-US" sz="2000" dirty="0">
              <a:effectLst/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endParaRPr lang="en-US" sz="2000" dirty="0">
              <a:effectLst/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A historic carousel in th</a:t>
            </a:r>
            <a:r>
              <a:rPr lang="en-US" sz="2000" dirty="0">
                <a:latin typeface="Cavolini" panose="03000502040302020204" pitchFamily="66" charset="0"/>
                <a:cs typeface="Cavolini" panose="03000502040302020204" pitchFamily="66" charset="0"/>
              </a:rPr>
              <a:t>e amusement park</a:t>
            </a:r>
            <a:endParaRPr lang="en-US" sz="2000" dirty="0">
              <a:effectLst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Picture 4" descr="Tiovivo">
            <a:extLst>
              <a:ext uri="{FF2B5EF4-FFF2-40B4-BE49-F238E27FC236}">
                <a16:creationId xmlns:a16="http://schemas.microsoft.com/office/drawing/2014/main" id="{E5640D58-9E28-961C-1D3F-45096D7F8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29992" y="1528692"/>
            <a:ext cx="6664185" cy="324879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AEF760-029C-F935-9D52-0D59506D9975}"/>
              </a:ext>
            </a:extLst>
          </p:cNvPr>
          <p:cNvSpPr txBox="1"/>
          <p:nvPr/>
        </p:nvSpPr>
        <p:spPr>
          <a:xfrm>
            <a:off x="633921" y="5164001"/>
            <a:ext cx="4101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FF"/>
                </a:solidFill>
                <a:latin typeface="Comic Sans MS" panose="030F0702030302020204" pitchFamily="66" charset="0"/>
              </a:rPr>
              <a:t>http://www.parquedeatracciones.es/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408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treet with buildings and people walking on it&#10;&#10;Description automatically generated">
            <a:extLst>
              <a:ext uri="{FF2B5EF4-FFF2-40B4-BE49-F238E27FC236}">
                <a16:creationId xmlns:a16="http://schemas.microsoft.com/office/drawing/2014/main" id="{7DE748A9-C8B9-2337-0F73-7EFDEAD1B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5" b="1425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3B4F0D4-B256-6C1A-8B60-A42B79CA907C}"/>
              </a:ext>
            </a:extLst>
          </p:cNvPr>
          <p:cNvSpPr/>
          <p:nvPr/>
        </p:nvSpPr>
        <p:spPr>
          <a:xfrm>
            <a:off x="2459804" y="990253"/>
            <a:ext cx="7512121" cy="50728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D4656E-B6B0-E96D-44D2-108861B95103}"/>
              </a:ext>
            </a:extLst>
          </p:cNvPr>
          <p:cNvSpPr txBox="1"/>
          <p:nvPr/>
        </p:nvSpPr>
        <p:spPr>
          <a:xfrm>
            <a:off x="3123343" y="2130961"/>
            <a:ext cx="61850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correr en España 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es-ES" sz="1800" b="0" i="1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gesture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running in place) </a:t>
            </a:r>
          </a:p>
          <a:p>
            <a:pPr algn="ctr"/>
            <a:r>
              <a:rPr lang="es-E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pasear en Madrid 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es-ES" sz="1800" b="0" i="1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clap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) </a:t>
            </a:r>
          </a:p>
          <a:p>
            <a:pPr algn="ctr"/>
            <a:r>
              <a:rPr lang="es-E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jugar en España 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</a:t>
            </a:r>
            <a:r>
              <a:rPr lang="es-ES" sz="1800" b="0" i="1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gesture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a </a:t>
            </a:r>
            <a:r>
              <a:rPr lang="es-ES" sz="1800" b="0" i="1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kick</a:t>
            </a:r>
            <a:r>
              <a:rPr lang="es-E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)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Oh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voy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bailar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España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(spin with hands in the air)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Oh,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voy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Bailar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España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(spin with hands in the air)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Voy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Oh,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voy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a </a:t>
            </a:r>
          </a:p>
          <a:p>
            <a:pPr algn="ctr"/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Bailar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España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  <a:t>(spin with hands in the air) </a:t>
            </a: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E8CA0-DD0B-0202-99DD-E7FC0FDE236A}"/>
              </a:ext>
            </a:extLst>
          </p:cNvPr>
          <p:cNvSpPr txBox="1"/>
          <p:nvPr/>
        </p:nvSpPr>
        <p:spPr>
          <a:xfrm>
            <a:off x="3928152" y="1576322"/>
            <a:ext cx="433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0" u="none" strike="noStrike" baseline="0">
                <a:solidFill>
                  <a:srgbClr val="000000"/>
                </a:solidFill>
                <a:latin typeface="Comic Sans MS" panose="030F0702030302020204" pitchFamily="66" charset="0"/>
              </a:rPr>
              <a:t>Voy a (To the tune of “My Bonnie”)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622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cartoon of a child pointing&#10;&#10;Description automatically generated">
            <a:extLst>
              <a:ext uri="{FF2B5EF4-FFF2-40B4-BE49-F238E27FC236}">
                <a16:creationId xmlns:a16="http://schemas.microsoft.com/office/drawing/2014/main" id="{67E85122-4E01-C71F-2C9E-EE27E8447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918" y="306756"/>
            <a:ext cx="2705357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DAB6C-122E-6F85-5894-7A4E4F4B8F2E}"/>
              </a:ext>
            </a:extLst>
          </p:cNvPr>
          <p:cNvSpPr txBox="1"/>
          <p:nvPr/>
        </p:nvSpPr>
        <p:spPr>
          <a:xfrm>
            <a:off x="6183606" y="2214559"/>
            <a:ext cx="3941691" cy="175432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I am going to..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=</a:t>
            </a:r>
          </a:p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Voy a..</a:t>
            </a:r>
          </a:p>
        </p:txBody>
      </p:sp>
    </p:spTree>
    <p:extLst>
      <p:ext uri="{BB962C8B-B14F-4D97-AF65-F5344CB8AC3E}">
        <p14:creationId xmlns:p14="http://schemas.microsoft.com/office/powerpoint/2010/main" val="3449084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312</Words>
  <Application>Microsoft Office PowerPoint</Application>
  <PresentationFormat>Widescreen</PresentationFormat>
  <Paragraphs>78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Bahnschrift SemiLight SemiConde</vt:lpstr>
      <vt:lpstr>Calibri</vt:lpstr>
      <vt:lpstr>Calibri Light</vt:lpstr>
      <vt:lpstr>Cavolini</vt:lpstr>
      <vt:lpstr>Century Gothic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Citlali Villafuerte</dc:creator>
  <cp:lastModifiedBy>Citlali Villafuerte</cp:lastModifiedBy>
  <cp:revision>2</cp:revision>
  <dcterms:created xsi:type="dcterms:W3CDTF">2024-01-12T00:56:22Z</dcterms:created>
  <dcterms:modified xsi:type="dcterms:W3CDTF">2024-01-12T06:13:04Z</dcterms:modified>
</cp:coreProperties>
</file>