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74" r:id="rId7"/>
    <p:sldId id="275" r:id="rId8"/>
    <p:sldId id="272" r:id="rId9"/>
    <p:sldId id="273" r:id="rId10"/>
    <p:sldId id="260" r:id="rId11"/>
    <p:sldId id="261" r:id="rId12"/>
    <p:sldId id="264" r:id="rId13"/>
    <p:sldId id="265" r:id="rId14"/>
    <p:sldId id="262" r:id="rId15"/>
    <p:sldId id="263" r:id="rId16"/>
    <p:sldId id="269" r:id="rId17"/>
    <p:sldId id="270" r:id="rId18"/>
    <p:sldId id="276" r:id="rId19"/>
    <p:sldId id="277" r:id="rId20"/>
    <p:sldId id="278" r:id="rId21"/>
    <p:sldId id="279" r:id="rId22"/>
    <p:sldId id="281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A0C857-C9D5-4C3F-86FD-8644CDD0F72C}">
          <p14:sldIdLst>
            <p14:sldId id="256"/>
            <p14:sldId id="257"/>
            <p14:sldId id="258"/>
            <p14:sldId id="259"/>
            <p14:sldId id="283"/>
            <p14:sldId id="274"/>
            <p14:sldId id="275"/>
            <p14:sldId id="272"/>
            <p14:sldId id="273"/>
            <p14:sldId id="260"/>
            <p14:sldId id="261"/>
            <p14:sldId id="264"/>
            <p14:sldId id="265"/>
            <p14:sldId id="262"/>
            <p14:sldId id="263"/>
            <p14:sldId id="269"/>
            <p14:sldId id="270"/>
            <p14:sldId id="276"/>
            <p14:sldId id="277"/>
            <p14:sldId id="278"/>
            <p14:sldId id="279"/>
            <p14:sldId id="281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8459-D3F2-EEC8-3651-57072072C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F1314-B161-13D7-EE3F-7744A742B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F97CB-D9B5-5DF2-CFE9-381F3444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BF0F5-70E3-272B-1862-ABE7B5D1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A7FA-7B07-CDB1-5EBE-A7C95495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1488-3EA2-10DC-9628-A80FD718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41EFE-1EF9-7C16-06D4-234872220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C6E6-526B-9423-1921-D5485E0E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C5CF-72DA-5E79-ED86-B32DFDCA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C0B26-25C7-5690-1D73-10EF1731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CE13E-590F-A242-A2A0-A44AB29C2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E43C8-5ED1-3535-FCC0-DE700ED0D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13950-2324-0810-ED65-E0BA0720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2654D-4AE0-8E11-0E6F-7B232B16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1AC81-EDC5-CB7F-C2C1-F47F8D11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5421-A268-9952-17E3-B43EEAD4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60E5-DB22-9CCF-5181-545B68CA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30C0-D8C3-456D-8F60-71D4E4C2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7C24-D89C-F85C-1067-7285CD75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085C-B44E-4170-3764-5C93B116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65A7-36EF-B5C5-56D8-AA548955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58DE0-477D-0C39-151B-8B98C159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1FB7E-D366-5EE7-300C-9AC2534C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99F1-6FAF-FFDD-EDC3-38EC3BED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90C18-F462-DA9D-1501-A1190745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9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9DD9-CE65-9473-DBCE-3E7876F7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E1EA-3772-BBC2-2333-D0BCB2E0A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36241-DB53-988B-0583-75EFF8BC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71922-501D-1FF8-C0C1-C2469DCE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5A712-7384-6FD8-89BF-43C51B29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0191D-037E-05B0-1EDB-97F516A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C69E-AC2F-0939-CA70-4B7F13B0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52BC1-6BA7-66F7-C25C-C0FC070F2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E7BB1-4165-ED5D-A224-D809D70DF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41CE1-2C3D-A705-FF42-3B24BE119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D8446-8CA0-7A51-4365-E5AB9943F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DFC6E-0381-17D8-D0CE-E4F7A09D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E6DD7-A6CF-3A2D-0AE0-13A2FFAC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96F11-889D-E5F6-6A21-7DA23CC4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0E9B-0501-D8CD-392A-C24276F0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3EC20-51FC-E89C-7323-33CED369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1669-5E39-B0D7-D107-B059BB34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507D4-89F7-54B9-461B-9BAABB87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2A5BF-DB47-BD83-C7D0-A2D2102D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3DF85-CFDE-AB9C-2210-A11CF729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67D2D-3138-74A3-9FD2-4F2A3C1F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29F8-752F-D19B-B4F5-11DD5A74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3ADE-8FED-1176-DE17-062330D35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1517-0226-54A4-0B1C-353EDABE6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52BD-DD8A-6A76-ACD0-CB853C49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70FCF-ECA6-D29B-A575-408D38C0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E9910-E98D-E270-B19E-6F710B40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BED2-5551-837E-63E7-592B988F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360F-3A4C-3107-5CF3-38EE6D2D9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A2A7-11B7-69E8-6423-B0290BB47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32A81-B263-5162-C5EB-0EDD2E19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C29D1-CFC6-DA73-5203-3712EDB2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C246E-E22C-36A3-F1DF-CAF4541C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44E90-B98B-B463-917A-22A62702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D4E58-1104-0C95-8270-6D64ADD3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53E2-FF79-9FCB-3F5D-2EE253B10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801A-960B-48AA-9B7E-0DC00D45514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3343A-D3C3-4C2E-D170-71512D1F3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B3A2B-DDB1-EDF2-BD40-544121942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D68A-4F44-487A-87E3-5B71B53D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0EB777D8-5661-0475-AB14-0891F62C3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292B0-9753-F0C4-91CE-A7E6767C286B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la Ciudad!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City!</a:t>
            </a:r>
          </a:p>
        </p:txBody>
      </p:sp>
    </p:spTree>
    <p:extLst>
      <p:ext uri="{BB962C8B-B14F-4D97-AF65-F5344CB8AC3E}">
        <p14:creationId xmlns:p14="http://schemas.microsoft.com/office/powerpoint/2010/main" val="197554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D39F24D7-B95C-ED8E-2403-60B1FE40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C054-6283-E66C-39FC-913464D0B69A}"/>
              </a:ext>
            </a:extLst>
          </p:cNvPr>
          <p:cNvSpPr txBox="1"/>
          <p:nvPr/>
        </p:nvSpPr>
        <p:spPr>
          <a:xfrm>
            <a:off x="9049287" y="318085"/>
            <a:ext cx="24092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Soccer</a:t>
            </a:r>
          </a:p>
        </p:txBody>
      </p:sp>
    </p:spTree>
    <p:extLst>
      <p:ext uri="{BB962C8B-B14F-4D97-AF65-F5344CB8AC3E}">
        <p14:creationId xmlns:p14="http://schemas.microsoft.com/office/powerpoint/2010/main" val="215697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D39F24D7-B95C-ED8E-2403-60B1FE40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C054-6283-E66C-39FC-913464D0B69A}"/>
              </a:ext>
            </a:extLst>
          </p:cNvPr>
          <p:cNvSpPr txBox="1"/>
          <p:nvPr/>
        </p:nvSpPr>
        <p:spPr>
          <a:xfrm>
            <a:off x="9101045" y="154183"/>
            <a:ext cx="240929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Soccer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fútbol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9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cartoon football players&#10;&#10;Description automatically generated">
            <a:extLst>
              <a:ext uri="{FF2B5EF4-FFF2-40B4-BE49-F238E27FC236}">
                <a16:creationId xmlns:a16="http://schemas.microsoft.com/office/drawing/2014/main" id="{FAD52CE1-8C13-AB14-3CAF-4E049BADE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BDF7-FC81-586B-95B3-F9E6BC66E454}"/>
              </a:ext>
            </a:extLst>
          </p:cNvPr>
          <p:cNvSpPr txBox="1"/>
          <p:nvPr/>
        </p:nvSpPr>
        <p:spPr>
          <a:xfrm>
            <a:off x="9230442" y="145558"/>
            <a:ext cx="24092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417706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cartoon football players&#10;&#10;Description automatically generated">
            <a:extLst>
              <a:ext uri="{FF2B5EF4-FFF2-40B4-BE49-F238E27FC236}">
                <a16:creationId xmlns:a16="http://schemas.microsoft.com/office/drawing/2014/main" id="{FAD52CE1-8C13-AB14-3CAF-4E049BADE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BDF7-FC81-586B-95B3-F9E6BC66E454}"/>
              </a:ext>
            </a:extLst>
          </p:cNvPr>
          <p:cNvSpPr txBox="1"/>
          <p:nvPr/>
        </p:nvSpPr>
        <p:spPr>
          <a:xfrm>
            <a:off x="9376216" y="105801"/>
            <a:ext cx="240929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Team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equipo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8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36FDEFBD-5B3D-9BC5-DDEE-B1A81277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2" b="87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0BE58-91BB-8B35-95A7-C51BA8145547}"/>
              </a:ext>
            </a:extLst>
          </p:cNvPr>
          <p:cNvSpPr txBox="1"/>
          <p:nvPr/>
        </p:nvSpPr>
        <p:spPr>
          <a:xfrm>
            <a:off x="8160766" y="412976"/>
            <a:ext cx="24092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5669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36FDEFBD-5B3D-9BC5-DDEE-B1A81277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2" b="87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0BE58-91BB-8B35-95A7-C51BA8145547}"/>
              </a:ext>
            </a:extLst>
          </p:cNvPr>
          <p:cNvSpPr txBox="1"/>
          <p:nvPr/>
        </p:nvSpPr>
        <p:spPr>
          <a:xfrm>
            <a:off x="8203898" y="197316"/>
            <a:ext cx="240929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Game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partido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5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football field with white lines&#10;&#10;Description automatically generated">
            <a:extLst>
              <a:ext uri="{FF2B5EF4-FFF2-40B4-BE49-F238E27FC236}">
                <a16:creationId xmlns:a16="http://schemas.microsoft.com/office/drawing/2014/main" id="{52391662-CB4B-D4AD-CE3B-EF19C7ED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2" b="59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004F4-546D-3D7C-59BD-25B78B2539FA}"/>
              </a:ext>
            </a:extLst>
          </p:cNvPr>
          <p:cNvSpPr txBox="1"/>
          <p:nvPr/>
        </p:nvSpPr>
        <p:spPr>
          <a:xfrm>
            <a:off x="4579277" y="359968"/>
            <a:ext cx="30334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(Soccer) field</a:t>
            </a:r>
          </a:p>
        </p:txBody>
      </p:sp>
    </p:spTree>
    <p:extLst>
      <p:ext uri="{BB962C8B-B14F-4D97-AF65-F5344CB8AC3E}">
        <p14:creationId xmlns:p14="http://schemas.microsoft.com/office/powerpoint/2010/main" val="291761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football field with white lines&#10;&#10;Description automatically generated">
            <a:extLst>
              <a:ext uri="{FF2B5EF4-FFF2-40B4-BE49-F238E27FC236}">
                <a16:creationId xmlns:a16="http://schemas.microsoft.com/office/drawing/2014/main" id="{52391662-CB4B-D4AD-CE3B-EF19C7ED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2" b="59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004F4-546D-3D7C-59BD-25B78B2539FA}"/>
              </a:ext>
            </a:extLst>
          </p:cNvPr>
          <p:cNvSpPr txBox="1"/>
          <p:nvPr/>
        </p:nvSpPr>
        <p:spPr>
          <a:xfrm>
            <a:off x="4579277" y="359968"/>
            <a:ext cx="3033446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(Soccer) field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campo (de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fútbol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8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ree vector a football catcher in a yellow uniform">
            <a:extLst>
              <a:ext uri="{FF2B5EF4-FFF2-40B4-BE49-F238E27FC236}">
                <a16:creationId xmlns:a16="http://schemas.microsoft.com/office/drawing/2014/main" id="{46079D8B-C5F2-0879-5A84-0DF4CF8F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85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9FB51-716B-5B84-1F18-8FFD32594A79}"/>
              </a:ext>
            </a:extLst>
          </p:cNvPr>
          <p:cNvSpPr txBox="1"/>
          <p:nvPr/>
        </p:nvSpPr>
        <p:spPr>
          <a:xfrm>
            <a:off x="2008895" y="4945219"/>
            <a:ext cx="30334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block</a:t>
            </a:r>
          </a:p>
        </p:txBody>
      </p:sp>
    </p:spTree>
    <p:extLst>
      <p:ext uri="{BB962C8B-B14F-4D97-AF65-F5344CB8AC3E}">
        <p14:creationId xmlns:p14="http://schemas.microsoft.com/office/powerpoint/2010/main" val="75660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ree vector a football catcher in a yellow uniform">
            <a:extLst>
              <a:ext uri="{FF2B5EF4-FFF2-40B4-BE49-F238E27FC236}">
                <a16:creationId xmlns:a16="http://schemas.microsoft.com/office/drawing/2014/main" id="{46079D8B-C5F2-0879-5A84-0DF4CF8F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85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9FB51-716B-5B84-1F18-8FFD32594A79}"/>
              </a:ext>
            </a:extLst>
          </p:cNvPr>
          <p:cNvSpPr txBox="1"/>
          <p:nvPr/>
        </p:nvSpPr>
        <p:spPr>
          <a:xfrm>
            <a:off x="2207678" y="5051237"/>
            <a:ext cx="303344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block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Bloquear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0BBC8-C2DF-3F39-F324-CB12EC713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238" y="321734"/>
            <a:ext cx="3860691" cy="290517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85ECA-B57C-9A1C-9417-B4901096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48" y="3631096"/>
            <a:ext cx="4135670" cy="27605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A2BAF-D84F-CDF0-5959-4406E72A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580" y="321734"/>
            <a:ext cx="4051672" cy="6069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44230-7325-C5C6-BA3B-9F61AE5961C7}"/>
              </a:ext>
            </a:extLst>
          </p:cNvPr>
          <p:cNvSpPr txBox="1"/>
          <p:nvPr/>
        </p:nvSpPr>
        <p:spPr>
          <a:xfrm>
            <a:off x="5238418" y="2664197"/>
            <a:ext cx="1572507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útbol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Soccer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73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CCD75-D6C6-BAF8-2D04-9BAD578ED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" r="9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C97E8-8897-75EE-7AA9-C5D641FC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0" b="92655" l="10000" r="90000">
                        <a14:foregroundMark x1="46622" y1="11723" x2="46622" y2="11723"/>
                        <a14:foregroundMark x1="50405" y1="5791" x2="50405" y2="5791"/>
                        <a14:foregroundMark x1="47432" y1="2260" x2="47432" y2="2260"/>
                        <a14:foregroundMark x1="37027" y1="82486" x2="37027" y2="82486"/>
                        <a14:foregroundMark x1="35676" y1="81638" x2="35676" y2="81638"/>
                        <a14:foregroundMark x1="34730" y1="82062" x2="34730" y2="82062"/>
                        <a14:foregroundMark x1="35946" y1="83616" x2="40946" y2="88136"/>
                        <a14:foregroundMark x1="62432" y1="92655" x2="62432" y2="92655"/>
                        <a14:foregroundMark x1="64865" y1="90395" x2="64865" y2="90395"/>
                        <a14:foregroundMark x1="24459" y1="58898" x2="24459" y2="58898"/>
                        <a14:foregroundMark x1="25811" y1="57486" x2="25811" y2="57486"/>
                        <a14:foregroundMark x1="25405" y1="57062" x2="25405" y2="570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1009" y="2859156"/>
            <a:ext cx="3288781" cy="3146563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25D2519A-DE47-5325-0C7D-D5E56364D5FE}"/>
              </a:ext>
            </a:extLst>
          </p:cNvPr>
          <p:cNvSpPr/>
          <p:nvPr/>
        </p:nvSpPr>
        <p:spPr>
          <a:xfrm rot="10157243">
            <a:off x="8678065" y="4279398"/>
            <a:ext cx="1699074" cy="116494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694711C-8D87-7DBA-DB74-6411B31F1927}"/>
              </a:ext>
            </a:extLst>
          </p:cNvPr>
          <p:cNvSpPr/>
          <p:nvPr/>
        </p:nvSpPr>
        <p:spPr>
          <a:xfrm rot="10157243">
            <a:off x="8466617" y="4424263"/>
            <a:ext cx="2365514" cy="116494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20F6-19A0-F0E0-031F-E436448D398A}"/>
              </a:ext>
            </a:extLst>
          </p:cNvPr>
          <p:cNvSpPr txBox="1"/>
          <p:nvPr/>
        </p:nvSpPr>
        <p:spPr>
          <a:xfrm>
            <a:off x="2459469" y="2096002"/>
            <a:ext cx="30334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kick</a:t>
            </a:r>
          </a:p>
        </p:txBody>
      </p:sp>
    </p:spTree>
    <p:extLst>
      <p:ext uri="{BB962C8B-B14F-4D97-AF65-F5344CB8AC3E}">
        <p14:creationId xmlns:p14="http://schemas.microsoft.com/office/powerpoint/2010/main" val="342464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CCD75-D6C6-BAF8-2D04-9BAD578ED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" r="9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C97E8-8897-75EE-7AA9-C5D641FC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0" b="92655" l="10000" r="90000">
                        <a14:foregroundMark x1="46622" y1="11723" x2="46622" y2="11723"/>
                        <a14:foregroundMark x1="50405" y1="5791" x2="50405" y2="5791"/>
                        <a14:foregroundMark x1="47432" y1="2260" x2="47432" y2="2260"/>
                        <a14:foregroundMark x1="37027" y1="82486" x2="37027" y2="82486"/>
                        <a14:foregroundMark x1="35676" y1="81638" x2="35676" y2="81638"/>
                        <a14:foregroundMark x1="34730" y1="82062" x2="34730" y2="82062"/>
                        <a14:foregroundMark x1="35946" y1="83616" x2="40946" y2="88136"/>
                        <a14:foregroundMark x1="62432" y1="92655" x2="62432" y2="92655"/>
                        <a14:foregroundMark x1="64865" y1="90395" x2="64865" y2="90395"/>
                        <a14:foregroundMark x1="24459" y1="58898" x2="24459" y2="58898"/>
                        <a14:foregroundMark x1="25811" y1="57486" x2="25811" y2="57486"/>
                        <a14:foregroundMark x1="25405" y1="57062" x2="25405" y2="570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1009" y="2859156"/>
            <a:ext cx="3288781" cy="3146563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25D2519A-DE47-5325-0C7D-D5E56364D5FE}"/>
              </a:ext>
            </a:extLst>
          </p:cNvPr>
          <p:cNvSpPr/>
          <p:nvPr/>
        </p:nvSpPr>
        <p:spPr>
          <a:xfrm rot="10157243">
            <a:off x="8678065" y="4279398"/>
            <a:ext cx="1699074" cy="116494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694711C-8D87-7DBA-DB74-6411B31F1927}"/>
              </a:ext>
            </a:extLst>
          </p:cNvPr>
          <p:cNvSpPr/>
          <p:nvPr/>
        </p:nvSpPr>
        <p:spPr>
          <a:xfrm rot="10157243">
            <a:off x="8466617" y="4424263"/>
            <a:ext cx="2365514" cy="116494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20F6-19A0-F0E0-031F-E436448D398A}"/>
              </a:ext>
            </a:extLst>
          </p:cNvPr>
          <p:cNvSpPr txBox="1"/>
          <p:nvPr/>
        </p:nvSpPr>
        <p:spPr>
          <a:xfrm>
            <a:off x="2299544" y="3924802"/>
            <a:ext cx="303344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kick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Patear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80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Jigsaw piece bridging the gap">
            <a:extLst>
              <a:ext uri="{FF2B5EF4-FFF2-40B4-BE49-F238E27FC236}">
                <a16:creationId xmlns:a16="http://schemas.microsoft.com/office/drawing/2014/main" id="{C3A4A7CE-6335-4DA9-FAE0-9B80EB4B9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1273" b="3727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CD4AE-9CBA-382F-FE8B-4315A05EBBC3}"/>
              </a:ext>
            </a:extLst>
          </p:cNvPr>
          <p:cNvSpPr txBox="1"/>
          <p:nvPr/>
        </p:nvSpPr>
        <p:spPr>
          <a:xfrm>
            <a:off x="3673585" y="2669686"/>
            <a:ext cx="4741985" cy="105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Matching!</a:t>
            </a:r>
          </a:p>
        </p:txBody>
      </p:sp>
    </p:spTree>
    <p:extLst>
      <p:ext uri="{BB962C8B-B14F-4D97-AF65-F5344CB8AC3E}">
        <p14:creationId xmlns:p14="http://schemas.microsoft.com/office/powerpoint/2010/main" val="209086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B84AD-D02C-669D-B115-C6D2549AACC7}"/>
              </a:ext>
            </a:extLst>
          </p:cNvPr>
          <p:cNvSpPr txBox="1"/>
          <p:nvPr/>
        </p:nvSpPr>
        <p:spPr>
          <a:xfrm>
            <a:off x="848139" y="883458"/>
            <a:ext cx="33130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equipo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La pelota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campo (de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fútbol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Patear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294F2-0E7D-1C6D-4C25-21C37ACC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18" y="357395"/>
            <a:ext cx="2189563" cy="2133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583D9-A652-8E01-B528-F2FB67F05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015" y="622852"/>
            <a:ext cx="1868142" cy="1868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29508-EFF6-C52E-8000-449FFFDD1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96" b="18960"/>
          <a:stretch/>
        </p:blipFill>
        <p:spPr>
          <a:xfrm>
            <a:off x="8780039" y="3707480"/>
            <a:ext cx="3085623" cy="1868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A8C08-72AF-C78C-09FA-70EDC2791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48217" y="2932941"/>
            <a:ext cx="2189563" cy="30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9632AF68-93C3-4DA7-30D7-08859BDA9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6" b="123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CC19165-52BF-35D4-77E8-37424A104B30}"/>
              </a:ext>
            </a:extLst>
          </p:cNvPr>
          <p:cNvSpPr/>
          <p:nvPr/>
        </p:nvSpPr>
        <p:spPr>
          <a:xfrm>
            <a:off x="2278911" y="1196162"/>
            <a:ext cx="7634177" cy="4465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4DCEA-3779-DC36-8E43-F9916AA48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733" y="138312"/>
            <a:ext cx="3912686" cy="2905170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1CD03-3AD1-C67F-88CE-3BC34D0F5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7353" y="151092"/>
            <a:ext cx="3557351" cy="2905170"/>
          </a:xfrm>
          <a:prstGeom prst="rect">
            <a:avLst/>
          </a:prstGeom>
          <a:noFill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59FDB-F16C-95A5-0CBE-12943B9F3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749" y="3801266"/>
            <a:ext cx="4135670" cy="276056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FB8AA-8A0B-5F17-D647-D2709A0FD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958" y="3775706"/>
            <a:ext cx="3680746" cy="276056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C565A-F602-DEC8-3CC2-2B62565FF44E}"/>
              </a:ext>
            </a:extLst>
          </p:cNvPr>
          <p:cNvSpPr txBox="1"/>
          <p:nvPr/>
        </p:nvSpPr>
        <p:spPr>
          <a:xfrm>
            <a:off x="4891354" y="3121670"/>
            <a:ext cx="24092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World Cup</a:t>
            </a:r>
          </a:p>
        </p:txBody>
      </p:sp>
    </p:spTree>
    <p:extLst>
      <p:ext uri="{BB962C8B-B14F-4D97-AF65-F5344CB8AC3E}">
        <p14:creationId xmlns:p14="http://schemas.microsoft.com/office/powerpoint/2010/main" val="400919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FD222-386C-EA55-1FD3-87DC83420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74400"/>
            <a:ext cx="5294716" cy="3309197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4ACD70D-2374-F2CD-AD8A-1C92540B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675126"/>
            <a:ext cx="5294715" cy="3507748"/>
          </a:xfrm>
          <a:prstGeom prst="rect">
            <a:avLst/>
          </a:prstGeom>
          <a:noFill/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8269EB8-B6A3-AB4A-6F1D-01AB6D98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23" y="1016210"/>
            <a:ext cx="4095403" cy="518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Real Madrid </a:t>
            </a:r>
            <a:r>
              <a:rPr lang="en-US" sz="20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equipo</a:t>
            </a: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2012</a:t>
            </a:r>
            <a:endParaRPr lang="en-US" sz="11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492471C-16FF-C054-3930-32CEBB5A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340" y="1016210"/>
            <a:ext cx="2992267" cy="518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España</a:t>
            </a: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equipo</a:t>
            </a: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2012</a:t>
            </a:r>
            <a:endParaRPr lang="en-US" sz="11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642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reet with buildings and people walking on it&#10;&#10;Description automatically generated">
            <a:extLst>
              <a:ext uri="{FF2B5EF4-FFF2-40B4-BE49-F238E27FC236}">
                <a16:creationId xmlns:a16="http://schemas.microsoft.com/office/drawing/2014/main" id="{346C65A0-6A1B-195A-50F7-FA3B288C8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" b="142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A78E37-D093-916D-9F0F-9209651CDCE4}"/>
              </a:ext>
            </a:extLst>
          </p:cNvPr>
          <p:cNvSpPr/>
          <p:nvPr/>
        </p:nvSpPr>
        <p:spPr>
          <a:xfrm>
            <a:off x="2459804" y="990253"/>
            <a:ext cx="7512121" cy="50728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1686E-7179-AD17-DE7C-36D1A54D4B14}"/>
              </a:ext>
            </a:extLst>
          </p:cNvPr>
          <p:cNvSpPr txBox="1"/>
          <p:nvPr/>
        </p:nvSpPr>
        <p:spPr>
          <a:xfrm>
            <a:off x="3123343" y="2130961"/>
            <a:ext cx="6185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correr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running in place)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pasear en Madrid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clap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jugar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kick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bailar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41D1A-499A-A386-356B-5C7CD1B5EDE0}"/>
              </a:ext>
            </a:extLst>
          </p:cNvPr>
          <p:cNvSpPr txBox="1"/>
          <p:nvPr/>
        </p:nvSpPr>
        <p:spPr>
          <a:xfrm>
            <a:off x="3928152" y="1576322"/>
            <a:ext cx="433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(To the tune of “My Bonnie”)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playing with a ball&#10;&#10;Description automatically generated">
            <a:extLst>
              <a:ext uri="{FF2B5EF4-FFF2-40B4-BE49-F238E27FC236}">
                <a16:creationId xmlns:a16="http://schemas.microsoft.com/office/drawing/2014/main" id="{76C1F753-D286-4130-A9BC-5D90079D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B5F7-28F9-E7B8-30F0-4D0CCB956847}"/>
              </a:ext>
            </a:extLst>
          </p:cNvPr>
          <p:cNvSpPr txBox="1"/>
          <p:nvPr/>
        </p:nvSpPr>
        <p:spPr>
          <a:xfrm>
            <a:off x="7979111" y="618330"/>
            <a:ext cx="3205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play (sport)</a:t>
            </a:r>
          </a:p>
        </p:txBody>
      </p:sp>
    </p:spTree>
    <p:extLst>
      <p:ext uri="{BB962C8B-B14F-4D97-AF65-F5344CB8AC3E}">
        <p14:creationId xmlns:p14="http://schemas.microsoft.com/office/powerpoint/2010/main" val="20762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playing with a ball&#10;&#10;Description automatically generated">
            <a:extLst>
              <a:ext uri="{FF2B5EF4-FFF2-40B4-BE49-F238E27FC236}">
                <a16:creationId xmlns:a16="http://schemas.microsoft.com/office/drawing/2014/main" id="{76C1F753-D286-4130-A9BC-5D90079D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B5F7-28F9-E7B8-30F0-4D0CCB956847}"/>
              </a:ext>
            </a:extLst>
          </p:cNvPr>
          <p:cNvSpPr txBox="1"/>
          <p:nvPr/>
        </p:nvSpPr>
        <p:spPr>
          <a:xfrm>
            <a:off x="8005615" y="406295"/>
            <a:ext cx="320572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play (sport)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Jugar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79237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51D2F-F98E-265B-146E-BDF09751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14" y="193310"/>
            <a:ext cx="9905172" cy="6471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233D8-A269-261E-29F5-2606F036A2CD}"/>
              </a:ext>
            </a:extLst>
          </p:cNvPr>
          <p:cNvSpPr txBox="1"/>
          <p:nvPr/>
        </p:nvSpPr>
        <p:spPr>
          <a:xfrm>
            <a:off x="4891354" y="3167389"/>
            <a:ext cx="24092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104733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51D2F-F98E-265B-146E-BDF09751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14" y="193310"/>
            <a:ext cx="9905172" cy="6471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0704F-4A7B-1E8A-7C92-0066A928CC39}"/>
              </a:ext>
            </a:extLst>
          </p:cNvPr>
          <p:cNvSpPr txBox="1"/>
          <p:nvPr/>
        </p:nvSpPr>
        <p:spPr>
          <a:xfrm>
            <a:off x="4891354" y="2736501"/>
            <a:ext cx="240929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La pelota</a:t>
            </a:r>
          </a:p>
        </p:txBody>
      </p:sp>
    </p:spTree>
    <p:extLst>
      <p:ext uri="{BB962C8B-B14F-4D97-AF65-F5344CB8AC3E}">
        <p14:creationId xmlns:p14="http://schemas.microsoft.com/office/powerpoint/2010/main" val="376193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223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Cavolini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4</cp:revision>
  <dcterms:created xsi:type="dcterms:W3CDTF">2024-01-12T04:16:40Z</dcterms:created>
  <dcterms:modified xsi:type="dcterms:W3CDTF">2024-01-12T16:03:45Z</dcterms:modified>
</cp:coreProperties>
</file>