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62" r:id="rId6"/>
    <p:sldId id="263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76CC-2135-A557-748E-213364B5B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9D6DD-DA05-A090-661A-93E9B63DD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C13C2-E808-2022-89EF-AAC314FBD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BA0F-89FD-0DBB-4D0E-43BA9573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5D11B-D357-407A-9E77-9E39EC86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DBAB-21B2-2D05-ADAE-B7F272652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0F1EC-7F9E-A596-8FF1-ADE14B751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A14C4-F8C7-81EE-0C18-FC7AB4D1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204C7-A86D-3D03-6CE0-2D86607D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7643C-C00F-D554-1D1D-CCC695DA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6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B21E7-9BD9-14FE-137F-5B50FF1C2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6B30E-E6B2-C711-0FA5-B0CDC8832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AAAE-46D1-858D-D4B6-32BB5A6C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D505D-F570-16B7-7E98-5063E8A7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2F11A-11CD-30A7-F0EB-644A91E6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89192-B59E-D0FC-DECD-F45C0553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54E1D-91BF-6581-E01A-4ADC1AF94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692B-FA23-C198-3E62-B9C12C14C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6107D-EF86-6E10-593B-122B750A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6E925-F044-7509-3398-A686FFBB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1BAE-A58E-5840-7EC7-788C529D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EEB51-7153-D638-2C10-FA0EE486F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FB08-4310-291B-E867-871BD7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EF79-831C-AB88-F50E-9259A7CF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9C883-625F-509B-1ECF-D6A95C89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8CDD-B39C-484B-08BF-564DA5A7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B9A4F-8849-9E7F-2225-E55CA8355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B4266-A5C9-0B95-5A39-2E833E7A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14E57-DB68-9185-2271-2361800B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B72ED-4EC8-4AFB-00C9-E51D0E0E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0D4D2-C583-8916-566F-3E591E09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ABDAD-2943-0748-3DF2-09BC6F27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DA582-7E3D-3A76-253B-16F960DAA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E431E-0683-8FCD-D391-5DE3B898E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A0FB4-B8ED-2868-0720-1D48D64D0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D8B568-83D4-C947-5596-E7E45D341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E6DB0-DBE6-33A1-09EB-1BA43B781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DC9D9-F32F-D8D7-437A-9DAA74B8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43E329-924C-1005-C978-F94F04C3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3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E710-E2FF-E650-27A8-2C3EA7A3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76E7D-AE9B-76B6-837C-97EEDCD5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F83B7-4094-E0EA-540C-6F4DC207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52BB6-0964-F3F2-8DA7-B4CB6A214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4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76B4D-73F1-8CBA-A5C1-1942F972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0BD72-2EFE-B45B-7027-885D7892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B3294-2A3A-2204-7B2A-789BED977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2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12D1-92E6-BFC3-76A4-6C709B81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8D1CB-7E05-7BF5-CD43-875C7483B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BAC2A-B43A-2DC1-48AF-8CD9BB48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37393-9D02-1151-A72F-78D276F9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AAC51-4FE3-DA65-4830-DADD51E4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DF6C3-FD9F-6502-E73D-9E346D72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5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BDFA4-2450-5563-115F-A78FFAAC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F884BE-AC7A-04EA-D2C6-A300AAAE2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2FE2D-12A8-2C32-502E-5C96604FB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71497-733F-9FB1-1FFB-97F5F7303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47248-82E7-AC46-EDC9-4D9D2E04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8373F-4915-BC9E-A273-30B77FB6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0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DF62BD-68BB-627D-2496-89B62A4F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564BD-433A-105D-E0B8-E61D4D75F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1E289-DDED-C577-4264-9B3F7BD24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E409E-3A45-413F-BF30-2715096198B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5CE5-F3FF-67A8-9455-AE077F21A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BC931-6208-5F2F-5818-D44F700D3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82499-9CC4-4975-9FAF-DCF21A88F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5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2E309E63-C70D-2E9A-79B7-10FE7F129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A28CE-9955-0283-5704-A41CE25D745B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la Ciudad!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City!</a:t>
            </a:r>
          </a:p>
        </p:txBody>
      </p:sp>
    </p:spTree>
    <p:extLst>
      <p:ext uri="{BB962C8B-B14F-4D97-AF65-F5344CB8AC3E}">
        <p14:creationId xmlns:p14="http://schemas.microsoft.com/office/powerpoint/2010/main" val="3734016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403D5-6C23-9969-F70A-E9BF910D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0F265-282B-A931-AF17-DECD6A9FA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" r="798"/>
          <a:stretch/>
        </p:blipFill>
        <p:spPr>
          <a:xfrm>
            <a:off x="7826952" y="557189"/>
            <a:ext cx="3020343" cy="3056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66426-3240-370A-55F9-3E49CE02A810}"/>
              </a:ext>
            </a:extLst>
          </p:cNvPr>
          <p:cNvSpPr txBox="1"/>
          <p:nvPr/>
        </p:nvSpPr>
        <p:spPr>
          <a:xfrm>
            <a:off x="8214101" y="4281759"/>
            <a:ext cx="2246044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Volleyball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voleibol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89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DBFEE-DA53-D36C-66D5-13DED38B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834840"/>
            <a:ext cx="6716272" cy="5188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FE2A3-A019-7B66-8A4D-D8039B05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777" y="302739"/>
            <a:ext cx="3677591" cy="3677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D0F08-B8C9-3515-6D4F-2217101DC765}"/>
              </a:ext>
            </a:extLst>
          </p:cNvPr>
          <p:cNvSpPr txBox="1"/>
          <p:nvPr/>
        </p:nvSpPr>
        <p:spPr>
          <a:xfrm>
            <a:off x="8745550" y="4730764"/>
            <a:ext cx="22460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Tennis</a:t>
            </a:r>
          </a:p>
        </p:txBody>
      </p:sp>
    </p:spTree>
    <p:extLst>
      <p:ext uri="{BB962C8B-B14F-4D97-AF65-F5344CB8AC3E}">
        <p14:creationId xmlns:p14="http://schemas.microsoft.com/office/powerpoint/2010/main" val="356703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DBFEE-DA53-D36C-66D5-13DED38BB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834840"/>
            <a:ext cx="6716272" cy="5188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5FE2A3-A019-7B66-8A4D-D8039B05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777" y="302739"/>
            <a:ext cx="3677591" cy="3677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9D0F08-B8C9-3515-6D4F-2217101DC765}"/>
              </a:ext>
            </a:extLst>
          </p:cNvPr>
          <p:cNvSpPr txBox="1"/>
          <p:nvPr/>
        </p:nvSpPr>
        <p:spPr>
          <a:xfrm>
            <a:off x="8745550" y="4443893"/>
            <a:ext cx="2246044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Tennis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tenis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13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FE2D45-2A52-8A4B-68C4-D228F0E9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187445"/>
            <a:ext cx="6716272" cy="4483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DBB2B-360E-7658-65A4-01FD3CCE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6315">
            <a:off x="8513832" y="634192"/>
            <a:ext cx="2477582" cy="378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28A0C-2705-3958-B445-D092ACC03A9C}"/>
              </a:ext>
            </a:extLst>
          </p:cNvPr>
          <p:cNvSpPr txBox="1"/>
          <p:nvPr/>
        </p:nvSpPr>
        <p:spPr>
          <a:xfrm>
            <a:off x="8745550" y="4730764"/>
            <a:ext cx="22460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Baseball</a:t>
            </a:r>
          </a:p>
        </p:txBody>
      </p:sp>
    </p:spTree>
    <p:extLst>
      <p:ext uri="{BB962C8B-B14F-4D97-AF65-F5344CB8AC3E}">
        <p14:creationId xmlns:p14="http://schemas.microsoft.com/office/powerpoint/2010/main" val="397926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FE2D45-2A52-8A4B-68C4-D228F0E9D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187445"/>
            <a:ext cx="6716272" cy="4483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DBB2B-360E-7658-65A4-01FD3CCE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6315">
            <a:off x="8513832" y="634192"/>
            <a:ext cx="2477582" cy="3782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28A0C-2705-3958-B445-D092ACC03A9C}"/>
              </a:ext>
            </a:extLst>
          </p:cNvPr>
          <p:cNvSpPr txBox="1"/>
          <p:nvPr/>
        </p:nvSpPr>
        <p:spPr>
          <a:xfrm>
            <a:off x="8629601" y="4285559"/>
            <a:ext cx="2246044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Baseball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béisbol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04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46D5C-8457-AA2B-C6F4-00B4A066D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32"/>
          <a:stretch/>
        </p:blipFill>
        <p:spPr>
          <a:xfrm>
            <a:off x="207263" y="668139"/>
            <a:ext cx="5888737" cy="5521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C8B75-4B05-EE7F-5256-9BEF09A26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5" b="88243" l="43243" r="93784">
                        <a14:foregroundMark x1="44459" y1="84865" x2="44459" y2="84865"/>
                        <a14:foregroundMark x1="46486" y1="84595" x2="48514" y2="84595"/>
                        <a14:foregroundMark x1="47703" y1="85541" x2="43378" y2="88378"/>
                        <a14:foregroundMark x1="50946" y1="81081" x2="50946" y2="81081"/>
                        <a14:foregroundMark x1="51622" y1="75000" x2="52297" y2="68919"/>
                        <a14:foregroundMark x1="52297" y1="10135" x2="52297" y2="10135"/>
                        <a14:foregroundMark x1="69595" y1="33649" x2="69595" y2="33649"/>
                        <a14:foregroundMark x1="62703" y1="30000" x2="68514" y2="34730"/>
                        <a14:foregroundMark x1="71622" y1="30270" x2="74054" y2="33378"/>
                        <a14:foregroundMark x1="72027" y1="28649" x2="72027" y2="28649"/>
                        <a14:foregroundMark x1="74459" y1="30946" x2="63514" y2="27973"/>
                        <a14:foregroundMark x1="63514" y1="27973" x2="62162" y2="28243"/>
                        <a14:foregroundMark x1="75811" y1="29324" x2="67973" y2="26216"/>
                        <a14:foregroundMark x1="67973" y1="26216" x2="59730" y2="27838"/>
                        <a14:foregroundMark x1="68919" y1="49459" x2="68649" y2="51081"/>
                        <a14:foregroundMark x1="66892" y1="47703" x2="66892" y2="47703"/>
                        <a14:foregroundMark x1="69189" y1="45000" x2="69189" y2="45000"/>
                        <a14:foregroundMark x1="66892" y1="44324" x2="66351" y2="56216"/>
                        <a14:foregroundMark x1="66351" y1="56216" x2="70270" y2="59324"/>
                        <a14:foregroundMark x1="64595" y1="46622" x2="64595" y2="46622"/>
                        <a14:foregroundMark x1="67162" y1="45000" x2="67162" y2="45000"/>
                        <a14:foregroundMark x1="64459" y1="45000" x2="63919" y2="50000"/>
                        <a14:foregroundMark x1="67838" y1="44595" x2="70000" y2="47432"/>
                        <a14:foregroundMark x1="71081" y1="44324" x2="68243" y2="48108"/>
                        <a14:foregroundMark x1="67973" y1="44324" x2="62162" y2="44324"/>
                        <a14:foregroundMark x1="65270" y1="44054" x2="65811" y2="45000"/>
                        <a14:foregroundMark x1="66486" y1="50135" x2="66486" y2="51081"/>
                        <a14:foregroundMark x1="66486" y1="54865" x2="66486" y2="55946"/>
                        <a14:foregroundMark x1="67973" y1="58378" x2="67973" y2="60000"/>
                        <a14:foregroundMark x1="68649" y1="60405" x2="68649" y2="60405"/>
                        <a14:foregroundMark x1="71757" y1="72703" x2="71757" y2="72703"/>
                        <a14:foregroundMark x1="71757" y1="72703" x2="70541" y2="75676"/>
                        <a14:foregroundMark x1="69865" y1="76757" x2="69865" y2="77432"/>
                        <a14:foregroundMark x1="67568" y1="79730" x2="67568" y2="79730"/>
                        <a14:foregroundMark x1="65135" y1="75946" x2="65135" y2="75946"/>
                        <a14:foregroundMark x1="64189" y1="69189" x2="64189" y2="69189"/>
                        <a14:foregroundMark x1="64459" y1="72973" x2="64459" y2="72973"/>
                        <a14:foregroundMark x1="63514" y1="77027" x2="63378" y2="77973"/>
                        <a14:foregroundMark x1="62162" y1="79189" x2="62162" y2="79189"/>
                        <a14:foregroundMark x1="61351" y1="72703" x2="66216" y2="72297"/>
                        <a14:foregroundMark x1="69324" y1="71216" x2="70541" y2="69459"/>
                        <a14:foregroundMark x1="70676" y1="67432" x2="63514" y2="73919"/>
                        <a14:foregroundMark x1="63514" y1="73919" x2="63378" y2="73919"/>
                        <a14:foregroundMark x1="61757" y1="77297" x2="70270" y2="56622"/>
                        <a14:foregroundMark x1="73784" y1="59324" x2="62027" y2="58649"/>
                        <a14:foregroundMark x1="66486" y1="59054" x2="66486" y2="59054"/>
                        <a14:foregroundMark x1="65946" y1="52162" x2="68514" y2="57297"/>
                        <a14:foregroundMark x1="67297" y1="53514" x2="67297" y2="53514"/>
                        <a14:foregroundMark x1="87432" y1="75405" x2="89054" y2="83243"/>
                        <a14:foregroundMark x1="87027" y1="54189" x2="87027" y2="50811"/>
                        <a14:foregroundMark x1="86757" y1="44324" x2="87432" y2="38784"/>
                        <a14:foregroundMark x1="87703" y1="35676" x2="87703" y2="35676"/>
                        <a14:foregroundMark x1="87973" y1="33108" x2="89324" y2="59595"/>
                        <a14:foregroundMark x1="85270" y1="58378" x2="89054" y2="30405"/>
                        <a14:foregroundMark x1="88649" y1="57973" x2="88378" y2="66892"/>
                        <a14:foregroundMark x1="88378" y1="66892" x2="87973" y2="65405"/>
                        <a14:foregroundMark x1="90811" y1="80135" x2="90811" y2="83784"/>
                        <a14:foregroundMark x1="90811" y1="84189" x2="90811" y2="84865"/>
                        <a14:foregroundMark x1="89054" y1="85811" x2="89054" y2="85811"/>
                        <a14:foregroundMark x1="90676" y1="85811" x2="84865" y2="86622"/>
                        <a14:foregroundMark x1="93514" y1="83919" x2="84324" y2="87027"/>
                        <a14:foregroundMark x1="84324" y1="87027" x2="84189" y2="86892"/>
                        <a14:foregroundMark x1="87973" y1="22568" x2="87973" y2="23243"/>
                        <a14:foregroundMark x1="51486" y1="66216" x2="51622" y2="65135"/>
                        <a14:foregroundMark x1="52838" y1="60946" x2="52973" y2="58243"/>
                        <a14:foregroundMark x1="53243" y1="55946" x2="53243" y2="53919"/>
                        <a14:foregroundMark x1="52973" y1="37838" x2="52297" y2="27162"/>
                        <a14:foregroundMark x1="67162" y1="54459" x2="67162" y2="54459"/>
                        <a14:foregroundMark x1="59324" y1="79189" x2="57297" y2="80541"/>
                        <a14:foregroundMark x1="63378" y1="70811" x2="60135" y2="76622"/>
                        <a14:foregroundMark x1="57432" y1="28919" x2="63784" y2="26486"/>
                        <a14:foregroundMark x1="63784" y1="25541" x2="55946" y2="30000"/>
                      </a14:backgroundRemoval>
                    </a14:imgEffect>
                  </a14:imgLayer>
                </a14:imgProps>
              </a:ext>
            </a:extLst>
          </a:blip>
          <a:srcRect l="38568" t="5205" b="5850"/>
          <a:stretch/>
        </p:blipFill>
        <p:spPr>
          <a:xfrm>
            <a:off x="6524259" y="1097492"/>
            <a:ext cx="3220633" cy="4663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08EDA-7DC8-ACE1-50A1-DC54CEDCA534}"/>
              </a:ext>
            </a:extLst>
          </p:cNvPr>
          <p:cNvSpPr txBox="1"/>
          <p:nvPr/>
        </p:nvSpPr>
        <p:spPr>
          <a:xfrm>
            <a:off x="9646887" y="3167389"/>
            <a:ext cx="22460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Golf</a:t>
            </a:r>
          </a:p>
        </p:txBody>
      </p:sp>
    </p:spTree>
    <p:extLst>
      <p:ext uri="{BB962C8B-B14F-4D97-AF65-F5344CB8AC3E}">
        <p14:creationId xmlns:p14="http://schemas.microsoft.com/office/powerpoint/2010/main" val="354451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46D5C-8457-AA2B-C6F4-00B4A066D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32"/>
          <a:stretch/>
        </p:blipFill>
        <p:spPr>
          <a:xfrm>
            <a:off x="207263" y="668139"/>
            <a:ext cx="5888737" cy="5521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C8B75-4B05-EE7F-5256-9BEF09A26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5" b="88243" l="43243" r="93784">
                        <a14:foregroundMark x1="44459" y1="84865" x2="44459" y2="84865"/>
                        <a14:foregroundMark x1="46486" y1="84595" x2="48514" y2="84595"/>
                        <a14:foregroundMark x1="47703" y1="85541" x2="43378" y2="88378"/>
                        <a14:foregroundMark x1="50946" y1="81081" x2="50946" y2="81081"/>
                        <a14:foregroundMark x1="51622" y1="75000" x2="52297" y2="68919"/>
                        <a14:foregroundMark x1="52297" y1="10135" x2="52297" y2="10135"/>
                        <a14:foregroundMark x1="69595" y1="33649" x2="69595" y2="33649"/>
                        <a14:foregroundMark x1="62703" y1="30000" x2="68514" y2="34730"/>
                        <a14:foregroundMark x1="71622" y1="30270" x2="74054" y2="33378"/>
                        <a14:foregroundMark x1="72027" y1="28649" x2="72027" y2="28649"/>
                        <a14:foregroundMark x1="74459" y1="30946" x2="63514" y2="27973"/>
                        <a14:foregroundMark x1="63514" y1="27973" x2="62162" y2="28243"/>
                        <a14:foregroundMark x1="75811" y1="29324" x2="67973" y2="26216"/>
                        <a14:foregroundMark x1="67973" y1="26216" x2="59730" y2="27838"/>
                        <a14:foregroundMark x1="68919" y1="49459" x2="68649" y2="51081"/>
                        <a14:foregroundMark x1="66892" y1="47703" x2="66892" y2="47703"/>
                        <a14:foregroundMark x1="69189" y1="45000" x2="69189" y2="45000"/>
                        <a14:foregroundMark x1="66892" y1="44324" x2="66351" y2="56216"/>
                        <a14:foregroundMark x1="66351" y1="56216" x2="70270" y2="59324"/>
                        <a14:foregroundMark x1="64595" y1="46622" x2="64595" y2="46622"/>
                        <a14:foregroundMark x1="67162" y1="45000" x2="67162" y2="45000"/>
                        <a14:foregroundMark x1="64459" y1="45000" x2="63919" y2="50000"/>
                        <a14:foregroundMark x1="67838" y1="44595" x2="70000" y2="47432"/>
                        <a14:foregroundMark x1="71081" y1="44324" x2="68243" y2="48108"/>
                        <a14:foregroundMark x1="67973" y1="44324" x2="62162" y2="44324"/>
                        <a14:foregroundMark x1="65270" y1="44054" x2="65811" y2="45000"/>
                        <a14:foregroundMark x1="66486" y1="50135" x2="66486" y2="51081"/>
                        <a14:foregroundMark x1="66486" y1="54865" x2="66486" y2="55946"/>
                        <a14:foregroundMark x1="67973" y1="58378" x2="67973" y2="60000"/>
                        <a14:foregroundMark x1="68649" y1="60405" x2="68649" y2="60405"/>
                        <a14:foregroundMark x1="71757" y1="72703" x2="71757" y2="72703"/>
                        <a14:foregroundMark x1="71757" y1="72703" x2="70541" y2="75676"/>
                        <a14:foregroundMark x1="69865" y1="76757" x2="69865" y2="77432"/>
                        <a14:foregroundMark x1="67568" y1="79730" x2="67568" y2="79730"/>
                        <a14:foregroundMark x1="65135" y1="75946" x2="65135" y2="75946"/>
                        <a14:foregroundMark x1="64189" y1="69189" x2="64189" y2="69189"/>
                        <a14:foregroundMark x1="64459" y1="72973" x2="64459" y2="72973"/>
                        <a14:foregroundMark x1="63514" y1="77027" x2="63378" y2="77973"/>
                        <a14:foregroundMark x1="62162" y1="79189" x2="62162" y2="79189"/>
                        <a14:foregroundMark x1="61351" y1="72703" x2="66216" y2="72297"/>
                        <a14:foregroundMark x1="69324" y1="71216" x2="70541" y2="69459"/>
                        <a14:foregroundMark x1="70676" y1="67432" x2="63514" y2="73919"/>
                        <a14:foregroundMark x1="63514" y1="73919" x2="63378" y2="73919"/>
                        <a14:foregroundMark x1="61757" y1="77297" x2="70270" y2="56622"/>
                        <a14:foregroundMark x1="73784" y1="59324" x2="62027" y2="58649"/>
                        <a14:foregroundMark x1="66486" y1="59054" x2="66486" y2="59054"/>
                        <a14:foregroundMark x1="65946" y1="52162" x2="68514" y2="57297"/>
                        <a14:foregroundMark x1="67297" y1="53514" x2="67297" y2="53514"/>
                        <a14:foregroundMark x1="87432" y1="75405" x2="89054" y2="83243"/>
                        <a14:foregroundMark x1="87027" y1="54189" x2="87027" y2="50811"/>
                        <a14:foregroundMark x1="86757" y1="44324" x2="87432" y2="38784"/>
                        <a14:foregroundMark x1="87703" y1="35676" x2="87703" y2="35676"/>
                        <a14:foregroundMark x1="87973" y1="33108" x2="89324" y2="59595"/>
                        <a14:foregroundMark x1="85270" y1="58378" x2="89054" y2="30405"/>
                        <a14:foregroundMark x1="88649" y1="57973" x2="88378" y2="66892"/>
                        <a14:foregroundMark x1="88378" y1="66892" x2="87973" y2="65405"/>
                        <a14:foregroundMark x1="90811" y1="80135" x2="90811" y2="83784"/>
                        <a14:foregroundMark x1="90811" y1="84189" x2="90811" y2="84865"/>
                        <a14:foregroundMark x1="89054" y1="85811" x2="89054" y2="85811"/>
                        <a14:foregroundMark x1="90676" y1="85811" x2="84865" y2="86622"/>
                        <a14:foregroundMark x1="93514" y1="83919" x2="84324" y2="87027"/>
                        <a14:foregroundMark x1="84324" y1="87027" x2="84189" y2="86892"/>
                        <a14:foregroundMark x1="87973" y1="22568" x2="87973" y2="23243"/>
                        <a14:foregroundMark x1="51486" y1="66216" x2="51622" y2="65135"/>
                        <a14:foregroundMark x1="52838" y1="60946" x2="52973" y2="58243"/>
                        <a14:foregroundMark x1="53243" y1="55946" x2="53243" y2="53919"/>
                        <a14:foregroundMark x1="52973" y1="37838" x2="52297" y2="27162"/>
                        <a14:foregroundMark x1="67162" y1="54459" x2="67162" y2="54459"/>
                        <a14:foregroundMark x1="59324" y1="79189" x2="57297" y2="80541"/>
                        <a14:foregroundMark x1="63378" y1="70811" x2="60135" y2="76622"/>
                        <a14:foregroundMark x1="57432" y1="28919" x2="63784" y2="26486"/>
                        <a14:foregroundMark x1="63784" y1="25541" x2="55946" y2="30000"/>
                      </a14:backgroundRemoval>
                    </a14:imgEffect>
                  </a14:imgLayer>
                </a14:imgProps>
              </a:ext>
            </a:extLst>
          </a:blip>
          <a:srcRect l="38568" t="5205" b="5850"/>
          <a:stretch/>
        </p:blipFill>
        <p:spPr>
          <a:xfrm>
            <a:off x="6524259" y="1097492"/>
            <a:ext cx="3220633" cy="46630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708EDA-7DC8-ACE1-50A1-DC54CEDCA534}"/>
              </a:ext>
            </a:extLst>
          </p:cNvPr>
          <p:cNvSpPr txBox="1"/>
          <p:nvPr/>
        </p:nvSpPr>
        <p:spPr>
          <a:xfrm>
            <a:off x="9646887" y="3167389"/>
            <a:ext cx="2246044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Golf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Golf</a:t>
            </a:r>
          </a:p>
        </p:txBody>
      </p:sp>
    </p:spTree>
    <p:extLst>
      <p:ext uri="{BB962C8B-B14F-4D97-AF65-F5344CB8AC3E}">
        <p14:creationId xmlns:p14="http://schemas.microsoft.com/office/powerpoint/2010/main" val="361240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lota de béisbol vieja en un fondo de madera">
            <a:extLst>
              <a:ext uri="{FF2B5EF4-FFF2-40B4-BE49-F238E27FC236}">
                <a16:creationId xmlns:a16="http://schemas.microsoft.com/office/drawing/2014/main" id="{1B84DA44-3AC6-AE0B-435D-2F24B0F81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94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A9029-37AE-CD82-AA9C-BDBF6B7E1A3C}"/>
              </a:ext>
            </a:extLst>
          </p:cNvPr>
          <p:cNvSpPr txBox="1"/>
          <p:nvPr/>
        </p:nvSpPr>
        <p:spPr>
          <a:xfrm>
            <a:off x="641946" y="997838"/>
            <a:ext cx="5452529" cy="974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¿Que </a:t>
            </a: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deporte</a:t>
            </a: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es?</a:t>
            </a:r>
          </a:p>
        </p:txBody>
      </p:sp>
    </p:spTree>
    <p:extLst>
      <p:ext uri="{BB962C8B-B14F-4D97-AF65-F5344CB8AC3E}">
        <p14:creationId xmlns:p14="http://schemas.microsoft.com/office/powerpoint/2010/main" val="252927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een field with trees and a river&#10;&#10;Description automatically generated">
            <a:extLst>
              <a:ext uri="{FF2B5EF4-FFF2-40B4-BE49-F238E27FC236}">
                <a16:creationId xmlns:a16="http://schemas.microsoft.com/office/drawing/2014/main" id="{6B0B9B3F-A542-3F0A-10DC-6ACA08A255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C2D92-3EC6-A795-378F-4F38BEC26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38" r="44734" b="14676"/>
          <a:stretch/>
        </p:blipFill>
        <p:spPr>
          <a:xfrm>
            <a:off x="4232891" y="1658471"/>
            <a:ext cx="3996708" cy="406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86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Gradient baseball background">
            <a:extLst>
              <a:ext uri="{FF2B5EF4-FFF2-40B4-BE49-F238E27FC236}">
                <a16:creationId xmlns:a16="http://schemas.microsoft.com/office/drawing/2014/main" id="{6B85FEDF-E570-0166-E6AB-08F27EC1A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FB784-9480-F7D9-4A1B-B5F0D864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220" y="1333499"/>
            <a:ext cx="3731559" cy="37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6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7A51885-3814-6B91-DEB3-FA98A689C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549" y="1172295"/>
            <a:ext cx="9795637" cy="1056458"/>
          </a:xfrm>
          <a:prstGeom prst="rect">
            <a:avLst/>
          </a:prstGeom>
        </p:spPr>
        <p:txBody>
          <a:bodyPr rot="0" vert="horz" lIns="91440" tIns="45720" rIns="91440" bIns="45720" rtlCol="0" anchor="b" anchorCtr="0">
            <a:normAutofit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900" dirty="0">
                <a:effectLst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Running of the bulls in Pamplona, Spain</a:t>
            </a:r>
          </a:p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2900" dirty="0">
                <a:effectLst/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2D10-A107-87B4-0469-7D373A1EC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99" y="3204745"/>
            <a:ext cx="3797536" cy="267726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465A36-929F-B8FC-F131-DA1454E3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101" y="3204745"/>
            <a:ext cx="3797536" cy="2525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D312B-E2D8-9AE1-4770-BAB05A519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0600" y="3290190"/>
            <a:ext cx="3797536" cy="2506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3289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0176A-0794-3003-FDC8-22659551A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22243B-F1F7-2FDC-41F3-8B41D15F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92" y="1582085"/>
            <a:ext cx="3990415" cy="36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43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F8C11-B546-4393-A46E-9BCC9147C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4" r="14854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471A5-4848-7C4B-FFD1-0255321D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190625"/>
            <a:ext cx="3429000" cy="4476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D7483-3A99-3EA2-CA66-5392B0485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973" y1="48784" x2="32973" y2="48784"/>
                        <a14:foregroundMark x1="40405" y1="44595" x2="40405" y2="44595"/>
                        <a14:foregroundMark x1="40135" y1="45135" x2="39730" y2="45946"/>
                        <a14:foregroundMark x1="39730" y1="46351" x2="39730" y2="46351"/>
                        <a14:foregroundMark x1="39054" y1="40946" x2="39189" y2="53108"/>
                        <a14:foregroundMark x1="41486" y1="52162" x2="34865" y2="67432"/>
                        <a14:foregroundMark x1="36216" y1="37568" x2="33243" y2="37838"/>
                        <a14:foregroundMark x1="35270" y1="34324" x2="32297" y2="35676"/>
                        <a14:foregroundMark x1="32973" y1="33649" x2="32973" y2="33649"/>
                        <a14:foregroundMark x1="32568" y1="33514" x2="32568" y2="33514"/>
                        <a14:foregroundMark x1="62027" y1="32162" x2="69865" y2="40946"/>
                        <a14:foregroundMark x1="69865" y1="40946" x2="70811" y2="49324"/>
                        <a14:foregroundMark x1="70811" y1="49324" x2="68378" y2="58784"/>
                        <a14:foregroundMark x1="68378" y1="58784" x2="64595" y2="65000"/>
                        <a14:foregroundMark x1="64730" y1="40541" x2="64730" y2="40541"/>
                        <a14:foregroundMark x1="64865" y1="38243" x2="60676" y2="56892"/>
                        <a14:foregroundMark x1="60676" y1="56892" x2="60405" y2="57568"/>
                        <a14:foregroundMark x1="67432" y1="35946" x2="67432" y2="35946"/>
                        <a14:foregroundMark x1="67568" y1="34324" x2="67568" y2="343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5149" y="3620588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0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29982-56DA-9B2A-C384-287C643A5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9" r="1858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A3C53B-9AC8-8C46-B6FA-07306A3F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77" y="1151964"/>
            <a:ext cx="3984812" cy="39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14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F0011AB9-60EA-C9C4-445E-189724001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6" b="123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DA8AB2-242C-9E79-ACE1-E8B22AA5CBCE}"/>
              </a:ext>
            </a:extLst>
          </p:cNvPr>
          <p:cNvSpPr/>
          <p:nvPr/>
        </p:nvSpPr>
        <p:spPr>
          <a:xfrm>
            <a:off x="2278911" y="1196162"/>
            <a:ext cx="7634177" cy="44656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25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5545DA-8926-4FE1-3DB0-A722EAE1F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457" y="321734"/>
            <a:ext cx="3074253" cy="2905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262C2-6E9A-9AC5-7D2B-52359AC4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78" y="3631096"/>
            <a:ext cx="5258209" cy="27605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1CA25-B61E-E252-A188-BF7E142D8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287" y="321734"/>
            <a:ext cx="5144258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reet with buildings and people walking on it&#10;&#10;Description automatically generated">
            <a:extLst>
              <a:ext uri="{FF2B5EF4-FFF2-40B4-BE49-F238E27FC236}">
                <a16:creationId xmlns:a16="http://schemas.microsoft.com/office/drawing/2014/main" id="{7B5E89AD-21AB-2E84-5418-3F639B635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" b="142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AEC3B7B-D76C-C176-1C07-C370446E1CC6}"/>
              </a:ext>
            </a:extLst>
          </p:cNvPr>
          <p:cNvSpPr/>
          <p:nvPr/>
        </p:nvSpPr>
        <p:spPr>
          <a:xfrm>
            <a:off x="2459804" y="990253"/>
            <a:ext cx="7512121" cy="50728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8125AE-2631-1D33-EC37-BDEA8CEC680B}"/>
              </a:ext>
            </a:extLst>
          </p:cNvPr>
          <p:cNvSpPr txBox="1"/>
          <p:nvPr/>
        </p:nvSpPr>
        <p:spPr>
          <a:xfrm>
            <a:off x="3123343" y="2130961"/>
            <a:ext cx="6185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correr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running in place)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pasear en Madrid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clap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jugar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kick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bailar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7AC6-33F8-13C6-734C-AF90043695F9}"/>
              </a:ext>
            </a:extLst>
          </p:cNvPr>
          <p:cNvSpPr txBox="1"/>
          <p:nvPr/>
        </p:nvSpPr>
        <p:spPr>
          <a:xfrm>
            <a:off x="3928152" y="1576322"/>
            <a:ext cx="43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(To the tune of “My Bonnie”)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1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ue circle with a thumb up in the middle surrounded by yellow and blue emojis&#10;&#10;Description automatically generated">
            <a:extLst>
              <a:ext uri="{FF2B5EF4-FFF2-40B4-BE49-F238E27FC236}">
                <a16:creationId xmlns:a16="http://schemas.microsoft.com/office/drawing/2014/main" id="{72411A1E-49AB-951E-3E4E-142B767D4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7" b="106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4DD91-5A2A-D156-ABC1-430C44EBE007}"/>
              </a:ext>
            </a:extLst>
          </p:cNvPr>
          <p:cNvSpPr txBox="1"/>
          <p:nvPr/>
        </p:nvSpPr>
        <p:spPr>
          <a:xfrm>
            <a:off x="1947134" y="2141797"/>
            <a:ext cx="155729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I like..</a:t>
            </a:r>
          </a:p>
        </p:txBody>
      </p:sp>
    </p:spTree>
    <p:extLst>
      <p:ext uri="{BB962C8B-B14F-4D97-AF65-F5344CB8AC3E}">
        <p14:creationId xmlns:p14="http://schemas.microsoft.com/office/powerpoint/2010/main" val="396177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ue circle with a thumb up in the middle surrounded by yellow and blue emojis&#10;&#10;Description automatically generated">
            <a:extLst>
              <a:ext uri="{FF2B5EF4-FFF2-40B4-BE49-F238E27FC236}">
                <a16:creationId xmlns:a16="http://schemas.microsoft.com/office/drawing/2014/main" id="{72411A1E-49AB-951E-3E4E-142B767D4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7" b="106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94DD91-5A2A-D156-ABC1-430C44EBE007}"/>
              </a:ext>
            </a:extLst>
          </p:cNvPr>
          <p:cNvSpPr txBox="1"/>
          <p:nvPr/>
        </p:nvSpPr>
        <p:spPr>
          <a:xfrm>
            <a:off x="1411556" y="2337740"/>
            <a:ext cx="2154603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I like..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Me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gusta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(n)</a:t>
            </a:r>
          </a:p>
        </p:txBody>
      </p:sp>
    </p:spTree>
    <p:extLst>
      <p:ext uri="{BB962C8B-B14F-4D97-AF65-F5344CB8AC3E}">
        <p14:creationId xmlns:p14="http://schemas.microsoft.com/office/powerpoint/2010/main" val="233745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pictures collection of sport inventory">
            <a:extLst>
              <a:ext uri="{FF2B5EF4-FFF2-40B4-BE49-F238E27FC236}">
                <a16:creationId xmlns:a16="http://schemas.microsoft.com/office/drawing/2014/main" id="{E852EA8F-145A-9C1E-A75C-C00381E0C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9" b="761"/>
          <a:stretch/>
        </p:blipFill>
        <p:spPr bwMode="auto">
          <a:xfrm>
            <a:off x="6096000" y="842402"/>
            <a:ext cx="5852160" cy="24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pictures collection of sport inventory">
            <a:extLst>
              <a:ext uri="{FF2B5EF4-FFF2-40B4-BE49-F238E27FC236}">
                <a16:creationId xmlns:a16="http://schemas.microsoft.com/office/drawing/2014/main" id="{30F44AA7-9165-9397-A4DE-955C576BE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6"/>
          <a:stretch/>
        </p:blipFill>
        <p:spPr bwMode="auto">
          <a:xfrm>
            <a:off x="0" y="906612"/>
            <a:ext cx="5852160" cy="47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05DD0-BC53-3E21-56E6-DC473510D03F}"/>
              </a:ext>
            </a:extLst>
          </p:cNvPr>
          <p:cNvSpPr txBox="1"/>
          <p:nvPr/>
        </p:nvSpPr>
        <p:spPr>
          <a:xfrm>
            <a:off x="8243431" y="4440860"/>
            <a:ext cx="155729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Sports</a:t>
            </a:r>
          </a:p>
        </p:txBody>
      </p:sp>
    </p:spTree>
    <p:extLst>
      <p:ext uri="{BB962C8B-B14F-4D97-AF65-F5344CB8AC3E}">
        <p14:creationId xmlns:p14="http://schemas.microsoft.com/office/powerpoint/2010/main" val="1340975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pictures collection of sport inventory">
            <a:extLst>
              <a:ext uri="{FF2B5EF4-FFF2-40B4-BE49-F238E27FC236}">
                <a16:creationId xmlns:a16="http://schemas.microsoft.com/office/drawing/2014/main" id="{E852EA8F-145A-9C1E-A75C-C00381E0C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9" b="761"/>
          <a:stretch/>
        </p:blipFill>
        <p:spPr bwMode="auto">
          <a:xfrm>
            <a:off x="6096000" y="842402"/>
            <a:ext cx="5852160" cy="24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pictures collection of sport inventory">
            <a:extLst>
              <a:ext uri="{FF2B5EF4-FFF2-40B4-BE49-F238E27FC236}">
                <a16:creationId xmlns:a16="http://schemas.microsoft.com/office/drawing/2014/main" id="{30F44AA7-9165-9397-A4DE-955C576BE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36"/>
          <a:stretch/>
        </p:blipFill>
        <p:spPr bwMode="auto">
          <a:xfrm>
            <a:off x="0" y="906612"/>
            <a:ext cx="5852160" cy="477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05DD0-BC53-3E21-56E6-DC473510D03F}"/>
              </a:ext>
            </a:extLst>
          </p:cNvPr>
          <p:cNvSpPr txBox="1"/>
          <p:nvPr/>
        </p:nvSpPr>
        <p:spPr>
          <a:xfrm>
            <a:off x="8243431" y="4179603"/>
            <a:ext cx="26771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Sports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Los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deportes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4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403D5-6C23-9969-F70A-E9BF910D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0F265-282B-A931-AF17-DECD6A9FA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" r="798"/>
          <a:stretch/>
        </p:blipFill>
        <p:spPr>
          <a:xfrm>
            <a:off x="7826952" y="557189"/>
            <a:ext cx="3020343" cy="3056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66426-3240-370A-55F9-3E49CE02A810}"/>
              </a:ext>
            </a:extLst>
          </p:cNvPr>
          <p:cNvSpPr txBox="1"/>
          <p:nvPr/>
        </p:nvSpPr>
        <p:spPr>
          <a:xfrm>
            <a:off x="8214101" y="4712834"/>
            <a:ext cx="22460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3465144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188</Words>
  <Application>Microsoft Office PowerPoint</Application>
  <PresentationFormat>Widescreen</PresentationFormat>
  <Paragraphs>53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Cavolini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3</cp:revision>
  <dcterms:created xsi:type="dcterms:W3CDTF">2024-01-12T05:31:58Z</dcterms:created>
  <dcterms:modified xsi:type="dcterms:W3CDTF">2024-01-12T16:04:44Z</dcterms:modified>
</cp:coreProperties>
</file>