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6" r:id="rId23"/>
    <p:sldId id="278" r:id="rId24"/>
    <p:sldId id="279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9F5D-CC11-ED70-F36B-B8B32C19C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C02F1-CBA5-3336-85AF-74B8F6055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097EE-734A-A792-4AA2-FC207D59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2DE63-8AF3-5F82-9085-7D16A219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3859-2F5E-FAA3-EA7D-CC6C1BFD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8BC2-CC84-93C5-A6F4-2D17A782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2F9A8-762C-9970-5D3F-A1E39722E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F002-3C92-B6A7-A543-78206E41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1893-F4B3-3181-1268-F1E093FD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87CA8-589A-A90C-B4F0-EA9A2101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0FC58-9E3B-0537-61A9-6D33CBFC1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B3625-72BE-780B-3FA0-27F6E9ED5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A59E1-C464-E7D0-1D9D-F35FE0BD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FB421-1088-85CD-99D4-59AE58DD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0760A-669C-AC6A-5201-CE5461A1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710B-62F6-EB5F-A540-CE8BAF00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D69F-F371-F963-8B95-7F1081CE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DAF5-F035-9AB8-6277-59C88C5E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23B7-8F58-5AE9-2F6B-11597013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9FBF-3FEC-F841-8CE2-DD42A474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A6EF-751C-5671-54BB-6718E082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3F716-BC4F-2D16-9082-0452AC93F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E4E2-D028-A689-5F1D-E54DEFE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877F6-F88C-F901-DCBC-4F8865CF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ECE02-AC30-1CF0-E70E-E8AFA203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6888-90A9-8AC1-ECE0-7EFEBB5A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1DC2-0A03-4EE5-2643-21AB8BA6B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9901F-DBE1-3B84-77CA-90B5B4D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847C1-1D78-DEB1-1CF0-0411CE28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DDDF8-FBD9-FE51-6D41-10993551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8B854-C34D-9E2D-0BE4-664893CB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1A69-4AFB-9C01-C2FD-DB69E194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28B5-DD16-49A4-29AE-7A4A15020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5634-97A5-672C-5921-4D448C282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EB9A4-3ABB-11C9-6621-0F8120B4F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02E56-C3A3-1E7D-301C-CBAC5E60E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7F996-B066-81A1-716C-9D32EBD6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B76F0-2C9D-EFB5-3E21-8993F34C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08D22-AF35-D89A-9B6F-D0D66922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251C-D178-FAD1-DE72-4A947F34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D9428-A195-CB5E-45DF-B566ACC2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BE8B8-123E-53D8-1BBA-ECFD16CA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D00DC-BA5E-6AC0-576C-C03F07B3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DC7F2-10AB-2800-8CDA-EC45F0E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A3923-0D34-1B1A-9E98-A7FAB994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62A0-4CAE-9F01-5921-B2DCF35E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8D96-59EF-E14C-015B-5FB7AF6C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F14E-FE53-DCAD-45EC-6A693570A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7B3AC-C082-D061-B3E4-1C11D787D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D6A15-4901-33D8-F262-7FCC14B5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D63D0-9BB0-344B-2B7F-DE864D2B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EC915-B075-A1DD-7961-7C733738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EF79-A9BE-257E-C233-C17360B9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BA559-8D48-717E-991C-661CD6DB8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3C42D-2CB6-EE76-1164-EB05EAB08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67A1D-472A-85D3-AC91-C60EC59D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7CDF9-D005-F598-CBCF-705C3ABB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D1AC1-8172-9EB6-ECC2-1C5F69F9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4F55B-9BF9-8B1F-FBA2-7C2975AA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A8B03-ACEB-DD4D-7949-4288E5F74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9970C-DFDA-0C9D-EF0A-6FBF5DBF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FBCA-AB2F-4D1C-AC3D-C60F34C2F36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5A9F-5050-AB57-2759-7F3DCE294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1078E-2572-2C3C-F529-5E2E57AAC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B2E4-45AD-49E3-9C7C-26281595C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BC557C4-A964-A14A-5C66-97685779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7F163-F0C5-FE15-7797-A5D351C99E1C}"/>
              </a:ext>
            </a:extLst>
          </p:cNvPr>
          <p:cNvSpPr txBox="1"/>
          <p:nvPr/>
        </p:nvSpPr>
        <p:spPr>
          <a:xfrm>
            <a:off x="3181738" y="359695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</a:t>
            </a:r>
            <a:r>
              <a:rPr lang="en-US" sz="4000" b="1" dirty="0" err="1"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latin typeface="Century Gothic" panose="020B0502020202020204" pitchFamily="34" charset="0"/>
              </a:rPr>
              <a:t> la Ciudad!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to the City!</a:t>
            </a:r>
          </a:p>
        </p:txBody>
      </p:sp>
    </p:spTree>
    <p:extLst>
      <p:ext uri="{BB962C8B-B14F-4D97-AF65-F5344CB8AC3E}">
        <p14:creationId xmlns:p14="http://schemas.microsoft.com/office/powerpoint/2010/main" val="157157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AF0D-4068-5939-C222-C1E0396F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D4A84-F52E-F8A1-AC32-EA92E46D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9" b="96017" l="4778" r="95000">
                        <a14:foregroundMark x1="74778" y1="35430" x2="74778" y2="35430"/>
                        <a14:foregroundMark x1="77333" y1="20335" x2="85000" y2="67925"/>
                        <a14:foregroundMark x1="90444" y1="18029" x2="94222" y2="67296"/>
                        <a14:foregroundMark x1="95333" y1="83438" x2="95333" y2="83438"/>
                        <a14:foregroundMark x1="86111" y1="95807" x2="86667" y2="96226"/>
                        <a14:foregroundMark x1="66667" y1="6709" x2="66667" y2="6709"/>
                        <a14:foregroundMark x1="15444" y1="30818" x2="15444" y2="30818"/>
                        <a14:foregroundMark x1="4778" y1="21384" x2="5222" y2="38994"/>
                        <a14:foregroundMark x1="7222" y1="29769" x2="24333" y2="35430"/>
                        <a14:foregroundMark x1="26111" y1="39413" x2="26111" y2="40881"/>
                        <a14:foregroundMark x1="26111" y1="40881" x2="26111" y2="408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607" y="2063932"/>
            <a:ext cx="6048502" cy="320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517FF-F22A-1BEF-6773-5FBF79F58BE1}"/>
              </a:ext>
            </a:extLst>
          </p:cNvPr>
          <p:cNvSpPr txBox="1"/>
          <p:nvPr/>
        </p:nvSpPr>
        <p:spPr>
          <a:xfrm>
            <a:off x="7749347" y="2514434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Ham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jamón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9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8032C5-0B72-10EE-565F-546668F49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EE216-C90C-C1C5-E71B-C29DAE6B8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3" b="96102" l="3000" r="97889">
                        <a14:foregroundMark x1="8889" y1="43898" x2="3778" y2="71695"/>
                        <a14:foregroundMark x1="3778" y1="71695" x2="3778" y2="72203"/>
                        <a14:foregroundMark x1="12889" y1="42881" x2="12889" y2="42881"/>
                        <a14:foregroundMark x1="12000" y1="37797" x2="12889" y2="44746"/>
                        <a14:foregroundMark x1="33333" y1="37797" x2="39889" y2="40847"/>
                        <a14:foregroundMark x1="39889" y1="40847" x2="45778" y2="68136"/>
                        <a14:foregroundMark x1="45778" y1="68136" x2="38556" y2="91695"/>
                        <a14:foregroundMark x1="38556" y1="91695" x2="35000" y2="93390"/>
                        <a14:foregroundMark x1="62444" y1="86610" x2="67111" y2="92203"/>
                        <a14:foregroundMark x1="67111" y1="92203" x2="78000" y2="96271"/>
                        <a14:foregroundMark x1="78000" y1="96271" x2="78667" y2="95932"/>
                        <a14:foregroundMark x1="54000" y1="46780" x2="53556" y2="47627"/>
                        <a14:foregroundMark x1="57111" y1="46780" x2="54778" y2="47288"/>
                        <a14:foregroundMark x1="92000" y1="46610" x2="93667" y2="66441"/>
                        <a14:foregroundMark x1="97889" y1="65424" x2="97889" y2="65424"/>
                        <a14:foregroundMark x1="42556" y1="6949" x2="42556" y2="6949"/>
                        <a14:foregroundMark x1="31889" y1="3898" x2="31889" y2="3898"/>
                        <a14:foregroundMark x1="20444" y1="3220" x2="20444" y2="3220"/>
                        <a14:foregroundMark x1="31778" y1="2542" x2="31778" y2="2542"/>
                        <a14:foregroundMark x1="3000" y1="15424" x2="3000" y2="15424"/>
                        <a14:foregroundMark x1="3222" y1="60169" x2="3222" y2="60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848" y="2005148"/>
            <a:ext cx="4832152" cy="3167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D5BE0-A130-CE14-A4A2-EC3C5A9E0C0A}"/>
              </a:ext>
            </a:extLst>
          </p:cNvPr>
          <p:cNvSpPr txBox="1"/>
          <p:nvPr/>
        </p:nvSpPr>
        <p:spPr>
          <a:xfrm>
            <a:off x="7736285" y="2905780"/>
            <a:ext cx="267788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</a:p>
        </p:txBody>
      </p:sp>
    </p:spTree>
    <p:extLst>
      <p:ext uri="{BB962C8B-B14F-4D97-AF65-F5344CB8AC3E}">
        <p14:creationId xmlns:p14="http://schemas.microsoft.com/office/powerpoint/2010/main" val="247149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8032C5-0B72-10EE-565F-546668F49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EE216-C90C-C1C5-E71B-C29DAE6B8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3" b="96102" l="3000" r="97889">
                        <a14:foregroundMark x1="8889" y1="43898" x2="3778" y2="71695"/>
                        <a14:foregroundMark x1="3778" y1="71695" x2="3778" y2="72203"/>
                        <a14:foregroundMark x1="12889" y1="42881" x2="12889" y2="42881"/>
                        <a14:foregroundMark x1="12000" y1="37797" x2="12889" y2="44746"/>
                        <a14:foregroundMark x1="33333" y1="37797" x2="39889" y2="40847"/>
                        <a14:foregroundMark x1="39889" y1="40847" x2="45778" y2="68136"/>
                        <a14:foregroundMark x1="45778" y1="68136" x2="38556" y2="91695"/>
                        <a14:foregroundMark x1="38556" y1="91695" x2="35000" y2="93390"/>
                        <a14:foregroundMark x1="62444" y1="86610" x2="67111" y2="92203"/>
                        <a14:foregroundMark x1="67111" y1="92203" x2="78000" y2="96271"/>
                        <a14:foregroundMark x1="78000" y1="96271" x2="78667" y2="95932"/>
                        <a14:foregroundMark x1="54000" y1="46780" x2="53556" y2="47627"/>
                        <a14:foregroundMark x1="57111" y1="46780" x2="54778" y2="47288"/>
                        <a14:foregroundMark x1="92000" y1="46610" x2="93667" y2="66441"/>
                        <a14:foregroundMark x1="97889" y1="65424" x2="97889" y2="65424"/>
                        <a14:foregroundMark x1="42556" y1="6949" x2="42556" y2="6949"/>
                        <a14:foregroundMark x1="31889" y1="3898" x2="31889" y2="3898"/>
                        <a14:foregroundMark x1="20444" y1="3220" x2="20444" y2="3220"/>
                        <a14:foregroundMark x1="31778" y1="2542" x2="31778" y2="2542"/>
                        <a14:foregroundMark x1="3000" y1="15424" x2="3000" y2="15424"/>
                        <a14:foregroundMark x1="3222" y1="60169" x2="3222" y2="60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848" y="2005148"/>
            <a:ext cx="4832152" cy="3167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D5BE0-A130-CE14-A4A2-EC3C5A9E0C0A}"/>
              </a:ext>
            </a:extLst>
          </p:cNvPr>
          <p:cNvSpPr txBox="1"/>
          <p:nvPr/>
        </p:nvSpPr>
        <p:spPr>
          <a:xfrm>
            <a:off x="7618720" y="2526957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tomate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6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17E39-06C7-469E-E70A-1DE209A12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DC790-E7C6-64B1-329D-82DA70C1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4" b="92247" l="3834" r="93930">
                        <a14:foregroundMark x1="89137" y1="20676" x2="89137" y2="20676"/>
                        <a14:foregroundMark x1="84026" y1="9543" x2="79712" y2="28032"/>
                        <a14:foregroundMark x1="93930" y1="18489" x2="93930" y2="18489"/>
                        <a14:foregroundMark x1="81470" y1="7157" x2="81470" y2="7157"/>
                        <a14:foregroundMark x1="21565" y1="91252" x2="21565" y2="91252"/>
                        <a14:foregroundMark x1="7987" y1="74950" x2="7987" y2="82107"/>
                        <a14:foregroundMark x1="8626" y1="88668" x2="22364" y2="88867"/>
                        <a14:foregroundMark x1="22364" y1="88867" x2="24441" y2="88072"/>
                        <a14:foregroundMark x1="23962" y1="92644" x2="33227" y2="90656"/>
                        <a14:foregroundMark x1="33227" y1="90656" x2="37540" y2="88072"/>
                        <a14:foregroundMark x1="3834" y1="77734" x2="3834" y2="77734"/>
                        <a14:foregroundMark x1="78914" y1="4374" x2="78914" y2="4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486" y="1254034"/>
            <a:ext cx="5688141" cy="4570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A2AB5-7601-6756-229F-59F8A3B1F249}"/>
              </a:ext>
            </a:extLst>
          </p:cNvPr>
          <p:cNvSpPr txBox="1"/>
          <p:nvPr/>
        </p:nvSpPr>
        <p:spPr>
          <a:xfrm>
            <a:off x="7736285" y="2905780"/>
            <a:ext cx="267788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Bread</a:t>
            </a:r>
          </a:p>
        </p:txBody>
      </p:sp>
    </p:spTree>
    <p:extLst>
      <p:ext uri="{BB962C8B-B14F-4D97-AF65-F5344CB8AC3E}">
        <p14:creationId xmlns:p14="http://schemas.microsoft.com/office/powerpoint/2010/main" val="428809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17E39-06C7-469E-E70A-1DE209A12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DC790-E7C6-64B1-329D-82DA70C1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4" b="92247" l="3834" r="93930">
                        <a14:foregroundMark x1="89137" y1="20676" x2="89137" y2="20676"/>
                        <a14:foregroundMark x1="84026" y1="9543" x2="79712" y2="28032"/>
                        <a14:foregroundMark x1="93930" y1="18489" x2="93930" y2="18489"/>
                        <a14:foregroundMark x1="81470" y1="7157" x2="81470" y2="7157"/>
                        <a14:foregroundMark x1="21565" y1="91252" x2="21565" y2="91252"/>
                        <a14:foregroundMark x1="7987" y1="74950" x2="7987" y2="82107"/>
                        <a14:foregroundMark x1="8626" y1="88668" x2="22364" y2="88867"/>
                        <a14:foregroundMark x1="22364" y1="88867" x2="24441" y2="88072"/>
                        <a14:foregroundMark x1="23962" y1="92644" x2="33227" y2="90656"/>
                        <a14:foregroundMark x1="33227" y1="90656" x2="37540" y2="88072"/>
                        <a14:foregroundMark x1="3834" y1="77734" x2="3834" y2="77734"/>
                        <a14:foregroundMark x1="78914" y1="4374" x2="78914" y2="4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486" y="1254034"/>
            <a:ext cx="5688141" cy="4570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A2AB5-7601-6756-229F-59F8A3B1F249}"/>
              </a:ext>
            </a:extLst>
          </p:cNvPr>
          <p:cNvSpPr txBox="1"/>
          <p:nvPr/>
        </p:nvSpPr>
        <p:spPr>
          <a:xfrm>
            <a:off x="7697096" y="2605334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Bread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pan</a:t>
            </a:r>
          </a:p>
        </p:txBody>
      </p:sp>
    </p:spTree>
    <p:extLst>
      <p:ext uri="{BB962C8B-B14F-4D97-AF65-F5344CB8AC3E}">
        <p14:creationId xmlns:p14="http://schemas.microsoft.com/office/powerpoint/2010/main" val="43728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B5385-07BF-FDF4-E3F5-A253F7FE3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160AD-F57F-21BE-0FDA-08D7ABC7A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5882" l="4778" r="95889">
                        <a14:foregroundMark x1="55556" y1="22059" x2="55556" y2="22059"/>
                        <a14:foregroundMark x1="58556" y1="10000" x2="37000" y2="26765"/>
                        <a14:foregroundMark x1="68444" y1="9412" x2="78222" y2="22941"/>
                        <a14:foregroundMark x1="78222" y1="22941" x2="82222" y2="36765"/>
                        <a14:foregroundMark x1="82222" y1="36765" x2="82222" y2="36765"/>
                        <a14:foregroundMark x1="88556" y1="19853" x2="88889" y2="61029"/>
                        <a14:foregroundMark x1="95889" y1="23235" x2="95778" y2="19412"/>
                        <a14:foregroundMark x1="95778" y1="14853" x2="89333" y2="70441"/>
                        <a14:foregroundMark x1="92111" y1="77500" x2="93000" y2="74118"/>
                        <a14:foregroundMark x1="9556" y1="33824" x2="46111" y2="10294"/>
                        <a14:foregroundMark x1="46111" y1="10294" x2="83778" y2="14559"/>
                        <a14:foregroundMark x1="77667" y1="11618" x2="57778" y2="8824"/>
                        <a14:foregroundMark x1="83222" y1="7794" x2="66000" y2="2941"/>
                        <a14:foregroundMark x1="68222" y1="2647" x2="68222" y2="2647"/>
                        <a14:foregroundMark x1="5222" y1="36176" x2="6000" y2="44706"/>
                        <a14:foregroundMark x1="10000" y1="90000" x2="33444" y2="87647"/>
                        <a14:foregroundMark x1="13444" y1="96029" x2="13444" y2="96029"/>
                        <a14:foregroundMark x1="4778" y1="69412" x2="4778" y2="694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024" y="1881632"/>
            <a:ext cx="4639908" cy="3505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62677-C315-6190-FFD2-F1D2C6E38187}"/>
              </a:ext>
            </a:extLst>
          </p:cNvPr>
          <p:cNvSpPr txBox="1"/>
          <p:nvPr/>
        </p:nvSpPr>
        <p:spPr>
          <a:xfrm>
            <a:off x="7736285" y="2905780"/>
            <a:ext cx="267788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</a:p>
        </p:txBody>
      </p:sp>
    </p:spTree>
    <p:extLst>
      <p:ext uri="{BB962C8B-B14F-4D97-AF65-F5344CB8AC3E}">
        <p14:creationId xmlns:p14="http://schemas.microsoft.com/office/powerpoint/2010/main" val="213664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B5385-07BF-FDF4-E3F5-A253F7FE3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160AD-F57F-21BE-0FDA-08D7ABC7A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5882" l="4778" r="95889">
                        <a14:foregroundMark x1="55556" y1="22059" x2="55556" y2="22059"/>
                        <a14:foregroundMark x1="58556" y1="10000" x2="37000" y2="26765"/>
                        <a14:foregroundMark x1="68444" y1="9412" x2="78222" y2="22941"/>
                        <a14:foregroundMark x1="78222" y1="22941" x2="82222" y2="36765"/>
                        <a14:foregroundMark x1="82222" y1="36765" x2="82222" y2="36765"/>
                        <a14:foregroundMark x1="88556" y1="19853" x2="88889" y2="61029"/>
                        <a14:foregroundMark x1="95889" y1="23235" x2="95778" y2="19412"/>
                        <a14:foregroundMark x1="95778" y1="14853" x2="89333" y2="70441"/>
                        <a14:foregroundMark x1="92111" y1="77500" x2="93000" y2="74118"/>
                        <a14:foregroundMark x1="9556" y1="33824" x2="46111" y2="10294"/>
                        <a14:foregroundMark x1="46111" y1="10294" x2="83778" y2="14559"/>
                        <a14:foregroundMark x1="77667" y1="11618" x2="57778" y2="8824"/>
                        <a14:foregroundMark x1="83222" y1="7794" x2="66000" y2="2941"/>
                        <a14:foregroundMark x1="68222" y1="2647" x2="68222" y2="2647"/>
                        <a14:foregroundMark x1="5222" y1="36176" x2="6000" y2="44706"/>
                        <a14:foregroundMark x1="10000" y1="90000" x2="33444" y2="87647"/>
                        <a14:foregroundMark x1="13444" y1="96029" x2="13444" y2="96029"/>
                        <a14:foregroundMark x1="4778" y1="69412" x2="4778" y2="694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024" y="1881632"/>
            <a:ext cx="4639908" cy="3505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62677-C315-6190-FFD2-F1D2C6E38187}"/>
              </a:ext>
            </a:extLst>
          </p:cNvPr>
          <p:cNvSpPr txBox="1"/>
          <p:nvPr/>
        </p:nvSpPr>
        <p:spPr>
          <a:xfrm>
            <a:off x="7527279" y="2592271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queso</a:t>
            </a:r>
          </a:p>
        </p:txBody>
      </p:sp>
    </p:spTree>
    <p:extLst>
      <p:ext uri="{BB962C8B-B14F-4D97-AF65-F5344CB8AC3E}">
        <p14:creationId xmlns:p14="http://schemas.microsoft.com/office/powerpoint/2010/main" val="322760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AE26F-AD7A-E9D8-956D-D7F814D8D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9"/>
          <a:stretch/>
        </p:blipFill>
        <p:spPr>
          <a:xfrm>
            <a:off x="979378" y="349257"/>
            <a:ext cx="6873704" cy="6159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E629C-8CE7-D4AB-CF3F-47565A84E1B3}"/>
              </a:ext>
            </a:extLst>
          </p:cNvPr>
          <p:cNvSpPr txBox="1"/>
          <p:nvPr/>
        </p:nvSpPr>
        <p:spPr>
          <a:xfrm>
            <a:off x="8812050" y="3167390"/>
            <a:ext cx="267788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2445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AE26F-AD7A-E9D8-956D-D7F814D8D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9"/>
          <a:stretch/>
        </p:blipFill>
        <p:spPr>
          <a:xfrm>
            <a:off x="979378" y="349257"/>
            <a:ext cx="6873704" cy="6159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E629C-8CE7-D4AB-CF3F-47565A84E1B3}"/>
              </a:ext>
            </a:extLst>
          </p:cNvPr>
          <p:cNvSpPr txBox="1"/>
          <p:nvPr/>
        </p:nvSpPr>
        <p:spPr>
          <a:xfrm>
            <a:off x="8916553" y="2736502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Frío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5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DB7520-54F4-BD06-A503-DEB27A85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7" y="210670"/>
            <a:ext cx="6427973" cy="6436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EC216-16F3-2045-10D8-B6BAE85C14AB}"/>
              </a:ext>
            </a:extLst>
          </p:cNvPr>
          <p:cNvSpPr txBox="1"/>
          <p:nvPr/>
        </p:nvSpPr>
        <p:spPr>
          <a:xfrm>
            <a:off x="8825113" y="3167389"/>
            <a:ext cx="267788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3256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B3B4CE0-10ED-D9A2-FA7A-17A45AD9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684" y="170412"/>
            <a:ext cx="10178934" cy="1328730"/>
          </a:xfrm>
          <a:prstGeom prst="rect">
            <a:avLst/>
          </a:prstGeom>
        </p:spPr>
        <p:txBody>
          <a:bodyPr rot="0" vert="horz" lIns="91440" tIns="45720" rIns="91440" bIns="45720" rtlCol="0" anchor="b" anchorCtr="0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5200" kern="1200" dirty="0">
                <a:solidFill>
                  <a:schemeClr val="tx1"/>
                </a:solidFill>
                <a:effectLst/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Tapas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F9AD8-ADAE-8DCA-CF59-9A7019629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029BE-5C5C-3CCD-A794-E64C887E4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3" b="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06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DB7520-54F4-BD06-A503-DEB27A85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7" y="210670"/>
            <a:ext cx="6427973" cy="6436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EC216-16F3-2045-10D8-B6BAE85C14AB}"/>
              </a:ext>
            </a:extLst>
          </p:cNvPr>
          <p:cNvSpPr txBox="1"/>
          <p:nvPr/>
        </p:nvSpPr>
        <p:spPr>
          <a:xfrm>
            <a:off x="8968804" y="2736501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Hot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Caliente</a:t>
            </a:r>
          </a:p>
        </p:txBody>
      </p:sp>
    </p:spTree>
    <p:extLst>
      <p:ext uri="{BB962C8B-B14F-4D97-AF65-F5344CB8AC3E}">
        <p14:creationId xmlns:p14="http://schemas.microsoft.com/office/powerpoint/2010/main" val="60406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269F21-DD53-77B4-B5BB-E92F26668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62" r="1"/>
          <a:stretch/>
        </p:blipFill>
        <p:spPr>
          <a:xfrm>
            <a:off x="0" y="10"/>
            <a:ext cx="766108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Vista aérea de los icebergs en la Antártida">
            <a:extLst>
              <a:ext uri="{FF2B5EF4-FFF2-40B4-BE49-F238E27FC236}">
                <a16:creationId xmlns:a16="http://schemas.microsoft.com/office/drawing/2014/main" id="{813ED12C-44C0-DF72-4841-04E492860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92"/>
          <a:stretch/>
        </p:blipFill>
        <p:spPr>
          <a:xfrm flipH="1">
            <a:off x="6096000" y="10"/>
            <a:ext cx="609569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F0C14-D99F-F3CF-1E58-3332FC0C03B4}"/>
              </a:ext>
            </a:extLst>
          </p:cNvPr>
          <p:cNvSpPr txBox="1"/>
          <p:nvPr/>
        </p:nvSpPr>
        <p:spPr>
          <a:xfrm>
            <a:off x="3830541" y="2961564"/>
            <a:ext cx="5479081" cy="8397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¿Caliente o </a:t>
            </a:r>
            <a:r>
              <a:rPr lang="en-US" sz="4400" dirty="0" err="1">
                <a:latin typeface="Cavolini" panose="03000502040302020204" pitchFamily="66" charset="0"/>
                <a:cs typeface="Cavolini" panose="03000502040302020204" pitchFamily="66" charset="0"/>
              </a:rPr>
              <a:t>Frío</a:t>
            </a:r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651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28D5C-7A16-1E8F-25D3-4968E4C5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" b="55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4E5D4E-11EC-E1D7-9F3F-379B6F25CDB7}"/>
              </a:ext>
            </a:extLst>
          </p:cNvPr>
          <p:cNvCxnSpPr>
            <a:cxnSpLocks/>
          </p:cNvCxnSpPr>
          <p:nvPr/>
        </p:nvCxnSpPr>
        <p:spPr>
          <a:xfrm flipH="1">
            <a:off x="10189029" y="2625634"/>
            <a:ext cx="1097280" cy="15283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8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78DA0-6211-E339-11CD-FF48E89EA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7" r="21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5C94C0-DA76-B27E-08C7-EFD758DDA919}"/>
              </a:ext>
            </a:extLst>
          </p:cNvPr>
          <p:cNvCxnSpPr>
            <a:cxnSpLocks/>
          </p:cNvCxnSpPr>
          <p:nvPr/>
        </p:nvCxnSpPr>
        <p:spPr>
          <a:xfrm flipH="1">
            <a:off x="5796324" y="1954306"/>
            <a:ext cx="2684288" cy="22388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8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F434B-BDDE-3F64-5FFF-F5394D31E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C41A06-2A79-C68C-3A31-A9178733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63" y="0"/>
            <a:ext cx="5071873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28250C-3019-7A2E-D6F2-37A46893C7D2}"/>
              </a:ext>
            </a:extLst>
          </p:cNvPr>
          <p:cNvCxnSpPr>
            <a:cxnSpLocks/>
          </p:cNvCxnSpPr>
          <p:nvPr/>
        </p:nvCxnSpPr>
        <p:spPr>
          <a:xfrm>
            <a:off x="2832847" y="1631576"/>
            <a:ext cx="1773419" cy="912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B582AD-FD82-64B4-7B38-83274D15AC89}"/>
              </a:ext>
            </a:extLst>
          </p:cNvPr>
          <p:cNvCxnSpPr>
            <a:cxnSpLocks/>
          </p:cNvCxnSpPr>
          <p:nvPr/>
        </p:nvCxnSpPr>
        <p:spPr>
          <a:xfrm>
            <a:off x="3558539" y="2734235"/>
            <a:ext cx="1773419" cy="912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83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A4A688E4-A7B0-0E2C-B9A4-B80144EA2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6" b="123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0C54A3-8FCB-D995-5B20-1DC54328222D}"/>
              </a:ext>
            </a:extLst>
          </p:cNvPr>
          <p:cNvSpPr/>
          <p:nvPr/>
        </p:nvSpPr>
        <p:spPr>
          <a:xfrm>
            <a:off x="2278911" y="1196162"/>
            <a:ext cx="7634177" cy="4465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9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264C8-BB24-D93C-4205-3FFF23569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422" y="1341842"/>
            <a:ext cx="4174315" cy="417431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65FB7-C7BD-4B0E-66E4-58E9B7EC4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586" y="1444625"/>
            <a:ext cx="5291667" cy="3968750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DAE5D6-0FB5-8E64-925C-838C9B77D1E7}"/>
              </a:ext>
            </a:extLst>
          </p:cNvPr>
          <p:cNvCxnSpPr/>
          <p:nvPr/>
        </p:nvCxnSpPr>
        <p:spPr>
          <a:xfrm>
            <a:off x="5685661" y="937196"/>
            <a:ext cx="0" cy="5199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5609575D-EA37-1324-669E-0F32CA08D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096" y="469201"/>
            <a:ext cx="2590965" cy="467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Serrano </a:t>
            </a:r>
            <a:r>
              <a:rPr lang="en-US" sz="2000" dirty="0" err="1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jamón</a:t>
            </a:r>
            <a:endParaRPr lang="en-US" sz="11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892F95EB-813E-9939-1CED-69A593C6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729" y="469201"/>
            <a:ext cx="1643380" cy="478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Gazpacho</a:t>
            </a:r>
            <a:endParaRPr lang="en-US" sz="11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1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reet with buildings and people walking on it&#10;&#10;Description automatically generated">
            <a:extLst>
              <a:ext uri="{FF2B5EF4-FFF2-40B4-BE49-F238E27FC236}">
                <a16:creationId xmlns:a16="http://schemas.microsoft.com/office/drawing/2014/main" id="{841DE45B-4957-D919-1EEF-32D164B19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" b="142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A51552-CA4B-038F-81CA-0EB7189432D3}"/>
              </a:ext>
            </a:extLst>
          </p:cNvPr>
          <p:cNvSpPr/>
          <p:nvPr/>
        </p:nvSpPr>
        <p:spPr>
          <a:xfrm>
            <a:off x="2459804" y="990253"/>
            <a:ext cx="7512121" cy="50728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98E66-B56D-3ECC-16D2-6D0FC3F41B60}"/>
              </a:ext>
            </a:extLst>
          </p:cNvPr>
          <p:cNvSpPr txBox="1"/>
          <p:nvPr/>
        </p:nvSpPr>
        <p:spPr>
          <a:xfrm>
            <a:off x="3123343" y="2130961"/>
            <a:ext cx="6185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correr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running in place)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pasear en Madrid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clap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jugar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kick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bailar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0AE53-C7AC-1909-1442-3E9970361663}"/>
              </a:ext>
            </a:extLst>
          </p:cNvPr>
          <p:cNvSpPr txBox="1"/>
          <p:nvPr/>
        </p:nvSpPr>
        <p:spPr>
          <a:xfrm>
            <a:off x="3928152" y="1576322"/>
            <a:ext cx="433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(To the tune of “My Bonnie”)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7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F10F0-8841-8162-DEBD-15C365C98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21895" r="3726" b="25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4F799-2AFD-B040-B835-A2AE544FD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865" l="10000" r="90000">
                        <a14:foregroundMark x1="45541" y1="87838" x2="45541" y2="87838"/>
                        <a14:foregroundMark x1="43108" y1="94459" x2="48514" y2="86622"/>
                        <a14:foregroundMark x1="48784" y1="85946" x2="47703" y2="87568"/>
                        <a14:foregroundMark x1="40811" y1="98514" x2="40811" y2="98514"/>
                        <a14:foregroundMark x1="60135" y1="99054" x2="60135" y2="99054"/>
                        <a14:foregroundMark x1="44595" y1="99459" x2="44595" y2="99459"/>
                        <a14:foregroundMark x1="72297" y1="27027" x2="72297" y2="27027"/>
                        <a14:foregroundMark x1="62027" y1="99865" x2="62027" y2="99865"/>
                        <a14:backgroundMark x1="33784" y1="38649" x2="33784" y2="38649"/>
                        <a14:backgroundMark x1="70405" y1="41892" x2="70405" y2="41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165" y="1606731"/>
            <a:ext cx="5251269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F10F0-8841-8162-DEBD-15C365C98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21895" r="3726" b="25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4F799-2AFD-B040-B835-A2AE544FD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865" l="10000" r="90000">
                        <a14:foregroundMark x1="45541" y1="87838" x2="45541" y2="87838"/>
                        <a14:foregroundMark x1="43108" y1="94459" x2="48514" y2="86622"/>
                        <a14:foregroundMark x1="48784" y1="85946" x2="47703" y2="87568"/>
                        <a14:foregroundMark x1="40811" y1="98514" x2="40811" y2="98514"/>
                        <a14:foregroundMark x1="60135" y1="99054" x2="60135" y2="99054"/>
                        <a14:foregroundMark x1="44595" y1="99459" x2="44595" y2="99459"/>
                        <a14:foregroundMark x1="72297" y1="27027" x2="72297" y2="27027"/>
                        <a14:foregroundMark x1="62027" y1="99865" x2="62027" y2="99865"/>
                        <a14:backgroundMark x1="33784" y1="38649" x2="33784" y2="38649"/>
                        <a14:backgroundMark x1="70405" y1="41892" x2="70405" y2="41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165" y="1606731"/>
            <a:ext cx="5251269" cy="5251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77639-F471-7788-A255-E60DC031C54D}"/>
              </a:ext>
            </a:extLst>
          </p:cNvPr>
          <p:cNvSpPr txBox="1"/>
          <p:nvPr/>
        </p:nvSpPr>
        <p:spPr>
          <a:xfrm>
            <a:off x="7788536" y="3429000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Please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Por favor</a:t>
            </a:r>
          </a:p>
        </p:txBody>
      </p:sp>
    </p:spTree>
    <p:extLst>
      <p:ext uri="{BB962C8B-B14F-4D97-AF65-F5344CB8AC3E}">
        <p14:creationId xmlns:p14="http://schemas.microsoft.com/office/powerpoint/2010/main" val="261345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0169E-0581-CD29-6F9B-0C180EE7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21895" r="3726" b="25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A3A30-9364-726F-8E85-E0522820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676" l="8784" r="90000">
                        <a14:foregroundMark x1="24324" y1="73649" x2="24324" y2="73649"/>
                        <a14:foregroundMark x1="25676" y1="76892" x2="25676" y2="76892"/>
                        <a14:foregroundMark x1="23378" y1="86081" x2="25541" y2="68514"/>
                        <a14:foregroundMark x1="26216" y1="90676" x2="26081" y2="72027"/>
                        <a14:foregroundMark x1="28919" y1="82162" x2="29054" y2="75405"/>
                        <a14:foregroundMark x1="28378" y1="85000" x2="28378" y2="85000"/>
                        <a14:foregroundMark x1="28378" y1="84324" x2="28378" y2="84324"/>
                        <a14:foregroundMark x1="28919" y1="84324" x2="28919" y2="84324"/>
                        <a14:foregroundMark x1="29459" y1="85000" x2="29459" y2="85000"/>
                        <a14:foregroundMark x1="29054" y1="86892" x2="29054" y2="87973"/>
                        <a14:foregroundMark x1="19730" y1="85000" x2="19730" y2="85000"/>
                        <a14:foregroundMark x1="10000" y1="85541" x2="9054" y2="86486"/>
                        <a14:foregroundMark x1="8784" y1="86486" x2="8784" y2="86486"/>
                        <a14:foregroundMark x1="26892" y1="60946" x2="26892" y2="60946"/>
                        <a14:foregroundMark x1="52297" y1="30135" x2="52297" y2="30135"/>
                        <a14:foregroundMark x1="58378" y1="25270" x2="46486" y2="282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372" y="613954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D78AF-2F87-AAEF-D9B2-A8325FF5961C}"/>
              </a:ext>
            </a:extLst>
          </p:cNvPr>
          <p:cNvSpPr txBox="1"/>
          <p:nvPr/>
        </p:nvSpPr>
        <p:spPr>
          <a:xfrm>
            <a:off x="2795452" y="2220686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4527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0169E-0581-CD29-6F9B-0C180EE7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21895" r="3726" b="25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A3A30-9364-726F-8E85-E0522820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676" l="8784" r="90000">
                        <a14:foregroundMark x1="24324" y1="73649" x2="24324" y2="73649"/>
                        <a14:foregroundMark x1="25676" y1="76892" x2="25676" y2="76892"/>
                        <a14:foregroundMark x1="23378" y1="86081" x2="25541" y2="68514"/>
                        <a14:foregroundMark x1="26216" y1="90676" x2="26081" y2="72027"/>
                        <a14:foregroundMark x1="28919" y1="82162" x2="29054" y2="75405"/>
                        <a14:foregroundMark x1="28378" y1="85000" x2="28378" y2="85000"/>
                        <a14:foregroundMark x1="28378" y1="84324" x2="28378" y2="84324"/>
                        <a14:foregroundMark x1="28919" y1="84324" x2="28919" y2="84324"/>
                        <a14:foregroundMark x1="29459" y1="85000" x2="29459" y2="85000"/>
                        <a14:foregroundMark x1="29054" y1="86892" x2="29054" y2="87973"/>
                        <a14:foregroundMark x1="19730" y1="85000" x2="19730" y2="85000"/>
                        <a14:foregroundMark x1="10000" y1="85541" x2="9054" y2="86486"/>
                        <a14:foregroundMark x1="8784" y1="86486" x2="8784" y2="86486"/>
                        <a14:foregroundMark x1="26892" y1="60946" x2="26892" y2="60946"/>
                        <a14:foregroundMark x1="52297" y1="30135" x2="52297" y2="30135"/>
                        <a14:foregroundMark x1="58378" y1="25270" x2="46486" y2="282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372" y="613954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D78AF-2F87-AAEF-D9B2-A8325FF5961C}"/>
              </a:ext>
            </a:extLst>
          </p:cNvPr>
          <p:cNvSpPr txBox="1"/>
          <p:nvPr/>
        </p:nvSpPr>
        <p:spPr>
          <a:xfrm>
            <a:off x="2795452" y="2220686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CBB70-79F3-3BD7-A1D2-B64D9EF041A6}"/>
              </a:ext>
            </a:extLst>
          </p:cNvPr>
          <p:cNvSpPr txBox="1"/>
          <p:nvPr/>
        </p:nvSpPr>
        <p:spPr>
          <a:xfrm>
            <a:off x="7685315" y="3233057"/>
            <a:ext cx="267788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Thank you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17112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AF0D-4068-5939-C222-C1E0396F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" r="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D4A84-F52E-F8A1-AC32-EA92E46D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9" b="96017" l="4778" r="95000">
                        <a14:foregroundMark x1="74778" y1="35430" x2="74778" y2="35430"/>
                        <a14:foregroundMark x1="77333" y1="20335" x2="85000" y2="67925"/>
                        <a14:foregroundMark x1="90444" y1="18029" x2="94222" y2="67296"/>
                        <a14:foregroundMark x1="95333" y1="83438" x2="95333" y2="83438"/>
                        <a14:foregroundMark x1="86111" y1="95807" x2="86667" y2="96226"/>
                        <a14:foregroundMark x1="66667" y1="6709" x2="66667" y2="6709"/>
                        <a14:foregroundMark x1="15444" y1="30818" x2="15444" y2="30818"/>
                        <a14:foregroundMark x1="4778" y1="21384" x2="5222" y2="38994"/>
                        <a14:foregroundMark x1="7222" y1="29769" x2="24333" y2="35430"/>
                        <a14:foregroundMark x1="26111" y1="39413" x2="26111" y2="40881"/>
                        <a14:foregroundMark x1="26111" y1="40881" x2="26111" y2="408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607" y="2063932"/>
            <a:ext cx="6048502" cy="320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517FF-F22A-1BEF-6773-5FBF79F58BE1}"/>
              </a:ext>
            </a:extLst>
          </p:cNvPr>
          <p:cNvSpPr txBox="1"/>
          <p:nvPr/>
        </p:nvSpPr>
        <p:spPr>
          <a:xfrm>
            <a:off x="7736285" y="2905780"/>
            <a:ext cx="267788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Ham</a:t>
            </a:r>
          </a:p>
        </p:txBody>
      </p:sp>
    </p:spTree>
    <p:extLst>
      <p:ext uri="{BB962C8B-B14F-4D97-AF65-F5344CB8AC3E}">
        <p14:creationId xmlns:p14="http://schemas.microsoft.com/office/powerpoint/2010/main" val="221489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188</Words>
  <Application>Microsoft Office PowerPoint</Application>
  <PresentationFormat>Widescreen</PresentationFormat>
  <Paragraphs>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Meiryo</vt:lpstr>
      <vt:lpstr>Arial</vt:lpstr>
      <vt:lpstr>Calibri</vt:lpstr>
      <vt:lpstr>Calibri Light</vt:lpstr>
      <vt:lpstr>Cavolini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2</cp:revision>
  <dcterms:created xsi:type="dcterms:W3CDTF">2024-01-12T06:27:07Z</dcterms:created>
  <dcterms:modified xsi:type="dcterms:W3CDTF">2024-01-12T16:05:25Z</dcterms:modified>
</cp:coreProperties>
</file>