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83" r:id="rId7"/>
    <p:sldId id="261" r:id="rId8"/>
    <p:sldId id="262" r:id="rId9"/>
    <p:sldId id="263" r:id="rId10"/>
    <p:sldId id="264" r:id="rId11"/>
    <p:sldId id="268" r:id="rId12"/>
    <p:sldId id="269" r:id="rId13"/>
    <p:sldId id="265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2019-D2C5-49DB-382D-39C41AEF9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05302-26BA-F498-3412-B9A4B6895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60BAC-C265-0B16-C023-AD91C949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5B507-4AA4-4647-AE92-04CADA9C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DFA99-A21B-B30F-BF74-9AAB13CF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59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0E28-27BE-B265-0779-FD1194E2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76D61-8959-7A75-BF54-67B5A2B85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D9687-925B-C65E-22FC-B737E9E6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26400-33CB-CD63-9F93-88F389A1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93AE7-877E-631A-2964-4A5EAA64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51D39-A748-B54C-A0E3-766CF39FE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24A41-D7C5-73A0-116B-DD13E7545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E0D8A-2025-E549-6DD2-C284D77F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DE697-D1A5-B186-4E73-99FC9DCA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6ED1E-D5D2-20AD-8D91-4846F07F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6BAF-2D02-BC69-4157-58BBE779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32B8D-E465-C174-8FF9-ABC8C050B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93258-7EB3-6231-50D0-710B233D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B33A3-C43D-4B7E-F5D4-13903278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20C9-82C4-2414-9F78-C8728F63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5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8D60-DBD4-FA36-2E28-C9BE1DA2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3F19C-473F-D7CF-43EF-9ACABFF6D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19F0D-408D-4C1F-B4D8-73787254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5080F-0820-D537-BF74-45890AEF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487F0-825E-435C-7A60-89CEE5DB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0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823D-BE6B-30B8-A7C0-6B21AC55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BFB0-84E1-19FA-8431-8964FBDA8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4DD20-9088-CD61-9CF6-2AC4BA5AB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59A70-F8FA-4EDE-BFC8-04E8566C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E254D-BDF7-5B76-4D1E-EEF0D4ED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F52C1-25F1-E1F9-E642-1685E848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7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E399-D496-0D95-20D6-7CEB39A8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451B8-7EDC-F656-84E8-E583C01EE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9538-EA79-D265-A16C-E69F7AD7E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25F47-6B1B-A93B-B310-4B0860F99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EBF99-58F7-6A08-99EC-08C0F88B7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2AD8E8-59E8-896F-7234-1D7C86A1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BDAEB-B276-E75D-5F63-BB067EC1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4535BF-6698-15A1-3B98-559D0F63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0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5E37A-77F1-CE5D-0E55-79C76E0E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20C53-9E2F-85CD-07E4-9C4B7706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46919-095D-7E5F-89DA-4B8B07B2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D44AD-294A-5270-5EA7-F3F330D9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03C44-BDF1-1B57-1B39-A6EC7F35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3A2A2-3BCA-6B9D-EE09-07F3E31B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9A865-801D-44A7-AD7A-2F4FF90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0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A0CC-63C4-3064-6E2E-CD64C92D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D07E8-B6F7-22CF-D74A-46F0D50C1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44F1B-1EA9-6EE0-0838-A8322C21C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887AD-E8CE-2095-45FC-2AF1473B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B2F49-D683-F604-D9B1-59C91C3B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15211-9089-EE5E-9A20-D41297BA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D01C-09F6-4905-98D4-80191155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8192E3-96AB-32C3-FB81-D38DDDF70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706D5-52C2-7270-24C8-7736147C9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80A8D-F896-C1BF-3841-B015BB8C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AC662-15C4-8CAE-E133-8B73AC74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CC661-740C-97B9-78A2-F2B1845D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6A001-9D33-D927-E18A-A1C4E119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F0902-9A88-50C1-5268-B303C7851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20E2F-A6FE-9F58-C5B6-E92259BC0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F3614-FC61-4704-8CEC-AEC7E6C01B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52258-1F90-3CFC-D960-3F2A5B0DF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0DB87-5C87-315A-F93E-66553A506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182C3-79F9-41D1-8AAD-5C11E2B3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0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DDF4984-A193-9464-3DA4-08BDBB3F1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8530B-F11E-E9F8-CD00-5E724FE14B54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la Ciudad!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City!</a:t>
            </a:r>
          </a:p>
        </p:txBody>
      </p:sp>
    </p:spTree>
    <p:extLst>
      <p:ext uri="{BB962C8B-B14F-4D97-AF65-F5344CB8AC3E}">
        <p14:creationId xmlns:p14="http://schemas.microsoft.com/office/powerpoint/2010/main" val="5065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astle&#10;&#10;Description automatically generated">
            <a:extLst>
              <a:ext uri="{FF2B5EF4-FFF2-40B4-BE49-F238E27FC236}">
                <a16:creationId xmlns:a16="http://schemas.microsoft.com/office/drawing/2014/main" id="{FF14A9AB-5B9C-21F4-F755-92270C30A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" b="5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F9AE63-5EA1-259A-A98C-9D2BF3288480}"/>
              </a:ext>
            </a:extLst>
          </p:cNvPr>
          <p:cNvSpPr/>
          <p:nvPr/>
        </p:nvSpPr>
        <p:spPr>
          <a:xfrm>
            <a:off x="251604" y="3925020"/>
            <a:ext cx="11688792" cy="22169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6883F-42B9-6EBE-4541-52B4CF21C31F}"/>
              </a:ext>
            </a:extLst>
          </p:cNvPr>
          <p:cNvSpPr txBox="1"/>
          <p:nvPr/>
        </p:nvSpPr>
        <p:spPr>
          <a:xfrm>
            <a:off x="9721970" y="310551"/>
            <a:ext cx="1958196" cy="1384995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Sidewalk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acera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3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oad with buildings and trees&#10;&#10;Description automatically generated">
            <a:extLst>
              <a:ext uri="{FF2B5EF4-FFF2-40B4-BE49-F238E27FC236}">
                <a16:creationId xmlns:a16="http://schemas.microsoft.com/office/drawing/2014/main" id="{C17EA32F-700C-E616-81E1-F28CAB6A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222E65-F0BF-FD85-EBF5-9045C2EE4098}"/>
              </a:ext>
            </a:extLst>
          </p:cNvPr>
          <p:cNvSpPr/>
          <p:nvPr/>
        </p:nvSpPr>
        <p:spPr>
          <a:xfrm>
            <a:off x="251604" y="3778371"/>
            <a:ext cx="11688792" cy="22169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2D2DE-B177-442C-19D5-34C8884A8C2B}"/>
              </a:ext>
            </a:extLst>
          </p:cNvPr>
          <p:cNvSpPr txBox="1"/>
          <p:nvPr/>
        </p:nvSpPr>
        <p:spPr>
          <a:xfrm>
            <a:off x="8428008" y="707367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108715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oad with buildings and trees&#10;&#10;Description automatically generated">
            <a:extLst>
              <a:ext uri="{FF2B5EF4-FFF2-40B4-BE49-F238E27FC236}">
                <a16:creationId xmlns:a16="http://schemas.microsoft.com/office/drawing/2014/main" id="{C17EA32F-700C-E616-81E1-F28CAB6A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222E65-F0BF-FD85-EBF5-9045C2EE4098}"/>
              </a:ext>
            </a:extLst>
          </p:cNvPr>
          <p:cNvSpPr/>
          <p:nvPr/>
        </p:nvSpPr>
        <p:spPr>
          <a:xfrm>
            <a:off x="251604" y="3778371"/>
            <a:ext cx="11688792" cy="22169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2D2DE-B177-442C-19D5-34C8884A8C2B}"/>
              </a:ext>
            </a:extLst>
          </p:cNvPr>
          <p:cNvSpPr txBox="1"/>
          <p:nvPr/>
        </p:nvSpPr>
        <p:spPr>
          <a:xfrm>
            <a:off x="8428008" y="707367"/>
            <a:ext cx="1958196" cy="1384995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Street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calle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47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BD277-07BF-760A-1622-74ED01145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4B189-758B-AC0D-8C0D-8983DE0B97B6}"/>
              </a:ext>
            </a:extLst>
          </p:cNvPr>
          <p:cNvSpPr txBox="1"/>
          <p:nvPr/>
        </p:nvSpPr>
        <p:spPr>
          <a:xfrm>
            <a:off x="9961593" y="259751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Buildings</a:t>
            </a:r>
          </a:p>
        </p:txBody>
      </p:sp>
    </p:spTree>
    <p:extLst>
      <p:ext uri="{BB962C8B-B14F-4D97-AF65-F5344CB8AC3E}">
        <p14:creationId xmlns:p14="http://schemas.microsoft.com/office/powerpoint/2010/main" val="297785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BD277-07BF-760A-1622-74ED01145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4B189-758B-AC0D-8C0D-8983DE0B97B6}"/>
              </a:ext>
            </a:extLst>
          </p:cNvPr>
          <p:cNvSpPr txBox="1"/>
          <p:nvPr/>
        </p:nvSpPr>
        <p:spPr>
          <a:xfrm>
            <a:off x="9996098" y="207993"/>
            <a:ext cx="1958196" cy="1815882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Buildings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edificios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92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train passing by cars&#10;&#10;Description automatically generated">
            <a:extLst>
              <a:ext uri="{FF2B5EF4-FFF2-40B4-BE49-F238E27FC236}">
                <a16:creationId xmlns:a16="http://schemas.microsoft.com/office/drawing/2014/main" id="{FD6DCEAD-1ED5-BB70-DAA5-9A3578EFA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8D174B0-AEE7-262C-90AE-4660186F5A91}"/>
              </a:ext>
            </a:extLst>
          </p:cNvPr>
          <p:cNvSpPr/>
          <p:nvPr/>
        </p:nvSpPr>
        <p:spPr>
          <a:xfrm>
            <a:off x="3682172" y="4080294"/>
            <a:ext cx="6091556" cy="2776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8091F-E073-180E-A946-EEF7983E27A1}"/>
              </a:ext>
            </a:extLst>
          </p:cNvPr>
          <p:cNvSpPr txBox="1"/>
          <p:nvPr/>
        </p:nvSpPr>
        <p:spPr>
          <a:xfrm>
            <a:off x="8909171" y="2192068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Car</a:t>
            </a:r>
          </a:p>
        </p:txBody>
      </p:sp>
    </p:spTree>
    <p:extLst>
      <p:ext uri="{BB962C8B-B14F-4D97-AF65-F5344CB8AC3E}">
        <p14:creationId xmlns:p14="http://schemas.microsoft.com/office/powerpoint/2010/main" val="175997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train passing by cars&#10;&#10;Description automatically generated">
            <a:extLst>
              <a:ext uri="{FF2B5EF4-FFF2-40B4-BE49-F238E27FC236}">
                <a16:creationId xmlns:a16="http://schemas.microsoft.com/office/drawing/2014/main" id="{FD6DCEAD-1ED5-BB70-DAA5-9A3578EFA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8D174B0-AEE7-262C-90AE-4660186F5A91}"/>
              </a:ext>
            </a:extLst>
          </p:cNvPr>
          <p:cNvSpPr/>
          <p:nvPr/>
        </p:nvSpPr>
        <p:spPr>
          <a:xfrm>
            <a:off x="3682172" y="4080294"/>
            <a:ext cx="6091556" cy="2776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8091F-E073-180E-A946-EEF7983E27A1}"/>
              </a:ext>
            </a:extLst>
          </p:cNvPr>
          <p:cNvSpPr txBox="1"/>
          <p:nvPr/>
        </p:nvSpPr>
        <p:spPr>
          <a:xfrm>
            <a:off x="8866037" y="1691737"/>
            <a:ext cx="2382807" cy="1815882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Car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coche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(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carro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473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09505-8A1E-4E15-84BB-2ECADC8E6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" r="771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498C8-740D-C9B3-895E-98733EC73145}"/>
              </a:ext>
            </a:extLst>
          </p:cNvPr>
          <p:cNvSpPr txBox="1"/>
          <p:nvPr/>
        </p:nvSpPr>
        <p:spPr>
          <a:xfrm>
            <a:off x="7606844" y="677304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408022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09505-8A1E-4E15-84BB-2ECADC8E6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" r="771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498C8-740D-C9B3-895E-98733EC73145}"/>
              </a:ext>
            </a:extLst>
          </p:cNvPr>
          <p:cNvSpPr txBox="1"/>
          <p:nvPr/>
        </p:nvSpPr>
        <p:spPr>
          <a:xfrm>
            <a:off x="7366698" y="658831"/>
            <a:ext cx="2331483" cy="1384995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Bus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autobús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3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87FF9-1269-AEE8-FD75-4CC6F1D14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44" b="10847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BDAA6E-C387-BC6E-0DB9-529DED2071F8}"/>
              </a:ext>
            </a:extLst>
          </p:cNvPr>
          <p:cNvSpPr txBox="1"/>
          <p:nvPr/>
        </p:nvSpPr>
        <p:spPr>
          <a:xfrm>
            <a:off x="8954381" y="869809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Traffic</a:t>
            </a:r>
          </a:p>
        </p:txBody>
      </p:sp>
    </p:spTree>
    <p:extLst>
      <p:ext uri="{BB962C8B-B14F-4D97-AF65-F5344CB8AC3E}">
        <p14:creationId xmlns:p14="http://schemas.microsoft.com/office/powerpoint/2010/main" val="385134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278CF-752E-8FFC-BA73-51C546021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6" b="6437"/>
          <a:stretch/>
        </p:blipFill>
        <p:spPr>
          <a:xfrm>
            <a:off x="3197706" y="512759"/>
            <a:ext cx="5796588" cy="523759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71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87FF9-1269-AEE8-FD75-4CC6F1D14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44" b="10847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BDAA6E-C387-BC6E-0DB9-529DED2071F8}"/>
              </a:ext>
            </a:extLst>
          </p:cNvPr>
          <p:cNvSpPr txBox="1"/>
          <p:nvPr/>
        </p:nvSpPr>
        <p:spPr>
          <a:xfrm>
            <a:off x="9062664" y="869809"/>
            <a:ext cx="2487651" cy="1384995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Traffic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tráfico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8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1D44-6454-A984-E9EB-8A85B4751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7" r="104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8A1EB-17FA-46CF-7A5A-E898BC3F9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2500" l="4667" r="98000">
                        <a14:foregroundMark x1="13222" y1="43833" x2="9889" y2="59500"/>
                        <a14:foregroundMark x1="13222" y1="37333" x2="13222" y2="37333"/>
                        <a14:foregroundMark x1="10556" y1="43000" x2="15111" y2="30167"/>
                        <a14:foregroundMark x1="18778" y1="14833" x2="18778" y2="14833"/>
                        <a14:foregroundMark x1="16889" y1="21500" x2="16889" y2="25000"/>
                        <a14:foregroundMark x1="16889" y1="13833" x2="16889" y2="21500"/>
                        <a14:foregroundMark x1="19444" y1="14667" x2="19444" y2="14667"/>
                        <a14:foregroundMark x1="19222" y1="13000" x2="15111" y2="12667"/>
                        <a14:foregroundMark x1="12889" y1="91000" x2="11889" y2="85333"/>
                        <a14:foregroundMark x1="5003" y1="86625" x2="4667" y2="84500"/>
                        <a14:foregroundMark x1="5667" y1="90833" x2="5553" y2="90109"/>
                        <a14:foregroundMark x1="29778" y1="9500" x2="29778" y2="9500"/>
                        <a14:foregroundMark x1="91889" y1="25333" x2="91889" y2="25333"/>
                        <a14:foregroundMark x1="95000" y1="28667" x2="95000" y2="30333"/>
                        <a14:foregroundMark x1="98111" y1="50833" x2="98111" y2="50833"/>
                        <a14:foregroundMark x1="95444" y1="91667" x2="95444" y2="91667"/>
                        <a14:foregroundMark x1="88778" y1="92167" x2="88778" y2="92167"/>
                        <a14:foregroundMark x1="72000" y1="92000" x2="72000" y2="92000"/>
                        <a14:foregroundMark x1="70889" y1="92000" x2="70889" y2="92000"/>
                        <a14:foregroundMark x1="66111" y1="92500" x2="66111" y2="92500"/>
                        <a14:foregroundMark x1="47667" y1="92000" x2="47667" y2="92000"/>
                        <a14:foregroundMark x1="51444" y1="92500" x2="51444" y2="92500"/>
                        <a14:foregroundMark x1="66444" y1="22333" x2="66444" y2="22333"/>
                        <a14:foregroundMark x1="73556" y1="47000" x2="73556" y2="47000"/>
                        <a14:backgroundMark x1="6444" y1="47167" x2="6444" y2="47167"/>
                        <a14:backgroundMark x1="7333" y1="46333" x2="6556" y2="49500"/>
                        <a14:backgroundMark x1="7222" y1="45000" x2="7222" y2="45000"/>
                        <a14:backgroundMark x1="7556" y1="44000" x2="7556" y2="44000"/>
                        <a14:backgroundMark x1="18667" y1="21500" x2="18667" y2="21500"/>
                        <a14:backgroundMark x1="71778" y1="45167" x2="71778" y2="45167"/>
                        <a14:backgroundMark x1="71889" y1="46333" x2="71889" y2="46333"/>
                        <a14:backgroundMark x1="71778" y1="47667" x2="71778" y2="47667"/>
                        <a14:backgroundMark x1="71778" y1="48333" x2="71778" y2="48333"/>
                        <a14:backgroundMark x1="72000" y1="49000" x2="72000" y2="49000"/>
                        <a14:backgroundMark x1="64000" y1="57000" x2="64000" y2="57000"/>
                        <a14:backgroundMark x1="94556" y1="46833" x2="94556" y2="46833"/>
                        <a14:backgroundMark x1="95667" y1="52000" x2="95667" y2="52000"/>
                        <a14:backgroundMark x1="85333" y1="23667" x2="85333" y2="23667"/>
                        <a14:backgroundMark x1="49333" y1="67500" x2="49333" y2="67500"/>
                        <a14:backgroundMark x1="49333" y1="66000" x2="49333" y2="66000"/>
                        <a14:backgroundMark x1="5444" y1="88500" x2="5444" y2="88500"/>
                        <a14:backgroundMark x1="5333" y1="88000" x2="5333" y2="89000"/>
                        <a14:backgroundMark x1="5556" y1="89500" x2="5556" y2="89500"/>
                        <a14:backgroundMark x1="5556" y1="89500" x2="5556" y2="89500"/>
                        <a14:backgroundMark x1="5444" y1="89167" x2="5444" y2="89167"/>
                        <a14:backgroundMark x1="5444" y1="87500" x2="5444" y2="87500"/>
                        <a14:backgroundMark x1="5444" y1="87000" x2="5444" y2="87000"/>
                        <a14:backgroundMark x1="5889" y1="89167" x2="5889" y2="89167"/>
                        <a14:backgroundMark x1="6000" y1="89667" x2="6000" y2="89667"/>
                        <a14:backgroundMark x1="6000" y1="89667" x2="5778" y2="89500"/>
                        <a14:backgroundMark x1="5778" y1="89500" x2="5778" y2="89500"/>
                        <a14:backgroundMark x1="5556" y1="89000" x2="5778" y2="9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0111" y="3288685"/>
            <a:ext cx="5711927" cy="380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3C7B7-484E-2C43-2BB4-EA44ABEA7643}"/>
              </a:ext>
            </a:extLst>
          </p:cNvPr>
          <p:cNvSpPr txBox="1"/>
          <p:nvPr/>
        </p:nvSpPr>
        <p:spPr>
          <a:xfrm>
            <a:off x="4446976" y="650604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3873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41D44-6454-A984-E9EB-8A85B4751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7" r="104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8A1EB-17FA-46CF-7A5A-E898BC3F9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92500" l="4667" r="98000">
                        <a14:foregroundMark x1="13222" y1="43833" x2="9889" y2="59500"/>
                        <a14:foregroundMark x1="13222" y1="37333" x2="13222" y2="37333"/>
                        <a14:foregroundMark x1="10556" y1="43000" x2="15111" y2="30167"/>
                        <a14:foregroundMark x1="18778" y1="14833" x2="18778" y2="14833"/>
                        <a14:foregroundMark x1="16889" y1="21500" x2="16889" y2="25000"/>
                        <a14:foregroundMark x1="16889" y1="13833" x2="16889" y2="21500"/>
                        <a14:foregroundMark x1="19444" y1="14667" x2="19444" y2="14667"/>
                        <a14:foregroundMark x1="19222" y1="13000" x2="15111" y2="12667"/>
                        <a14:foregroundMark x1="12889" y1="91000" x2="11889" y2="85333"/>
                        <a14:foregroundMark x1="5003" y1="86625" x2="4667" y2="84500"/>
                        <a14:foregroundMark x1="5667" y1="90833" x2="5553" y2="90109"/>
                        <a14:foregroundMark x1="29778" y1="9500" x2="29778" y2="9500"/>
                        <a14:foregroundMark x1="91889" y1="25333" x2="91889" y2="25333"/>
                        <a14:foregroundMark x1="95000" y1="28667" x2="95000" y2="30333"/>
                        <a14:foregroundMark x1="98111" y1="50833" x2="98111" y2="50833"/>
                        <a14:foregroundMark x1="95444" y1="91667" x2="95444" y2="91667"/>
                        <a14:foregroundMark x1="88778" y1="92167" x2="88778" y2="92167"/>
                        <a14:foregroundMark x1="72000" y1="92000" x2="72000" y2="92000"/>
                        <a14:foregroundMark x1="70889" y1="92000" x2="70889" y2="92000"/>
                        <a14:foregroundMark x1="66111" y1="92500" x2="66111" y2="92500"/>
                        <a14:foregroundMark x1="47667" y1="92000" x2="47667" y2="92000"/>
                        <a14:foregroundMark x1="51444" y1="92500" x2="51444" y2="92500"/>
                        <a14:foregroundMark x1="66444" y1="22333" x2="66444" y2="22333"/>
                        <a14:foregroundMark x1="73556" y1="47000" x2="73556" y2="47000"/>
                        <a14:backgroundMark x1="6444" y1="47167" x2="6444" y2="47167"/>
                        <a14:backgroundMark x1="7333" y1="46333" x2="6556" y2="49500"/>
                        <a14:backgroundMark x1="7222" y1="45000" x2="7222" y2="45000"/>
                        <a14:backgroundMark x1="7556" y1="44000" x2="7556" y2="44000"/>
                        <a14:backgroundMark x1="18667" y1="21500" x2="18667" y2="21500"/>
                        <a14:backgroundMark x1="71778" y1="45167" x2="71778" y2="45167"/>
                        <a14:backgroundMark x1="71889" y1="46333" x2="71889" y2="46333"/>
                        <a14:backgroundMark x1="71778" y1="47667" x2="71778" y2="47667"/>
                        <a14:backgroundMark x1="71778" y1="48333" x2="71778" y2="48333"/>
                        <a14:backgroundMark x1="72000" y1="49000" x2="72000" y2="49000"/>
                        <a14:backgroundMark x1="64000" y1="57000" x2="64000" y2="57000"/>
                        <a14:backgroundMark x1="94556" y1="46833" x2="94556" y2="46833"/>
                        <a14:backgroundMark x1="95667" y1="52000" x2="95667" y2="52000"/>
                        <a14:backgroundMark x1="85333" y1="23667" x2="85333" y2="23667"/>
                        <a14:backgroundMark x1="49333" y1="67500" x2="49333" y2="67500"/>
                        <a14:backgroundMark x1="49333" y1="66000" x2="49333" y2="66000"/>
                        <a14:backgroundMark x1="5444" y1="88500" x2="5444" y2="88500"/>
                        <a14:backgroundMark x1="5333" y1="88000" x2="5333" y2="89000"/>
                        <a14:backgroundMark x1="5556" y1="89500" x2="5556" y2="89500"/>
                        <a14:backgroundMark x1="5556" y1="89500" x2="5556" y2="89500"/>
                        <a14:backgroundMark x1="5444" y1="89167" x2="5444" y2="89167"/>
                        <a14:backgroundMark x1="5444" y1="87500" x2="5444" y2="87500"/>
                        <a14:backgroundMark x1="5444" y1="87000" x2="5444" y2="87000"/>
                        <a14:backgroundMark x1="5889" y1="89167" x2="5889" y2="89167"/>
                        <a14:backgroundMark x1="6000" y1="89667" x2="6000" y2="89667"/>
                        <a14:backgroundMark x1="6000" y1="89667" x2="5778" y2="89500"/>
                        <a14:backgroundMark x1="5778" y1="89500" x2="5778" y2="89500"/>
                        <a14:backgroundMark x1="5556" y1="89000" x2="5778" y2="9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0111" y="3288685"/>
            <a:ext cx="5711927" cy="380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3C7B7-484E-2C43-2BB4-EA44ABEA7643}"/>
              </a:ext>
            </a:extLst>
          </p:cNvPr>
          <p:cNvSpPr txBox="1"/>
          <p:nvPr/>
        </p:nvSpPr>
        <p:spPr>
          <a:xfrm>
            <a:off x="4446976" y="650604"/>
            <a:ext cx="1958196" cy="1384995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People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gente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19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city with buildings and a street&#10;&#10;Description automatically generated">
            <a:extLst>
              <a:ext uri="{FF2B5EF4-FFF2-40B4-BE49-F238E27FC236}">
                <a16:creationId xmlns:a16="http://schemas.microsoft.com/office/drawing/2014/main" id="{9879A97D-EB30-02BE-021C-C99F83E25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8" r="2020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53820-972A-6782-C42F-4220FAED5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9" b="96128" l="3889" r="96667">
                        <a14:foregroundMark x1="39444" y1="17172" x2="39444" y2="17172"/>
                        <a14:foregroundMark x1="36111" y1="21044" x2="36111" y2="23064"/>
                        <a14:foregroundMark x1="50833" y1="8586" x2="50833" y2="8586"/>
                        <a14:foregroundMark x1="57778" y1="4209" x2="57778" y2="4209"/>
                        <a14:foregroundMark x1="50556" y1="3535" x2="50556" y2="3535"/>
                        <a14:foregroundMark x1="93056" y1="26431" x2="93056" y2="26431"/>
                        <a14:foregroundMark x1="94722" y1="31313" x2="94722" y2="31313"/>
                        <a14:foregroundMark x1="95556" y1="26431" x2="95556" y2="26431"/>
                        <a14:foregroundMark x1="96389" y1="31481" x2="96389" y2="31481"/>
                        <a14:foregroundMark x1="97222" y1="26094" x2="97222" y2="26094"/>
                        <a14:foregroundMark x1="6389" y1="30471" x2="6389" y2="30471"/>
                        <a14:foregroundMark x1="5556" y1="34343" x2="5556" y2="34343"/>
                        <a14:foregroundMark x1="4444" y1="29966" x2="4444" y2="29966"/>
                        <a14:foregroundMark x1="3889" y1="34848" x2="3889" y2="34848"/>
                        <a14:foregroundMark x1="38611" y1="91246" x2="38611" y2="91246"/>
                        <a14:foregroundMark x1="37778" y1="93434" x2="37778" y2="93434"/>
                        <a14:foregroundMark x1="30833" y1="96128" x2="33889" y2="94108"/>
                        <a14:foregroundMark x1="75278" y1="95623" x2="75278" y2="95623"/>
                        <a14:backgroundMark x1="29444" y1="20539" x2="29444" y2="20539"/>
                        <a14:backgroundMark x1="41667" y1="35017" x2="41667" y2="35017"/>
                        <a14:backgroundMark x1="57500" y1="34512" x2="57500" y2="34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750" y="2799068"/>
            <a:ext cx="2459182" cy="4057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59115A-8CF2-CF7E-9F5F-4B5527233761}"/>
              </a:ext>
            </a:extLst>
          </p:cNvPr>
          <p:cNvSpPr txBox="1"/>
          <p:nvPr/>
        </p:nvSpPr>
        <p:spPr>
          <a:xfrm>
            <a:off x="2942026" y="545829"/>
            <a:ext cx="4106474" cy="954107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There is/are a lot(lots) of __.</a:t>
            </a:r>
          </a:p>
        </p:txBody>
      </p:sp>
    </p:spTree>
    <p:extLst>
      <p:ext uri="{BB962C8B-B14F-4D97-AF65-F5344CB8AC3E}">
        <p14:creationId xmlns:p14="http://schemas.microsoft.com/office/powerpoint/2010/main" val="221708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city with buildings and a street&#10;&#10;Description automatically generated">
            <a:extLst>
              <a:ext uri="{FF2B5EF4-FFF2-40B4-BE49-F238E27FC236}">
                <a16:creationId xmlns:a16="http://schemas.microsoft.com/office/drawing/2014/main" id="{9879A97D-EB30-02BE-021C-C99F83E25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8" r="2020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53820-972A-6782-C42F-4220FAED5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9" b="96128" l="3889" r="96667">
                        <a14:foregroundMark x1="39444" y1="17172" x2="39444" y2="17172"/>
                        <a14:foregroundMark x1="36111" y1="21044" x2="36111" y2="23064"/>
                        <a14:foregroundMark x1="50833" y1="8586" x2="50833" y2="8586"/>
                        <a14:foregroundMark x1="57778" y1="4209" x2="57778" y2="4209"/>
                        <a14:foregroundMark x1="50556" y1="3535" x2="50556" y2="3535"/>
                        <a14:foregroundMark x1="93056" y1="26431" x2="93056" y2="26431"/>
                        <a14:foregroundMark x1="94722" y1="31313" x2="94722" y2="31313"/>
                        <a14:foregroundMark x1="95556" y1="26431" x2="95556" y2="26431"/>
                        <a14:foregroundMark x1="96389" y1="31481" x2="96389" y2="31481"/>
                        <a14:foregroundMark x1="97222" y1="26094" x2="97222" y2="26094"/>
                        <a14:foregroundMark x1="6389" y1="30471" x2="6389" y2="30471"/>
                        <a14:foregroundMark x1="5556" y1="34343" x2="5556" y2="34343"/>
                        <a14:foregroundMark x1="4444" y1="29966" x2="4444" y2="29966"/>
                        <a14:foregroundMark x1="3889" y1="34848" x2="3889" y2="34848"/>
                        <a14:foregroundMark x1="38611" y1="91246" x2="38611" y2="91246"/>
                        <a14:foregroundMark x1="37778" y1="93434" x2="37778" y2="93434"/>
                        <a14:foregroundMark x1="30833" y1="96128" x2="33889" y2="94108"/>
                        <a14:foregroundMark x1="75278" y1="95623" x2="75278" y2="95623"/>
                        <a14:backgroundMark x1="29444" y1="20539" x2="29444" y2="20539"/>
                        <a14:backgroundMark x1="41667" y1="35017" x2="41667" y2="35017"/>
                        <a14:backgroundMark x1="57500" y1="34512" x2="57500" y2="34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750" y="2799068"/>
            <a:ext cx="2459182" cy="4057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59115A-8CF2-CF7E-9F5F-4B5527233761}"/>
              </a:ext>
            </a:extLst>
          </p:cNvPr>
          <p:cNvSpPr txBox="1"/>
          <p:nvPr/>
        </p:nvSpPr>
        <p:spPr>
          <a:xfrm>
            <a:off x="2942026" y="545829"/>
            <a:ext cx="4106474" cy="1815882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There is/are a lot(lots) of __.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Hay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mucha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/o(s) __.</a:t>
            </a:r>
          </a:p>
        </p:txBody>
      </p:sp>
    </p:spTree>
    <p:extLst>
      <p:ext uri="{BB962C8B-B14F-4D97-AF65-F5344CB8AC3E}">
        <p14:creationId xmlns:p14="http://schemas.microsoft.com/office/powerpoint/2010/main" val="1138515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ood human figure">
            <a:extLst>
              <a:ext uri="{FF2B5EF4-FFF2-40B4-BE49-F238E27FC236}">
                <a16:creationId xmlns:a16="http://schemas.microsoft.com/office/drawing/2014/main" id="{6789965F-458E-5BF6-33FB-BCC309F05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982A4-6983-5295-7844-BEFBE6A2914E}"/>
              </a:ext>
            </a:extLst>
          </p:cNvPr>
          <p:cNvSpPr txBox="1"/>
          <p:nvPr/>
        </p:nvSpPr>
        <p:spPr>
          <a:xfrm>
            <a:off x="6800851" y="2862826"/>
            <a:ext cx="5048250" cy="83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What is there?</a:t>
            </a:r>
          </a:p>
        </p:txBody>
      </p:sp>
    </p:spTree>
    <p:extLst>
      <p:ext uri="{BB962C8B-B14F-4D97-AF65-F5344CB8AC3E}">
        <p14:creationId xmlns:p14="http://schemas.microsoft.com/office/powerpoint/2010/main" val="171714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ree vector building cartoon vector isolated illustrations">
            <a:extLst>
              <a:ext uri="{FF2B5EF4-FFF2-40B4-BE49-F238E27FC236}">
                <a16:creationId xmlns:a16="http://schemas.microsoft.com/office/drawing/2014/main" id="{35C9879D-D354-73FC-643C-702C353A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80" y="2210101"/>
            <a:ext cx="6410084" cy="24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Rectangle 105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DCE76-5396-8E73-A25A-47C7D5A73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1182585"/>
            <a:ext cx="3854945" cy="1397417"/>
          </a:xfrm>
          <a:prstGeom prst="rect">
            <a:avLst/>
          </a:prstGeom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vector buildings of school, kindergarten and university isolated">
            <a:extLst>
              <a:ext uri="{FF2B5EF4-FFF2-40B4-BE49-F238E27FC236}">
                <a16:creationId xmlns:a16="http://schemas.microsoft.com/office/drawing/2014/main" id="{FC81D3A5-B3C8-BABB-B56A-09453C51B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5873" y="4343125"/>
            <a:ext cx="3854945" cy="12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9AF8A-D6E4-7A61-8557-86F345AA30EA}"/>
              </a:ext>
            </a:extLst>
          </p:cNvPr>
          <p:cNvSpPr txBox="1"/>
          <p:nvPr/>
        </p:nvSpPr>
        <p:spPr>
          <a:xfrm>
            <a:off x="819150" y="25424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Hay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muchos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__.</a:t>
            </a:r>
          </a:p>
        </p:txBody>
      </p:sp>
    </p:spTree>
    <p:extLst>
      <p:ext uri="{BB962C8B-B14F-4D97-AF65-F5344CB8AC3E}">
        <p14:creationId xmlns:p14="http://schemas.microsoft.com/office/powerpoint/2010/main" val="1333964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7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1DEAE-1A12-7CDD-A804-0CACC270D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50" y="643467"/>
            <a:ext cx="7874299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D97CF-C47B-CA02-930A-696BCED03807}"/>
              </a:ext>
            </a:extLst>
          </p:cNvPr>
          <p:cNvSpPr txBox="1"/>
          <p:nvPr/>
        </p:nvSpPr>
        <p:spPr>
          <a:xfrm>
            <a:off x="819150" y="25424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Hay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muchos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__.</a:t>
            </a:r>
          </a:p>
        </p:txBody>
      </p:sp>
    </p:spTree>
    <p:extLst>
      <p:ext uri="{BB962C8B-B14F-4D97-AF65-F5344CB8AC3E}">
        <p14:creationId xmlns:p14="http://schemas.microsoft.com/office/powerpoint/2010/main" val="686698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21C75-872E-A4CF-DFBB-DD4A2183A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7" r="11915" b="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D8AE5-0D4B-8ADF-6BC5-23DED1C96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" r="2973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A80D3-53A8-777E-FC1D-EEEB670EC65C}"/>
              </a:ext>
            </a:extLst>
          </p:cNvPr>
          <p:cNvSpPr txBox="1"/>
          <p:nvPr/>
        </p:nvSpPr>
        <p:spPr>
          <a:xfrm>
            <a:off x="819150" y="25424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Hay </a:t>
            </a:r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muchos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 __.</a:t>
            </a:r>
          </a:p>
        </p:txBody>
      </p:sp>
    </p:spTree>
    <p:extLst>
      <p:ext uri="{BB962C8B-B14F-4D97-AF65-F5344CB8AC3E}">
        <p14:creationId xmlns:p14="http://schemas.microsoft.com/office/powerpoint/2010/main" val="716827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6625448E-CAE4-C7C6-6A2C-0DFB3931A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6" b="123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99B1B10-9B49-551E-D247-05E292E60455}"/>
              </a:ext>
            </a:extLst>
          </p:cNvPr>
          <p:cNvSpPr/>
          <p:nvPr/>
        </p:nvSpPr>
        <p:spPr>
          <a:xfrm>
            <a:off x="2278911" y="1196162"/>
            <a:ext cx="7634177" cy="44656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7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spain with different symbols&#10;&#10;Description automatically generated">
            <a:extLst>
              <a:ext uri="{FF2B5EF4-FFF2-40B4-BE49-F238E27FC236}">
                <a16:creationId xmlns:a16="http://schemas.microsoft.com/office/drawing/2014/main" id="{47FFE253-2E05-08C7-D9AD-9C5FC90A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3" y="512759"/>
            <a:ext cx="5472034" cy="5472034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0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igh angle view of a city&#10;&#10;Description automatically generated">
            <a:extLst>
              <a:ext uri="{FF2B5EF4-FFF2-40B4-BE49-F238E27FC236}">
                <a16:creationId xmlns:a16="http://schemas.microsoft.com/office/drawing/2014/main" id="{48BF6B37-4CC9-1177-7EF3-6B1712214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6723" b="2"/>
          <a:stretch/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</p:spPr>
      </p:pic>
      <p:pic>
        <p:nvPicPr>
          <p:cNvPr id="7" name="Picture 6" descr="A city with many buildings&#10;&#10;Description automatically generated">
            <a:extLst>
              <a:ext uri="{FF2B5EF4-FFF2-40B4-BE49-F238E27FC236}">
                <a16:creationId xmlns:a16="http://schemas.microsoft.com/office/drawing/2014/main" id="{6E08E52E-DB17-5DFE-8CB3-87AF92A39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1" r="13586" b="-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4" name="Picture 3" descr="A street with cars and buildings&#10;&#10;Description automatically generated">
            <a:extLst>
              <a:ext uri="{FF2B5EF4-FFF2-40B4-BE49-F238E27FC236}">
                <a16:creationId xmlns:a16="http://schemas.microsoft.com/office/drawing/2014/main" id="{36A8ABC6-4751-5260-EEC3-C03F851BA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4" b="4"/>
          <a:stretch/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</p:spPr>
      </p:pic>
      <p:pic>
        <p:nvPicPr>
          <p:cNvPr id="9" name="Picture 8" descr="A large square with people in it with Plaza Mayor, Madrid in the background&#10;&#10;Description automatically generated">
            <a:extLst>
              <a:ext uri="{FF2B5EF4-FFF2-40B4-BE49-F238E27FC236}">
                <a16:creationId xmlns:a16="http://schemas.microsoft.com/office/drawing/2014/main" id="{853485E2-FA53-72A0-14B0-01585CCCE1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10986" b="-2"/>
          <a:stretch/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</p:spPr>
      </p:pic>
      <p:pic>
        <p:nvPicPr>
          <p:cNvPr id="8" name="Picture 7" descr="A large white building with many towers with Plaza de Cibeles in the background&#10;&#10;Description automatically generated">
            <a:extLst>
              <a:ext uri="{FF2B5EF4-FFF2-40B4-BE49-F238E27FC236}">
                <a16:creationId xmlns:a16="http://schemas.microsoft.com/office/drawing/2014/main" id="{F33EFAE1-90AE-189D-3CF5-D2E95349A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13266" b="1"/>
          <a:stretch/>
        </p:blipFill>
        <p:spPr bwMode="auto">
          <a:xfrm>
            <a:off x="8193992" y="3505966"/>
            <a:ext cx="3826711" cy="3181582"/>
          </a:xfrm>
          <a:prstGeom prst="rect">
            <a:avLst/>
          </a:prstGeom>
          <a:noFill/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B4811F08-31F5-940A-6CC0-AAC6E5A3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572" y="3627971"/>
            <a:ext cx="3655549" cy="2423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900" i="1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Palacio de comunicaciones</a:t>
            </a:r>
            <a:r>
              <a:rPr lang="es-MX" sz="9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(</a:t>
            </a:r>
            <a:r>
              <a:rPr lang="es-MX" sz="900" dirty="0" err="1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city</a:t>
            </a:r>
            <a:r>
              <a:rPr lang="es-MX" sz="9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hall &amp; cultural center)</a:t>
            </a:r>
            <a:endParaRPr lang="en-US" sz="9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C4B7D65D-C55F-0237-FBF7-9B913B37548B}"/>
              </a:ext>
            </a:extLst>
          </p:cNvPr>
          <p:cNvSpPr txBox="1"/>
          <p:nvPr/>
        </p:nvSpPr>
        <p:spPr>
          <a:xfrm>
            <a:off x="5546703" y="3627971"/>
            <a:ext cx="1092200" cy="22225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9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Plaza Mayor</a:t>
            </a:r>
            <a:endParaRPr lang="en-US" sz="9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23B9761F-22DD-957D-1CB0-D350327F1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53" y="237467"/>
            <a:ext cx="3374160" cy="34050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ciudad de Madrid, España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1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404554-9D78-FCEB-EFF8-AC2562F84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988" y="321733"/>
            <a:ext cx="3521538" cy="223617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E20646-3F5E-80D3-C2EC-444BE16D0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4045" y="259378"/>
            <a:ext cx="2440210" cy="3242806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FF1BA-0099-D520-429C-712CD564B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06" y="3502184"/>
            <a:ext cx="6839378" cy="2393782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84E955-0E2B-D715-59A0-7986907C0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3103" y="279440"/>
            <a:ext cx="1942395" cy="2278470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BFB9D-30B4-FB90-D3C4-38E8AD244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1564" y="4172622"/>
            <a:ext cx="2970248" cy="2227687"/>
          </a:xfrm>
          <a:prstGeom prst="rect">
            <a:avLst/>
          </a:prstGeom>
          <a:noFill/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FA5641A9-7ED9-E398-CC65-7BE5FE5FB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966" y="177191"/>
            <a:ext cx="1341582" cy="2890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1000" i="1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El prado</a:t>
            </a:r>
            <a:r>
              <a:rPr lang="es-MX" sz="10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s-MX" sz="1000" i="1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museo</a:t>
            </a:r>
            <a:endParaRPr lang="en-US" sz="10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7A612DC9-F8E4-24F2-B851-5AC464CE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669" y="177191"/>
            <a:ext cx="1104323" cy="2890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1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10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Meninas”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22CCA04E-0748-6CB5-17D7-7629CF91F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9197" y="3652549"/>
            <a:ext cx="265811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Sculptures in Madrid</a:t>
            </a:r>
          </a:p>
        </p:txBody>
      </p:sp>
    </p:spTree>
    <p:extLst>
      <p:ext uri="{BB962C8B-B14F-4D97-AF65-F5344CB8AC3E}">
        <p14:creationId xmlns:p14="http://schemas.microsoft.com/office/powerpoint/2010/main" val="130525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reet with buildings and people walking on it&#10;&#10;Description automatically generated">
            <a:extLst>
              <a:ext uri="{FF2B5EF4-FFF2-40B4-BE49-F238E27FC236}">
                <a16:creationId xmlns:a16="http://schemas.microsoft.com/office/drawing/2014/main" id="{EE1F669B-3D1A-05A0-7ADA-FD29697C8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" b="142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D21F387-E950-26FA-35FF-8EAD7C2DD0B1}"/>
              </a:ext>
            </a:extLst>
          </p:cNvPr>
          <p:cNvSpPr/>
          <p:nvPr/>
        </p:nvSpPr>
        <p:spPr>
          <a:xfrm>
            <a:off x="2459804" y="990253"/>
            <a:ext cx="7512121" cy="50728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3E6D7-7835-78D8-4D90-D26AF6F3B066}"/>
              </a:ext>
            </a:extLst>
          </p:cNvPr>
          <p:cNvSpPr txBox="1"/>
          <p:nvPr/>
        </p:nvSpPr>
        <p:spPr>
          <a:xfrm>
            <a:off x="3928152" y="1576322"/>
            <a:ext cx="43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(To the tune of “My Bonnie”)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14A37-D872-6729-DAAD-9C40D5BA8DAE}"/>
              </a:ext>
            </a:extLst>
          </p:cNvPr>
          <p:cNvSpPr txBox="1"/>
          <p:nvPr/>
        </p:nvSpPr>
        <p:spPr>
          <a:xfrm>
            <a:off x="3123343" y="2130961"/>
            <a:ext cx="6185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correr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running in place)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pasear en Madrid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clap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jugar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kick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bailar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7710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skyline with buildings and ferris wheel&#10;&#10;Description automatically generated">
            <a:extLst>
              <a:ext uri="{FF2B5EF4-FFF2-40B4-BE49-F238E27FC236}">
                <a16:creationId xmlns:a16="http://schemas.microsoft.com/office/drawing/2014/main" id="{D035584C-B4A6-5418-6F16-6DA88C892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" r="1748" b="18055"/>
          <a:stretch/>
        </p:blipFill>
        <p:spPr>
          <a:xfrm>
            <a:off x="-1" y="398328"/>
            <a:ext cx="12192001" cy="565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05EC9-168B-848D-D103-896740E57B59}"/>
              </a:ext>
            </a:extLst>
          </p:cNvPr>
          <p:cNvSpPr txBox="1"/>
          <p:nvPr/>
        </p:nvSpPr>
        <p:spPr>
          <a:xfrm>
            <a:off x="9497683" y="905774"/>
            <a:ext cx="1009291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241409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skyline with buildings and ferris wheel&#10;&#10;Description automatically generated">
            <a:extLst>
              <a:ext uri="{FF2B5EF4-FFF2-40B4-BE49-F238E27FC236}">
                <a16:creationId xmlns:a16="http://schemas.microsoft.com/office/drawing/2014/main" id="{D035584C-B4A6-5418-6F16-6DA88C892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" r="1748" b="18055"/>
          <a:stretch/>
        </p:blipFill>
        <p:spPr>
          <a:xfrm>
            <a:off x="-1" y="398328"/>
            <a:ext cx="12192001" cy="565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05EC9-168B-848D-D103-896740E57B59}"/>
              </a:ext>
            </a:extLst>
          </p:cNvPr>
          <p:cNvSpPr txBox="1"/>
          <p:nvPr/>
        </p:nvSpPr>
        <p:spPr>
          <a:xfrm>
            <a:off x="8954219" y="715992"/>
            <a:ext cx="2130726" cy="1384995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City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La ciudad</a:t>
            </a:r>
          </a:p>
        </p:txBody>
      </p:sp>
    </p:spTree>
    <p:extLst>
      <p:ext uri="{BB962C8B-B14F-4D97-AF65-F5344CB8AC3E}">
        <p14:creationId xmlns:p14="http://schemas.microsoft.com/office/powerpoint/2010/main" val="374552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astle&#10;&#10;Description automatically generated">
            <a:extLst>
              <a:ext uri="{FF2B5EF4-FFF2-40B4-BE49-F238E27FC236}">
                <a16:creationId xmlns:a16="http://schemas.microsoft.com/office/drawing/2014/main" id="{FF14A9AB-5B9C-21F4-F755-92270C30A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" b="5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F9AE63-5EA1-259A-A98C-9D2BF3288480}"/>
              </a:ext>
            </a:extLst>
          </p:cNvPr>
          <p:cNvSpPr/>
          <p:nvPr/>
        </p:nvSpPr>
        <p:spPr>
          <a:xfrm>
            <a:off x="251604" y="3925020"/>
            <a:ext cx="11688792" cy="22169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6883F-42B9-6EBE-4541-52B4CF21C31F}"/>
              </a:ext>
            </a:extLst>
          </p:cNvPr>
          <p:cNvSpPr txBox="1"/>
          <p:nvPr/>
        </p:nvSpPr>
        <p:spPr>
          <a:xfrm>
            <a:off x="9609827" y="793631"/>
            <a:ext cx="1958196" cy="523220"/>
          </a:xfrm>
          <a:prstGeom prst="rect">
            <a:avLst/>
          </a:prstGeom>
          <a:solidFill>
            <a:srgbClr val="F3A3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Sidewalk</a:t>
            </a:r>
          </a:p>
        </p:txBody>
      </p:sp>
    </p:spTree>
    <p:extLst>
      <p:ext uri="{BB962C8B-B14F-4D97-AF65-F5344CB8AC3E}">
        <p14:creationId xmlns:p14="http://schemas.microsoft.com/office/powerpoint/2010/main" val="2020147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253</Words>
  <Application>Microsoft Office PowerPoint</Application>
  <PresentationFormat>Widescreen</PresentationFormat>
  <Paragraphs>72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Cavolini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2</cp:revision>
  <dcterms:created xsi:type="dcterms:W3CDTF">2024-01-12T14:52:21Z</dcterms:created>
  <dcterms:modified xsi:type="dcterms:W3CDTF">2024-01-12T16:06:22Z</dcterms:modified>
</cp:coreProperties>
</file>