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58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1251-46F4-211E-929E-96A5AA109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BF48F-133A-2B45-3FD2-189D9E9A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8B99E-86F6-3ED0-7B22-97682E857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C1B4D-4050-820D-AB2F-138FAA29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400-4299-8579-2840-F3023DD4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7503-C0B6-59EA-A8A1-A097639F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5BFBF-732D-B186-8410-428FBCF4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A1FFE-C01F-1D79-F506-358307E9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75982-5CEB-6C1F-B047-A067E73B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DF88D-2430-3A9B-7F09-5A1509DC9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3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790CE-8ADA-B54C-ABED-1AF69E9DB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2655B-AD87-4124-4E89-F9548FE01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6BCA-2A6E-9CB5-F789-5EDFFC19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5AC3D-AACA-AB6F-F848-34E3D379A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FEA62-F6BA-E677-2BA4-21470625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E7F9-A1D9-9B7E-6A27-07677068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F1CB0-3311-6F43-78A7-AF22E06D8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94CB1-0647-7048-72B8-536C5E47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2792-019B-21BB-0465-D8E66246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A40E3-2E6D-FCD8-4AA5-0FAF7A4A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13C5-6A9A-78C9-6F36-6A88F98F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BE0B0-8510-E8F1-BE8F-EF69A493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3C71D-727E-FDC9-FD9E-5A53F87D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2B2F1-2DE3-03B0-57FE-33A22264D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32162-A832-ED59-581C-061819E1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4521-DA52-D534-3E29-4789F21F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16983-1586-0635-DE5D-600459D10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A14CE-0AFA-0A5F-35D3-E03772DF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0E3A-F15D-40D7-16C2-24F9FC19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E6EFB-5A79-C461-0A1A-9C78B4A7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03600-24F3-6704-A308-264B0999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7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DB2-8FEE-E6B9-D2F5-2FF87414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73892-2803-C22F-CDA8-D86B6BB8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1AD6-819A-BF19-66CA-E2401B141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0AA79-0528-7567-D7BF-5113A19DD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4BAF4-8359-6998-9BEE-9ED3974DE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21ED1-1C3D-A135-45F2-613BFB40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E2063-5BDD-44BF-A704-FA5ABFE6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28BCA-479C-BED4-0B33-B83F87DD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B00A-E62F-9203-9FAC-BB8D576F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EB5ED-C103-DCB2-77CF-A6E19FFF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BF918-A11B-0C73-4EAC-D85BDA77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0870F-0910-AC52-494E-FD0275F6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2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B47800-28BB-E229-6E4A-686EE62D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2CBE7-6F67-9637-4E20-56AC4228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1EDBD-5FBC-05BD-552C-E132C59B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6704-0DA6-AB9C-6127-A2725B16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442BF-72E5-0AF7-6CDE-E8827364E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597A2-4463-5282-68D0-54FDA46E7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83595-9A6C-5A59-EB8E-5076E570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AA149-8142-38E8-C890-234DDDA84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F372C-81B2-571C-49F8-A9E45102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E00A-3DD6-2449-F74D-BA9735E8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9B234-6777-463F-F7F8-D600FEF52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8BEB5-6657-5A32-2FE3-0DEC7E111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2444-C474-77E5-4587-A2E90542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E8774-D18B-CB9E-6288-998731F5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88D0E-FB82-6368-1871-8D5454C6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3CDDA-21EF-F64A-916C-00EB2CF2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C633-AEE0-81F4-43C3-8EEE32E66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12DC-EF4E-0792-F13B-2755C8914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5D11-0A55-42F2-9176-C219BACA89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396E-9EF0-50B4-D0F7-F2DB0D725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4632-183F-998F-56FF-849CCCBB5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090D-4CCD-4A0D-922F-C832A6D92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1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EE3D15C-9F42-9F2B-A38E-9527DCF8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3A81C-3696-BD19-C9AB-36A9EA3CEE32}"/>
              </a:ext>
            </a:extLst>
          </p:cNvPr>
          <p:cNvSpPr txBox="1"/>
          <p:nvPr/>
        </p:nvSpPr>
        <p:spPr>
          <a:xfrm>
            <a:off x="3181738" y="3596951"/>
            <a:ext cx="58285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</a:t>
            </a:r>
            <a:r>
              <a:rPr lang="en-US" sz="4000" b="1" dirty="0" err="1">
                <a:latin typeface="Century Gothic" panose="020B0502020202020204" pitchFamily="34" charset="0"/>
              </a:rPr>
              <a:t>por</a:t>
            </a:r>
            <a:r>
              <a:rPr lang="en-US" sz="4000" b="1" dirty="0">
                <a:latin typeface="Century Gothic" panose="020B0502020202020204" pitchFamily="34" charset="0"/>
              </a:rPr>
              <a:t> la Ciudad!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to the City!</a:t>
            </a:r>
          </a:p>
        </p:txBody>
      </p:sp>
    </p:spTree>
    <p:extLst>
      <p:ext uri="{BB962C8B-B14F-4D97-AF65-F5344CB8AC3E}">
        <p14:creationId xmlns:p14="http://schemas.microsoft.com/office/powerpoint/2010/main" val="63273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Free vector stage for concert or show with spotlights">
            <a:extLst>
              <a:ext uri="{FF2B5EF4-FFF2-40B4-BE49-F238E27FC236}">
                <a16:creationId xmlns:a16="http://schemas.microsoft.com/office/drawing/2014/main" id="{FA34C3D2-776B-F452-D4B3-676AFB8EB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867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2357F-1F9E-3D56-FBB3-9C7B3BB5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5135" l="10000" r="90000">
                        <a14:foregroundMark x1="62027" y1="28108" x2="59189" y2="49865"/>
                        <a14:foregroundMark x1="61216" y1="37027" x2="68919" y2="47568"/>
                        <a14:foregroundMark x1="70541" y1="52297" x2="70541" y2="52297"/>
                        <a14:foregroundMark x1="72838" y1="55135" x2="69730" y2="45946"/>
                        <a14:foregroundMark x1="73108" y1="56622" x2="72703" y2="60405"/>
                        <a14:foregroundMark x1="57297" y1="40676" x2="54595" y2="49459"/>
                        <a14:foregroundMark x1="52703" y1="28649" x2="54865" y2="34459"/>
                        <a14:foregroundMark x1="51757" y1="24189" x2="52297" y2="30270"/>
                        <a14:foregroundMark x1="50135" y1="15135" x2="50135" y2="15135"/>
                        <a14:foregroundMark x1="50135" y1="20135" x2="50135" y2="20135"/>
                        <a14:foregroundMark x1="33108" y1="10946" x2="33108" y2="10946"/>
                        <a14:foregroundMark x1="33784" y1="8108" x2="33784" y2="8108"/>
                        <a14:foregroundMark x1="42973" y1="26216" x2="42973" y2="26216"/>
                        <a14:foregroundMark x1="53243" y1="90946" x2="42838" y2="90946"/>
                        <a14:foregroundMark x1="50135" y1="94054" x2="50135" y2="94054"/>
                        <a14:foregroundMark x1="49324" y1="94730" x2="49324" y2="94730"/>
                        <a14:foregroundMark x1="41081" y1="95135" x2="41081" y2="95135"/>
                        <a14:foregroundMark x1="35541" y1="60811" x2="35541" y2="60811"/>
                        <a14:foregroundMark x1="35541" y1="61081" x2="35676" y2="59730"/>
                        <a14:foregroundMark x1="35811" y1="60946" x2="35811" y2="62838"/>
                        <a14:foregroundMark x1="34865" y1="63243" x2="35811" y2="60270"/>
                        <a14:foregroundMark x1="35541" y1="60270" x2="35946" y2="63108"/>
                        <a14:foregroundMark x1="29459" y1="75405" x2="28919" y2="76216"/>
                        <a14:foregroundMark x1="48108" y1="42432" x2="48108" y2="42432"/>
                        <a14:foregroundMark x1="48514" y1="42162" x2="48378" y2="43514"/>
                        <a14:foregroundMark x1="47297" y1="41757" x2="48919" y2="43514"/>
                        <a14:foregroundMark x1="49324" y1="45270" x2="49054" y2="48378"/>
                        <a14:foregroundMark x1="49189" y1="56486" x2="49459" y2="60135"/>
                        <a14:foregroundMark x1="37973" y1="45135" x2="39189" y2="47973"/>
                        <a14:foregroundMark x1="55270" y1="38108" x2="55270" y2="38108"/>
                        <a14:foregroundMark x1="34324" y1="37568" x2="34595" y2="38784"/>
                        <a14:foregroundMark x1="34595" y1="39595" x2="34189" y2="37027"/>
                        <a14:backgroundMark x1="56351" y1="26486" x2="56351" y2="26486"/>
                        <a14:backgroundMark x1="56486" y1="28784" x2="56486" y2="28784"/>
                        <a14:backgroundMark x1="45000" y1="34595" x2="45000" y2="34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187" y="785923"/>
            <a:ext cx="5073502" cy="50735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09623E-E68C-7491-3EFD-BB5493247CB8}"/>
              </a:ext>
            </a:extLst>
          </p:cNvPr>
          <p:cNvCxnSpPr>
            <a:cxnSpLocks/>
          </p:cNvCxnSpPr>
          <p:nvPr/>
        </p:nvCxnSpPr>
        <p:spPr>
          <a:xfrm flipH="1">
            <a:off x="6018028" y="2700671"/>
            <a:ext cx="190322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95C9F4-0C30-EA51-DF54-491116A577EA}"/>
              </a:ext>
            </a:extLst>
          </p:cNvPr>
          <p:cNvSpPr txBox="1"/>
          <p:nvPr/>
        </p:nvSpPr>
        <p:spPr>
          <a:xfrm>
            <a:off x="7344817" y="1915200"/>
            <a:ext cx="1152880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</a:p>
        </p:txBody>
      </p:sp>
    </p:spTree>
    <p:extLst>
      <p:ext uri="{BB962C8B-B14F-4D97-AF65-F5344CB8AC3E}">
        <p14:creationId xmlns:p14="http://schemas.microsoft.com/office/powerpoint/2010/main" val="299681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Free vector stage for concert or show with spotlights">
            <a:extLst>
              <a:ext uri="{FF2B5EF4-FFF2-40B4-BE49-F238E27FC236}">
                <a16:creationId xmlns:a16="http://schemas.microsoft.com/office/drawing/2014/main" id="{FA34C3D2-776B-F452-D4B3-676AFB8EB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r="867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2357F-1F9E-3D56-FBB3-9C7B3BB5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3" b="95135" l="10000" r="90000">
                        <a14:foregroundMark x1="62027" y1="28108" x2="59189" y2="49865"/>
                        <a14:foregroundMark x1="61216" y1="37027" x2="68919" y2="47568"/>
                        <a14:foregroundMark x1="70541" y1="52297" x2="70541" y2="52297"/>
                        <a14:foregroundMark x1="72838" y1="55135" x2="69730" y2="45946"/>
                        <a14:foregroundMark x1="73108" y1="56622" x2="72703" y2="60405"/>
                        <a14:foregroundMark x1="57297" y1="40676" x2="54595" y2="49459"/>
                        <a14:foregroundMark x1="52703" y1="28649" x2="54865" y2="34459"/>
                        <a14:foregroundMark x1="51757" y1="24189" x2="52297" y2="30270"/>
                        <a14:foregroundMark x1="50135" y1="15135" x2="50135" y2="15135"/>
                        <a14:foregroundMark x1="50135" y1="20135" x2="50135" y2="20135"/>
                        <a14:foregroundMark x1="33108" y1="10946" x2="33108" y2="10946"/>
                        <a14:foregroundMark x1="33784" y1="8108" x2="33784" y2="8108"/>
                        <a14:foregroundMark x1="42973" y1="26216" x2="42973" y2="26216"/>
                        <a14:foregroundMark x1="53243" y1="90946" x2="42838" y2="90946"/>
                        <a14:foregroundMark x1="50135" y1="94054" x2="50135" y2="94054"/>
                        <a14:foregroundMark x1="49324" y1="94730" x2="49324" y2="94730"/>
                        <a14:foregroundMark x1="41081" y1="95135" x2="41081" y2="95135"/>
                        <a14:foregroundMark x1="35541" y1="60811" x2="35541" y2="60811"/>
                        <a14:foregroundMark x1="35541" y1="61081" x2="35676" y2="59730"/>
                        <a14:foregroundMark x1="35811" y1="60946" x2="35811" y2="62838"/>
                        <a14:foregroundMark x1="34865" y1="63243" x2="35811" y2="60270"/>
                        <a14:foregroundMark x1="35541" y1="60270" x2="35946" y2="63108"/>
                        <a14:foregroundMark x1="29459" y1="75405" x2="28919" y2="76216"/>
                        <a14:foregroundMark x1="48108" y1="42432" x2="48108" y2="42432"/>
                        <a14:foregroundMark x1="48514" y1="42162" x2="48378" y2="43514"/>
                        <a14:foregroundMark x1="47297" y1="41757" x2="48919" y2="43514"/>
                        <a14:foregroundMark x1="49324" y1="45270" x2="49054" y2="48378"/>
                        <a14:foregroundMark x1="49189" y1="56486" x2="49459" y2="60135"/>
                        <a14:foregroundMark x1="37973" y1="45135" x2="39189" y2="47973"/>
                        <a14:foregroundMark x1="55270" y1="38108" x2="55270" y2="38108"/>
                        <a14:foregroundMark x1="34324" y1="37568" x2="34595" y2="38784"/>
                        <a14:foregroundMark x1="34595" y1="39595" x2="34189" y2="37027"/>
                        <a14:backgroundMark x1="56351" y1="26486" x2="56351" y2="26486"/>
                        <a14:backgroundMark x1="56486" y1="28784" x2="56486" y2="28784"/>
                        <a14:backgroundMark x1="45000" y1="34595" x2="45000" y2="34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187" y="785923"/>
            <a:ext cx="5073502" cy="50735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09623E-E68C-7491-3EFD-BB5493247CB8}"/>
              </a:ext>
            </a:extLst>
          </p:cNvPr>
          <p:cNvCxnSpPr>
            <a:cxnSpLocks/>
          </p:cNvCxnSpPr>
          <p:nvPr/>
        </p:nvCxnSpPr>
        <p:spPr>
          <a:xfrm flipH="1">
            <a:off x="6018028" y="2700671"/>
            <a:ext cx="190322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95C9F4-0C30-EA51-DF54-491116A577EA}"/>
              </a:ext>
            </a:extLst>
          </p:cNvPr>
          <p:cNvSpPr txBox="1"/>
          <p:nvPr/>
        </p:nvSpPr>
        <p:spPr>
          <a:xfrm>
            <a:off x="6829450" y="1050800"/>
            <a:ext cx="2183611" cy="1384995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Shirt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La camisa</a:t>
            </a:r>
          </a:p>
        </p:txBody>
      </p:sp>
    </p:spTree>
    <p:extLst>
      <p:ext uri="{BB962C8B-B14F-4D97-AF65-F5344CB8AC3E}">
        <p14:creationId xmlns:p14="http://schemas.microsoft.com/office/powerpoint/2010/main" val="271795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885A0-CF26-9371-848B-89442AE7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0" r="-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C7015-6C20-3C3C-6482-E0EB282F7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5" r="8328" b="-3"/>
          <a:stretch/>
        </p:blipFill>
        <p:spPr>
          <a:xfrm>
            <a:off x="4176800" y="171716"/>
            <a:ext cx="3793269" cy="651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22466-B23A-0EAA-3635-E5F78CAAA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6" r="1684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B899D-F1FA-AAA6-3822-9CD527ABEB73}"/>
              </a:ext>
            </a:extLst>
          </p:cNvPr>
          <p:cNvSpPr txBox="1"/>
          <p:nvPr/>
        </p:nvSpPr>
        <p:spPr>
          <a:xfrm>
            <a:off x="5398534" y="299051"/>
            <a:ext cx="1394934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Hands</a:t>
            </a:r>
          </a:p>
        </p:txBody>
      </p:sp>
    </p:spTree>
    <p:extLst>
      <p:ext uri="{BB962C8B-B14F-4D97-AF65-F5344CB8AC3E}">
        <p14:creationId xmlns:p14="http://schemas.microsoft.com/office/powerpoint/2010/main" val="192662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885A0-CF26-9371-848B-89442AE7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40" r="-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BC7015-6C20-3C3C-6482-E0EB282F76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5" r="8328" b="-3"/>
          <a:stretch/>
        </p:blipFill>
        <p:spPr>
          <a:xfrm>
            <a:off x="4176800" y="171716"/>
            <a:ext cx="3793269" cy="651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22466-B23A-0EAA-3635-E5F78CAAA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06" r="16843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FB899D-F1FA-AAA6-3822-9CD527ABEB73}"/>
              </a:ext>
            </a:extLst>
          </p:cNvPr>
          <p:cNvSpPr txBox="1"/>
          <p:nvPr/>
        </p:nvSpPr>
        <p:spPr>
          <a:xfrm>
            <a:off x="5249456" y="299051"/>
            <a:ext cx="1693091" cy="1015663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Hands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Las manos</a:t>
            </a:r>
          </a:p>
        </p:txBody>
      </p:sp>
    </p:spTree>
    <p:extLst>
      <p:ext uri="{BB962C8B-B14F-4D97-AF65-F5344CB8AC3E}">
        <p14:creationId xmlns:p14="http://schemas.microsoft.com/office/powerpoint/2010/main" val="377833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ree vector theater stage with red curtains lights and moon">
            <a:extLst>
              <a:ext uri="{FF2B5EF4-FFF2-40B4-BE49-F238E27FC236}">
                <a16:creationId xmlns:a16="http://schemas.microsoft.com/office/drawing/2014/main" id="{165C1017-75EC-C198-F861-BA0BCE939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4789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E20D9-4DDA-DB23-8A8F-3787E7841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49" b="91351" l="10000" r="90000">
                        <a14:foregroundMark x1="34189" y1="8649" x2="33919" y2="11622"/>
                        <a14:foregroundMark x1="36622" y1="90946" x2="36622" y2="90946"/>
                        <a14:foregroundMark x1="71757" y1="91351" x2="71757" y2="91351"/>
                        <a14:backgroundMark x1="34865" y1="6351" x2="34865" y2="6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380" y="2190307"/>
            <a:ext cx="3657600" cy="3657600"/>
          </a:xfrm>
          <a:prstGeom prst="rect">
            <a:avLst/>
          </a:prstGeom>
        </p:spPr>
      </p:pic>
      <p:pic>
        <p:nvPicPr>
          <p:cNvPr id="3076" name="Picture 4" descr="Free vector hand drawn flamenco woman illustration">
            <a:extLst>
              <a:ext uri="{FF2B5EF4-FFF2-40B4-BE49-F238E27FC236}">
                <a16:creationId xmlns:a16="http://schemas.microsoft.com/office/drawing/2014/main" id="{42E3C6FD-BDA8-81E6-A7F9-4A791637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9" b="93770" l="9585" r="89617">
                        <a14:foregroundMark x1="50958" y1="88179" x2="50958" y2="88179"/>
                        <a14:foregroundMark x1="44249" y1="93770" x2="44249" y2="93770"/>
                        <a14:foregroundMark x1="53834" y1="89297" x2="53834" y2="89297"/>
                        <a14:foregroundMark x1="50000" y1="24760" x2="50000" y2="24760"/>
                        <a14:foregroundMark x1="54153" y1="12780" x2="54153" y2="12780"/>
                        <a14:foregroundMark x1="54952" y1="7668" x2="54952" y2="7668"/>
                        <a14:foregroundMark x1="72045" y1="28275" x2="72045" y2="28275"/>
                        <a14:foregroundMark x1="72045" y1="30671" x2="72045" y2="30671"/>
                        <a14:foregroundMark x1="69329" y1="33546" x2="69329" y2="33546"/>
                        <a14:foregroundMark x1="69968" y1="33546" x2="69968" y2="33546"/>
                        <a14:foregroundMark x1="68371" y1="26518" x2="68371" y2="26518"/>
                        <a14:foregroundMark x1="70288" y1="26518" x2="70288" y2="26518"/>
                        <a14:foregroundMark x1="53195" y1="8626" x2="53195" y2="8626"/>
                        <a14:foregroundMark x1="53514" y1="7348" x2="53514" y2="7348"/>
                        <a14:foregroundMark x1="53355" y1="9265" x2="53355" y2="9265"/>
                        <a14:foregroundMark x1="51278" y1="9904" x2="51278" y2="9904"/>
                        <a14:foregroundMark x1="51118" y1="9744" x2="51118" y2="9744"/>
                        <a14:foregroundMark x1="54952" y1="9585" x2="54952" y2="9585"/>
                        <a14:foregroundMark x1="54633" y1="10224" x2="54633" y2="10224"/>
                        <a14:foregroundMark x1="55112" y1="7029" x2="55112" y2="7029"/>
                        <a14:foregroundMark x1="57348" y1="11182" x2="57348" y2="11182"/>
                        <a14:foregroundMark x1="43450" y1="17412" x2="43450" y2="17412"/>
                        <a14:backgroundMark x1="29073" y1="92652" x2="29073" y2="92652"/>
                        <a14:backgroundMark x1="31150" y1="92013" x2="31470" y2="94249"/>
                        <a14:backgroundMark x1="33866" y1="92013" x2="34984" y2="93770"/>
                        <a14:backgroundMark x1="41214" y1="94249" x2="41214" y2="94249"/>
                        <a14:backgroundMark x1="47764" y1="91534" x2="47764" y2="91534"/>
                        <a14:backgroundMark x1="47764" y1="92492" x2="47764" y2="92492"/>
                        <a14:backgroundMark x1="47444" y1="92013" x2="50160" y2="94089"/>
                        <a14:backgroundMark x1="58147" y1="93610" x2="67572" y2="90895"/>
                        <a14:backgroundMark x1="24601" y1="15495" x2="26198" y2="23003"/>
                        <a14:backgroundMark x1="39297" y1="8946" x2="27636" y2="28435"/>
                        <a14:backgroundMark x1="36422" y1="30351" x2="25559" y2="40096"/>
                        <a14:backgroundMark x1="36901" y1="41054" x2="20128" y2="44888"/>
                        <a14:backgroundMark x1="20128" y1="44888" x2="13738" y2="38019"/>
                        <a14:backgroundMark x1="22684" y1="29712" x2="27796" y2="48722"/>
                        <a14:backgroundMark x1="65016" y1="42812" x2="89137" y2="51438"/>
                        <a14:backgroundMark x1="83866" y1="23802" x2="80351" y2="53674"/>
                        <a14:backgroundMark x1="80831" y1="61502" x2="70927" y2="53834"/>
                        <a14:backgroundMark x1="70927" y1="53834" x2="64696" y2="43930"/>
                        <a14:backgroundMark x1="64696" y1="43930" x2="64217" y2="42173"/>
                        <a14:backgroundMark x1="68051" y1="40735" x2="76198" y2="31310"/>
                        <a14:backgroundMark x1="76198" y1="31310" x2="76677" y2="29872"/>
                        <a14:backgroundMark x1="68690" y1="14696" x2="67412" y2="23003"/>
                        <a14:backgroundMark x1="55911" y1="11182" x2="55911" y2="11182"/>
                        <a14:backgroundMark x1="54313" y1="8626" x2="54313" y2="8626"/>
                        <a14:backgroundMark x1="53994" y1="10224" x2="53994" y2="10224"/>
                        <a14:backgroundMark x1="46486" y1="90256" x2="46486" y2="90256"/>
                        <a14:backgroundMark x1="63898" y1="17891" x2="63898" y2="17891"/>
                        <a14:backgroundMark x1="54313" y1="9265" x2="54313" y2="9265"/>
                        <a14:backgroundMark x1="65335" y1="18371" x2="65335" y2="18371"/>
                        <a14:backgroundMark x1="66454" y1="11342" x2="60543" y2="20767"/>
                        <a14:backgroundMark x1="69010" y1="26837" x2="69010" y2="26837"/>
                        <a14:backgroundMark x1="71246" y1="29712" x2="71246" y2="29712"/>
                        <a14:backgroundMark x1="43131" y1="16933" x2="43131" y2="16933"/>
                        <a14:backgroundMark x1="43770" y1="16933" x2="43450" y2="17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0" y="2333182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3770DB-D38C-176F-426F-7A4749D63141}"/>
              </a:ext>
            </a:extLst>
          </p:cNvPr>
          <p:cNvCxnSpPr>
            <a:cxnSpLocks/>
          </p:cNvCxnSpPr>
          <p:nvPr/>
        </p:nvCxnSpPr>
        <p:spPr>
          <a:xfrm flipH="1">
            <a:off x="4192772" y="4877772"/>
            <a:ext cx="1396867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A65852-1286-2E24-1526-5A09FFB7A08C}"/>
              </a:ext>
            </a:extLst>
          </p:cNvPr>
          <p:cNvCxnSpPr>
            <a:cxnSpLocks/>
          </p:cNvCxnSpPr>
          <p:nvPr/>
        </p:nvCxnSpPr>
        <p:spPr>
          <a:xfrm>
            <a:off x="6863489" y="5239108"/>
            <a:ext cx="945782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7FAB2F-7412-6C22-3584-038D9BDEBE1F}"/>
              </a:ext>
            </a:extLst>
          </p:cNvPr>
          <p:cNvSpPr txBox="1"/>
          <p:nvPr/>
        </p:nvSpPr>
        <p:spPr>
          <a:xfrm>
            <a:off x="5681327" y="3010820"/>
            <a:ext cx="1061509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Legs</a:t>
            </a:r>
          </a:p>
        </p:txBody>
      </p:sp>
    </p:spTree>
    <p:extLst>
      <p:ext uri="{BB962C8B-B14F-4D97-AF65-F5344CB8AC3E}">
        <p14:creationId xmlns:p14="http://schemas.microsoft.com/office/powerpoint/2010/main" val="269690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Free vector theater stage with red curtains lights and moon">
            <a:extLst>
              <a:ext uri="{FF2B5EF4-FFF2-40B4-BE49-F238E27FC236}">
                <a16:creationId xmlns:a16="http://schemas.microsoft.com/office/drawing/2014/main" id="{165C1017-75EC-C198-F861-BA0BCE939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r="14789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E20D9-4DDA-DB23-8A8F-3787E7841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49" b="91351" l="10000" r="90000">
                        <a14:foregroundMark x1="34189" y1="8649" x2="33919" y2="11622"/>
                        <a14:foregroundMark x1="36622" y1="90946" x2="36622" y2="90946"/>
                        <a14:foregroundMark x1="71757" y1="91351" x2="71757" y2="91351"/>
                        <a14:backgroundMark x1="34865" y1="6351" x2="34865" y2="6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380" y="2190307"/>
            <a:ext cx="3657600" cy="3657600"/>
          </a:xfrm>
          <a:prstGeom prst="rect">
            <a:avLst/>
          </a:prstGeom>
        </p:spPr>
      </p:pic>
      <p:pic>
        <p:nvPicPr>
          <p:cNvPr id="3076" name="Picture 4" descr="Free vector hand drawn flamenco woman illustration">
            <a:extLst>
              <a:ext uri="{FF2B5EF4-FFF2-40B4-BE49-F238E27FC236}">
                <a16:creationId xmlns:a16="http://schemas.microsoft.com/office/drawing/2014/main" id="{42E3C6FD-BDA8-81E6-A7F9-4A791637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29" b="93770" l="9585" r="89617">
                        <a14:foregroundMark x1="50958" y1="88179" x2="50958" y2="88179"/>
                        <a14:foregroundMark x1="44249" y1="93770" x2="44249" y2="93770"/>
                        <a14:foregroundMark x1="53834" y1="89297" x2="53834" y2="89297"/>
                        <a14:foregroundMark x1="50000" y1="24760" x2="50000" y2="24760"/>
                        <a14:foregroundMark x1="54153" y1="12780" x2="54153" y2="12780"/>
                        <a14:foregroundMark x1="54952" y1="7668" x2="54952" y2="7668"/>
                        <a14:foregroundMark x1="72045" y1="28275" x2="72045" y2="28275"/>
                        <a14:foregroundMark x1="72045" y1="30671" x2="72045" y2="30671"/>
                        <a14:foregroundMark x1="69329" y1="33546" x2="69329" y2="33546"/>
                        <a14:foregroundMark x1="69968" y1="33546" x2="69968" y2="33546"/>
                        <a14:foregroundMark x1="68371" y1="26518" x2="68371" y2="26518"/>
                        <a14:foregroundMark x1="70288" y1="26518" x2="70288" y2="26518"/>
                        <a14:foregroundMark x1="53195" y1="8626" x2="53195" y2="8626"/>
                        <a14:foregroundMark x1="53514" y1="7348" x2="53514" y2="7348"/>
                        <a14:foregroundMark x1="53355" y1="9265" x2="53355" y2="9265"/>
                        <a14:foregroundMark x1="51278" y1="9904" x2="51278" y2="9904"/>
                        <a14:foregroundMark x1="51118" y1="9744" x2="51118" y2="9744"/>
                        <a14:foregroundMark x1="54952" y1="9585" x2="54952" y2="9585"/>
                        <a14:foregroundMark x1="54633" y1="10224" x2="54633" y2="10224"/>
                        <a14:foregroundMark x1="55112" y1="7029" x2="55112" y2="7029"/>
                        <a14:foregroundMark x1="57348" y1="11182" x2="57348" y2="11182"/>
                        <a14:foregroundMark x1="43450" y1="17412" x2="43450" y2="17412"/>
                        <a14:backgroundMark x1="29073" y1="92652" x2="29073" y2="92652"/>
                        <a14:backgroundMark x1="31150" y1="92013" x2="31470" y2="94249"/>
                        <a14:backgroundMark x1="33866" y1="92013" x2="34984" y2="93770"/>
                        <a14:backgroundMark x1="41214" y1="94249" x2="41214" y2="94249"/>
                        <a14:backgroundMark x1="47764" y1="91534" x2="47764" y2="91534"/>
                        <a14:backgroundMark x1="47764" y1="92492" x2="47764" y2="92492"/>
                        <a14:backgroundMark x1="47444" y1="92013" x2="50160" y2="94089"/>
                        <a14:backgroundMark x1="58147" y1="93610" x2="67572" y2="90895"/>
                        <a14:backgroundMark x1="24601" y1="15495" x2="26198" y2="23003"/>
                        <a14:backgroundMark x1="39297" y1="8946" x2="27636" y2="28435"/>
                        <a14:backgroundMark x1="36422" y1="30351" x2="25559" y2="40096"/>
                        <a14:backgroundMark x1="36901" y1="41054" x2="20128" y2="44888"/>
                        <a14:backgroundMark x1="20128" y1="44888" x2="13738" y2="38019"/>
                        <a14:backgroundMark x1="22684" y1="29712" x2="27796" y2="48722"/>
                        <a14:backgroundMark x1="65016" y1="42812" x2="89137" y2="51438"/>
                        <a14:backgroundMark x1="83866" y1="23802" x2="80351" y2="53674"/>
                        <a14:backgroundMark x1="80831" y1="61502" x2="70927" y2="53834"/>
                        <a14:backgroundMark x1="70927" y1="53834" x2="64696" y2="43930"/>
                        <a14:backgroundMark x1="64696" y1="43930" x2="64217" y2="42173"/>
                        <a14:backgroundMark x1="68051" y1="40735" x2="76198" y2="31310"/>
                        <a14:backgroundMark x1="76198" y1="31310" x2="76677" y2="29872"/>
                        <a14:backgroundMark x1="68690" y1="14696" x2="67412" y2="23003"/>
                        <a14:backgroundMark x1="55911" y1="11182" x2="55911" y2="11182"/>
                        <a14:backgroundMark x1="54313" y1="8626" x2="54313" y2="8626"/>
                        <a14:backgroundMark x1="53994" y1="10224" x2="53994" y2="10224"/>
                        <a14:backgroundMark x1="46486" y1="90256" x2="46486" y2="90256"/>
                        <a14:backgroundMark x1="63898" y1="17891" x2="63898" y2="17891"/>
                        <a14:backgroundMark x1="54313" y1="9265" x2="54313" y2="9265"/>
                        <a14:backgroundMark x1="65335" y1="18371" x2="65335" y2="18371"/>
                        <a14:backgroundMark x1="66454" y1="11342" x2="60543" y2="20767"/>
                        <a14:backgroundMark x1="69010" y1="26837" x2="69010" y2="26837"/>
                        <a14:backgroundMark x1="71246" y1="29712" x2="71246" y2="29712"/>
                        <a14:backgroundMark x1="43131" y1="16933" x2="43131" y2="16933"/>
                        <a14:backgroundMark x1="43770" y1="16933" x2="43450" y2="17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60" y="2333182"/>
            <a:ext cx="35147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3770DB-D38C-176F-426F-7A4749D63141}"/>
              </a:ext>
            </a:extLst>
          </p:cNvPr>
          <p:cNvCxnSpPr>
            <a:cxnSpLocks/>
          </p:cNvCxnSpPr>
          <p:nvPr/>
        </p:nvCxnSpPr>
        <p:spPr>
          <a:xfrm flipH="1">
            <a:off x="4192772" y="4877772"/>
            <a:ext cx="1396867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A65852-1286-2E24-1526-5A09FFB7A08C}"/>
              </a:ext>
            </a:extLst>
          </p:cNvPr>
          <p:cNvCxnSpPr>
            <a:cxnSpLocks/>
          </p:cNvCxnSpPr>
          <p:nvPr/>
        </p:nvCxnSpPr>
        <p:spPr>
          <a:xfrm>
            <a:off x="6863489" y="5239108"/>
            <a:ext cx="945782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7FAB2F-7412-6C22-3584-038D9BDEBE1F}"/>
              </a:ext>
            </a:extLst>
          </p:cNvPr>
          <p:cNvSpPr txBox="1"/>
          <p:nvPr/>
        </p:nvSpPr>
        <p:spPr>
          <a:xfrm>
            <a:off x="4883969" y="2759600"/>
            <a:ext cx="2424062" cy="1384995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Legs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Las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piernas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4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9742-64B2-5016-9830-0A695A92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5" y="862150"/>
            <a:ext cx="2830087" cy="538502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4FD489F-6C7B-4ED9-2866-36231841DE26}"/>
              </a:ext>
            </a:extLst>
          </p:cNvPr>
          <p:cNvSpPr/>
          <p:nvPr/>
        </p:nvSpPr>
        <p:spPr>
          <a:xfrm rot="10800000">
            <a:off x="5543005" y="1560400"/>
            <a:ext cx="1105989" cy="39885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4C14B-F009-CF47-C9F1-180453D7BA40}"/>
              </a:ext>
            </a:extLst>
          </p:cNvPr>
          <p:cNvSpPr txBox="1"/>
          <p:nvPr/>
        </p:nvSpPr>
        <p:spPr>
          <a:xfrm>
            <a:off x="9080707" y="3092998"/>
            <a:ext cx="1212191" cy="92333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70797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9742-64B2-5016-9830-0A695A92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5" y="862150"/>
            <a:ext cx="2830087" cy="538502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4FD489F-6C7B-4ED9-2866-36231841DE26}"/>
              </a:ext>
            </a:extLst>
          </p:cNvPr>
          <p:cNvSpPr/>
          <p:nvPr/>
        </p:nvSpPr>
        <p:spPr>
          <a:xfrm rot="10800000">
            <a:off x="5543005" y="1560400"/>
            <a:ext cx="1105989" cy="39885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4C14B-F009-CF47-C9F1-180453D7BA40}"/>
              </a:ext>
            </a:extLst>
          </p:cNvPr>
          <p:cNvSpPr txBox="1"/>
          <p:nvPr/>
        </p:nvSpPr>
        <p:spPr>
          <a:xfrm>
            <a:off x="8450511" y="2405021"/>
            <a:ext cx="2507418" cy="2585323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</a:p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</a:p>
        </p:txBody>
      </p:sp>
    </p:spTree>
    <p:extLst>
      <p:ext uri="{BB962C8B-B14F-4D97-AF65-F5344CB8AC3E}">
        <p14:creationId xmlns:p14="http://schemas.microsoft.com/office/powerpoint/2010/main" val="370101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6700B-E902-2E6C-A8B3-15BF0847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98" y="257175"/>
            <a:ext cx="3200400" cy="61341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6F4D7D6-B990-ACDA-94EC-00F5CAA8F357}"/>
              </a:ext>
            </a:extLst>
          </p:cNvPr>
          <p:cNvSpPr/>
          <p:nvPr/>
        </p:nvSpPr>
        <p:spPr>
          <a:xfrm>
            <a:off x="5543005" y="1329962"/>
            <a:ext cx="1105989" cy="39885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1E328-3F4A-325F-6A27-817DF41E83B4}"/>
              </a:ext>
            </a:extLst>
          </p:cNvPr>
          <p:cNvSpPr txBox="1"/>
          <p:nvPr/>
        </p:nvSpPr>
        <p:spPr>
          <a:xfrm>
            <a:off x="1098079" y="2862560"/>
            <a:ext cx="2337499" cy="92333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288572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06700B-E902-2E6C-A8B3-15BF0847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898" y="257175"/>
            <a:ext cx="3200400" cy="61341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6F4D7D6-B990-ACDA-94EC-00F5CAA8F357}"/>
              </a:ext>
            </a:extLst>
          </p:cNvPr>
          <p:cNvSpPr/>
          <p:nvPr/>
        </p:nvSpPr>
        <p:spPr>
          <a:xfrm>
            <a:off x="5543005" y="1329962"/>
            <a:ext cx="1105989" cy="39885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1E328-3F4A-325F-6A27-817DF41E83B4}"/>
              </a:ext>
            </a:extLst>
          </p:cNvPr>
          <p:cNvSpPr txBox="1"/>
          <p:nvPr/>
        </p:nvSpPr>
        <p:spPr>
          <a:xfrm>
            <a:off x="1069504" y="2031563"/>
            <a:ext cx="2337498" cy="2585323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</a:p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5400" dirty="0">
                <a:latin typeface="Cavolini" panose="03000502040302020204" pitchFamily="66" charset="0"/>
                <a:cs typeface="Cavolini" panose="03000502040302020204" pitchFamily="66" charset="0"/>
              </a:rPr>
              <a:t>Abajo</a:t>
            </a:r>
          </a:p>
        </p:txBody>
      </p:sp>
    </p:spTree>
    <p:extLst>
      <p:ext uri="{BB962C8B-B14F-4D97-AF65-F5344CB8AC3E}">
        <p14:creationId xmlns:p14="http://schemas.microsoft.com/office/powerpoint/2010/main" val="93309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dancing&#10;&#10;Description automatically generated">
            <a:extLst>
              <a:ext uri="{FF2B5EF4-FFF2-40B4-BE49-F238E27FC236}">
                <a16:creationId xmlns:a16="http://schemas.microsoft.com/office/drawing/2014/main" id="{8EF355A9-B0E6-417B-29EB-680F7893B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823667"/>
            <a:ext cx="3122143" cy="2115253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fan and a fan with a fan and a fan&#10;&#10;Description automatically generated with medium confidence">
            <a:extLst>
              <a:ext uri="{FF2B5EF4-FFF2-40B4-BE49-F238E27FC236}">
                <a16:creationId xmlns:a16="http://schemas.microsoft.com/office/drawing/2014/main" id="{574F3CC0-A515-1B56-DF81-4A2518D4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19656"/>
            <a:ext cx="3104943" cy="23287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in a red dress dancing&#10;&#10;Description automatically generated">
            <a:extLst>
              <a:ext uri="{FF2B5EF4-FFF2-40B4-BE49-F238E27FC236}">
                <a16:creationId xmlns:a16="http://schemas.microsoft.com/office/drawing/2014/main" id="{8233207E-9B01-72B8-4233-59C352B5A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267428"/>
            <a:ext cx="3252903" cy="4337204"/>
          </a:xfrm>
          <a:prstGeom prst="rect">
            <a:avLst/>
          </a:prstGeo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laying a guitar and a person dancing&#10;&#10;Description automatically generated">
            <a:extLst>
              <a:ext uri="{FF2B5EF4-FFF2-40B4-BE49-F238E27FC236}">
                <a16:creationId xmlns:a16="http://schemas.microsoft.com/office/drawing/2014/main" id="{28E4FFF5-81EE-497A-4FF7-31AF7F22B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858372"/>
            <a:ext cx="3252903" cy="315531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D8F903-5C6E-B1F9-727A-59B8545DE24B}"/>
              </a:ext>
            </a:extLst>
          </p:cNvPr>
          <p:cNvSpPr txBox="1"/>
          <p:nvPr/>
        </p:nvSpPr>
        <p:spPr>
          <a:xfrm>
            <a:off x="9336657" y="6627168"/>
            <a:ext cx="25505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http://www.youtube.com/watch?v=D_Fh4w6WJJ0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38611-1DCB-0848-8B3E-8DA805540B4F}"/>
              </a:ext>
            </a:extLst>
          </p:cNvPr>
          <p:cNvSpPr txBox="1"/>
          <p:nvPr/>
        </p:nvSpPr>
        <p:spPr>
          <a:xfrm>
            <a:off x="5057895" y="-11674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Flamenco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AA88BE-9D2D-8DDC-371A-C50E37E0B764}"/>
              </a:ext>
            </a:extLst>
          </p:cNvPr>
          <p:cNvSpPr txBox="1"/>
          <p:nvPr/>
        </p:nvSpPr>
        <p:spPr>
          <a:xfrm>
            <a:off x="1195696" y="3225197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Castañuelas</a:t>
            </a:r>
            <a:endParaRPr lang="en-US" sz="20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7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7FA6B-0CE2-E836-62A6-9FD9367A521C}"/>
              </a:ext>
            </a:extLst>
          </p:cNvPr>
          <p:cNvSpPr txBox="1"/>
          <p:nvPr/>
        </p:nvSpPr>
        <p:spPr>
          <a:xfrm>
            <a:off x="1009862" y="2130426"/>
            <a:ext cx="3743325" cy="2089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Show me…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>
                <a:latin typeface="Cavolini" panose="03000502040302020204" pitchFamily="66" charset="0"/>
                <a:cs typeface="Cavolini" panose="03000502040302020204" pitchFamily="66" charset="0"/>
              </a:rPr>
              <a:t>Muestrame</a:t>
            </a:r>
            <a:r>
              <a:rPr lang="en-US" sz="3600" dirty="0">
                <a:latin typeface="Cavolini" panose="03000502040302020204" pitchFamily="66" charset="0"/>
                <a:cs typeface="Cavolini" panose="03000502040302020204" pitchFamily="66" charset="0"/>
              </a:rPr>
              <a:t>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2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CAEBF7-FF79-4F14-79A9-85BE3506D9AA}"/>
              </a:ext>
            </a:extLst>
          </p:cNvPr>
          <p:cNvSpPr txBox="1"/>
          <p:nvPr/>
        </p:nvSpPr>
        <p:spPr>
          <a:xfrm>
            <a:off x="6924675" y="3075057"/>
            <a:ext cx="32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Las manos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6A05E-E142-73A5-9CB0-DD43E0E30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human legs profile, vector illustration for advertising, medical (health care) publications, animati">
            <a:extLst>
              <a:ext uri="{FF2B5EF4-FFF2-40B4-BE49-F238E27FC236}">
                <a16:creationId xmlns:a16="http://schemas.microsoft.com/office/drawing/2014/main" id="{2E54D50A-952D-489F-01EB-E2BDAB8F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9982"/>
            <a:ext cx="5133975" cy="68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50FDD-3D93-6B03-2FA4-D7A24B952F3B}"/>
              </a:ext>
            </a:extLst>
          </p:cNvPr>
          <p:cNvSpPr txBox="1"/>
          <p:nvPr/>
        </p:nvSpPr>
        <p:spPr>
          <a:xfrm>
            <a:off x="1409700" y="3075057"/>
            <a:ext cx="32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Las manos</a:t>
            </a:r>
          </a:p>
        </p:txBody>
      </p:sp>
    </p:spTree>
    <p:extLst>
      <p:ext uri="{BB962C8B-B14F-4D97-AF65-F5344CB8AC3E}">
        <p14:creationId xmlns:p14="http://schemas.microsoft.com/office/powerpoint/2010/main" val="14163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51A57-2395-1DDE-F378-F9E2C82A998F}"/>
              </a:ext>
            </a:extLst>
          </p:cNvPr>
          <p:cNvSpPr txBox="1"/>
          <p:nvPr/>
        </p:nvSpPr>
        <p:spPr>
          <a:xfrm>
            <a:off x="8248650" y="3075057"/>
            <a:ext cx="2956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vestido</a:t>
            </a:r>
            <a:endParaRPr 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571FA-24C3-0A31-3030-0B6980EE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51A57-2395-1DDE-F378-F9E2C82A998F}"/>
              </a:ext>
            </a:extLst>
          </p:cNvPr>
          <p:cNvSpPr txBox="1"/>
          <p:nvPr/>
        </p:nvSpPr>
        <p:spPr>
          <a:xfrm>
            <a:off x="809625" y="3075057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La camisa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571FA-24C3-0A31-3030-0B6980EE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3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2D284E8C-DCC7-F3E7-199C-6DDCF5A209ED}"/>
              </a:ext>
            </a:extLst>
          </p:cNvPr>
          <p:cNvSpPr/>
          <p:nvPr/>
        </p:nvSpPr>
        <p:spPr>
          <a:xfrm>
            <a:off x="3486148" y="3429000"/>
            <a:ext cx="828675" cy="20574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C037BFC-F58B-B9AF-3ACC-D0F6320AF200}"/>
              </a:ext>
            </a:extLst>
          </p:cNvPr>
          <p:cNvSpPr/>
          <p:nvPr/>
        </p:nvSpPr>
        <p:spPr>
          <a:xfrm rot="10800000">
            <a:off x="1038223" y="652461"/>
            <a:ext cx="828675" cy="2057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66AEFE4-3F68-B406-C037-A51F1424B639}"/>
              </a:ext>
            </a:extLst>
          </p:cNvPr>
          <p:cNvSpPr/>
          <p:nvPr/>
        </p:nvSpPr>
        <p:spPr>
          <a:xfrm rot="5400000">
            <a:off x="1038224" y="3733801"/>
            <a:ext cx="828675" cy="2057400"/>
          </a:xfrm>
          <a:prstGeom prst="downArrow">
            <a:avLst/>
          </a:prstGeom>
          <a:solidFill>
            <a:srgbClr val="F46C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51DE8DE-E641-A970-1B8F-6C91D22C0B93}"/>
              </a:ext>
            </a:extLst>
          </p:cNvPr>
          <p:cNvSpPr/>
          <p:nvPr/>
        </p:nvSpPr>
        <p:spPr>
          <a:xfrm rot="16200000">
            <a:off x="3486149" y="652461"/>
            <a:ext cx="828675" cy="2057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1B38E-4460-C06D-55DD-5BC210C8C6D3}"/>
              </a:ext>
            </a:extLst>
          </p:cNvPr>
          <p:cNvSpPr txBox="1"/>
          <p:nvPr/>
        </p:nvSpPr>
        <p:spPr>
          <a:xfrm>
            <a:off x="7572375" y="2922657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Arriba</a:t>
            </a:r>
          </a:p>
        </p:txBody>
      </p:sp>
    </p:spTree>
    <p:extLst>
      <p:ext uri="{BB962C8B-B14F-4D97-AF65-F5344CB8AC3E}">
        <p14:creationId xmlns:p14="http://schemas.microsoft.com/office/powerpoint/2010/main" val="520923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Down 3">
            <a:extLst>
              <a:ext uri="{FF2B5EF4-FFF2-40B4-BE49-F238E27FC236}">
                <a16:creationId xmlns:a16="http://schemas.microsoft.com/office/drawing/2014/main" id="{2D284E8C-DCC7-F3E7-199C-6DDCF5A209ED}"/>
              </a:ext>
            </a:extLst>
          </p:cNvPr>
          <p:cNvSpPr/>
          <p:nvPr/>
        </p:nvSpPr>
        <p:spPr>
          <a:xfrm>
            <a:off x="3486148" y="3429000"/>
            <a:ext cx="828675" cy="2057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C037BFC-F58B-B9AF-3ACC-D0F6320AF200}"/>
              </a:ext>
            </a:extLst>
          </p:cNvPr>
          <p:cNvSpPr/>
          <p:nvPr/>
        </p:nvSpPr>
        <p:spPr>
          <a:xfrm rot="10800000">
            <a:off x="1038223" y="652461"/>
            <a:ext cx="828675" cy="20574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66AEFE4-3F68-B406-C037-A51F1424B639}"/>
              </a:ext>
            </a:extLst>
          </p:cNvPr>
          <p:cNvSpPr/>
          <p:nvPr/>
        </p:nvSpPr>
        <p:spPr>
          <a:xfrm rot="5400000">
            <a:off x="1038224" y="3733801"/>
            <a:ext cx="828675" cy="2057400"/>
          </a:xfrm>
          <a:prstGeom prst="downArrow">
            <a:avLst/>
          </a:prstGeom>
          <a:solidFill>
            <a:srgbClr val="F46C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51DE8DE-E641-A970-1B8F-6C91D22C0B93}"/>
              </a:ext>
            </a:extLst>
          </p:cNvPr>
          <p:cNvSpPr/>
          <p:nvPr/>
        </p:nvSpPr>
        <p:spPr>
          <a:xfrm rot="16200000">
            <a:off x="3486149" y="652461"/>
            <a:ext cx="828675" cy="2057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1B38E-4460-C06D-55DD-5BC210C8C6D3}"/>
              </a:ext>
            </a:extLst>
          </p:cNvPr>
          <p:cNvSpPr txBox="1"/>
          <p:nvPr/>
        </p:nvSpPr>
        <p:spPr>
          <a:xfrm>
            <a:off x="7572375" y="2922657"/>
            <a:ext cx="174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Abajo</a:t>
            </a:r>
          </a:p>
        </p:txBody>
      </p:sp>
    </p:spTree>
    <p:extLst>
      <p:ext uri="{BB962C8B-B14F-4D97-AF65-F5344CB8AC3E}">
        <p14:creationId xmlns:p14="http://schemas.microsoft.com/office/powerpoint/2010/main" val="3460028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63BC614E-66C0-B6B2-068D-0A666CADC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96" b="123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ABA482-0675-D73C-2626-7F157E41EA96}"/>
              </a:ext>
            </a:extLst>
          </p:cNvPr>
          <p:cNvSpPr/>
          <p:nvPr/>
        </p:nvSpPr>
        <p:spPr>
          <a:xfrm>
            <a:off x="2278911" y="1196162"/>
            <a:ext cx="7634177" cy="4465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reet with buildings and people walking on it&#10;&#10;Description automatically generated">
            <a:extLst>
              <a:ext uri="{FF2B5EF4-FFF2-40B4-BE49-F238E27FC236}">
                <a16:creationId xmlns:a16="http://schemas.microsoft.com/office/drawing/2014/main" id="{D562B2D8-AB48-DB6D-5D45-E4817F07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" b="142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889F231-B86B-BE8C-FD70-077A591D57D4}"/>
              </a:ext>
            </a:extLst>
          </p:cNvPr>
          <p:cNvSpPr/>
          <p:nvPr/>
        </p:nvSpPr>
        <p:spPr>
          <a:xfrm>
            <a:off x="2459804" y="990253"/>
            <a:ext cx="7512121" cy="50728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2CD42-7E17-B7B6-666C-AF20D692916C}"/>
              </a:ext>
            </a:extLst>
          </p:cNvPr>
          <p:cNvSpPr txBox="1"/>
          <p:nvPr/>
        </p:nvSpPr>
        <p:spPr>
          <a:xfrm>
            <a:off x="3123343" y="2130961"/>
            <a:ext cx="6185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correr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running in place)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pasear en Madrid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clap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s-E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jugar en España 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gesture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s-ES" sz="1800" b="0" i="1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kick</a:t>
            </a:r>
            <a:r>
              <a:rPr lang="es-E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bailar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Voy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Oh,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voy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a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Bailar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España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Comic Sans MS" panose="030F0702030302020204" pitchFamily="66" charset="0"/>
              </a:rPr>
              <a:t>(spin with hands in the air) 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20C35-4373-2481-0788-C378D94FA8FB}"/>
              </a:ext>
            </a:extLst>
          </p:cNvPr>
          <p:cNvSpPr txBox="1"/>
          <p:nvPr/>
        </p:nvSpPr>
        <p:spPr>
          <a:xfrm>
            <a:off x="3928152" y="1576322"/>
            <a:ext cx="433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>
                <a:solidFill>
                  <a:srgbClr val="000000"/>
                </a:solidFill>
                <a:latin typeface="Comic Sans MS" panose="030F0702030302020204" pitchFamily="66" charset="0"/>
              </a:rPr>
              <a:t>Voy a (To the tune of “My Bonnie”)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1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row of red chairs in a movie theater&#10;&#10;Description automatically generated">
            <a:extLst>
              <a:ext uri="{FF2B5EF4-FFF2-40B4-BE49-F238E27FC236}">
                <a16:creationId xmlns:a16="http://schemas.microsoft.com/office/drawing/2014/main" id="{CC26E74F-658B-AEBC-1FFA-A34C05C1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5" r="114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 descr="Free vector adorable girl on isolated white">
            <a:extLst>
              <a:ext uri="{FF2B5EF4-FFF2-40B4-BE49-F238E27FC236}">
                <a16:creationId xmlns:a16="http://schemas.microsoft.com/office/drawing/2014/main" id="{A9DC5FDA-3928-5C04-18D5-DC529687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3450" l="8027" r="91639">
                        <a14:foregroundMark x1="35786" y1="12939" x2="35786" y2="12939"/>
                        <a14:foregroundMark x1="37124" y1="8786" x2="37124" y2="8786"/>
                        <a14:foregroundMark x1="46823" y1="4792" x2="46823" y2="4792"/>
                        <a14:foregroundMark x1="8361" y1="24601" x2="8361" y2="24601"/>
                        <a14:foregroundMark x1="50836" y1="36901" x2="50836" y2="36901"/>
                        <a14:foregroundMark x1="30435" y1="35942" x2="30435" y2="35942"/>
                        <a14:foregroundMark x1="91973" y1="35463" x2="91973" y2="35463"/>
                        <a14:foregroundMark x1="56856" y1="44728" x2="56856" y2="44728"/>
                        <a14:foregroundMark x1="58528" y1="48243" x2="54515" y2="43610"/>
                        <a14:foregroundMark x1="36120" y1="57827" x2="24415" y2="90575"/>
                        <a14:foregroundMark x1="56522" y1="59265" x2="68562" y2="89137"/>
                        <a14:foregroundMark x1="85953" y1="92652" x2="85953" y2="92652"/>
                        <a14:foregroundMark x1="88629" y1="90415" x2="88629" y2="90415"/>
                        <a14:foregroundMark x1="88629" y1="90415" x2="88629" y2="90415"/>
                        <a14:foregroundMark x1="86622" y1="89297" x2="85953" y2="90735"/>
                        <a14:foregroundMark x1="83946" y1="89137" x2="88294" y2="92332"/>
                        <a14:foregroundMark x1="36455" y1="55112" x2="28428" y2="62141"/>
                        <a14:foregroundMark x1="19732" y1="54473" x2="19732" y2="54473"/>
                        <a14:foregroundMark x1="20067" y1="53195" x2="20067" y2="53195"/>
                        <a14:foregroundMark x1="19398" y1="52077" x2="19398" y2="52077"/>
                        <a14:foregroundMark x1="19732" y1="91534" x2="19732" y2="93450"/>
                        <a14:foregroundMark x1="27425" y1="87700" x2="23411" y2="9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25" y="2926180"/>
            <a:ext cx="1877978" cy="39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54C84-A211-40A1-4C29-A2A752D7C370}"/>
              </a:ext>
            </a:extLst>
          </p:cNvPr>
          <p:cNvSpPr txBox="1"/>
          <p:nvPr/>
        </p:nvSpPr>
        <p:spPr>
          <a:xfrm>
            <a:off x="7648177" y="1997242"/>
            <a:ext cx="2222083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Show me..</a:t>
            </a:r>
          </a:p>
        </p:txBody>
      </p:sp>
    </p:spTree>
    <p:extLst>
      <p:ext uri="{BB962C8B-B14F-4D97-AF65-F5344CB8AC3E}">
        <p14:creationId xmlns:p14="http://schemas.microsoft.com/office/powerpoint/2010/main" val="118085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row of red chairs in a movie theater&#10;&#10;Description automatically generated">
            <a:extLst>
              <a:ext uri="{FF2B5EF4-FFF2-40B4-BE49-F238E27FC236}">
                <a16:creationId xmlns:a16="http://schemas.microsoft.com/office/drawing/2014/main" id="{CC26E74F-658B-AEBC-1FFA-A34C05C18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5" r="114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026" name="Picture 2" descr="Free vector adorable girl on isolated white">
            <a:extLst>
              <a:ext uri="{FF2B5EF4-FFF2-40B4-BE49-F238E27FC236}">
                <a16:creationId xmlns:a16="http://schemas.microsoft.com/office/drawing/2014/main" id="{A9DC5FDA-3928-5C04-18D5-DC529687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3450" l="8027" r="91639">
                        <a14:foregroundMark x1="35786" y1="12939" x2="35786" y2="12939"/>
                        <a14:foregroundMark x1="37124" y1="8786" x2="37124" y2="8786"/>
                        <a14:foregroundMark x1="46823" y1="4792" x2="46823" y2="4792"/>
                        <a14:foregroundMark x1="8361" y1="24601" x2="8361" y2="24601"/>
                        <a14:foregroundMark x1="50836" y1="36901" x2="50836" y2="36901"/>
                        <a14:foregroundMark x1="30435" y1="35942" x2="30435" y2="35942"/>
                        <a14:foregroundMark x1="91973" y1="35463" x2="91973" y2="35463"/>
                        <a14:foregroundMark x1="56856" y1="44728" x2="56856" y2="44728"/>
                        <a14:foregroundMark x1="58528" y1="48243" x2="54515" y2="43610"/>
                        <a14:foregroundMark x1="36120" y1="57827" x2="24415" y2="90575"/>
                        <a14:foregroundMark x1="56522" y1="59265" x2="68562" y2="89137"/>
                        <a14:foregroundMark x1="85953" y1="92652" x2="85953" y2="92652"/>
                        <a14:foregroundMark x1="88629" y1="90415" x2="88629" y2="90415"/>
                        <a14:foregroundMark x1="88629" y1="90415" x2="88629" y2="90415"/>
                        <a14:foregroundMark x1="86622" y1="89297" x2="85953" y2="90735"/>
                        <a14:foregroundMark x1="83946" y1="89137" x2="88294" y2="92332"/>
                        <a14:foregroundMark x1="36455" y1="55112" x2="28428" y2="62141"/>
                        <a14:foregroundMark x1="19732" y1="54473" x2="19732" y2="54473"/>
                        <a14:foregroundMark x1="20067" y1="53195" x2="20067" y2="53195"/>
                        <a14:foregroundMark x1="19398" y1="52077" x2="19398" y2="52077"/>
                        <a14:foregroundMark x1="19732" y1="91534" x2="19732" y2="93450"/>
                        <a14:foregroundMark x1="27425" y1="87700" x2="23411" y2="9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25" y="2926180"/>
            <a:ext cx="1877978" cy="39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54C84-A211-40A1-4C29-A2A752D7C370}"/>
              </a:ext>
            </a:extLst>
          </p:cNvPr>
          <p:cNvSpPr txBox="1"/>
          <p:nvPr/>
        </p:nvSpPr>
        <p:spPr>
          <a:xfrm>
            <a:off x="7741387" y="1720516"/>
            <a:ext cx="2661306" cy="1384995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Show me..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Muéstrame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7248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0FEB9-EB79-1F00-3A83-836C7C0BA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1" r="9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4C41A-3C62-42A4-E41D-459003B45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2" b="92838" l="10000" r="90000">
                        <a14:foregroundMark x1="48378" y1="6622" x2="48378" y2="6622"/>
                        <a14:foregroundMark x1="47568" y1="26622" x2="47568" y2="26622"/>
                        <a14:foregroundMark x1="40541" y1="91351" x2="40541" y2="91351"/>
                        <a14:foregroundMark x1="65541" y1="92027" x2="65541" y2="92027"/>
                        <a14:foregroundMark x1="42568" y1="92838" x2="42568" y2="92838"/>
                        <a14:foregroundMark x1="37162" y1="16081" x2="37162" y2="16081"/>
                        <a14:foregroundMark x1="37432" y1="15135" x2="37432" y2="15135"/>
                        <a14:foregroundMark x1="38108" y1="18784" x2="38108" y2="18784"/>
                        <a14:foregroundMark x1="35000" y1="17027" x2="35000" y2="17027"/>
                        <a14:foregroundMark x1="34730" y1="17027" x2="34730" y2="17027"/>
                        <a14:foregroundMark x1="34865" y1="16757" x2="34865" y2="16757"/>
                        <a14:foregroundMark x1="34595" y1="16622" x2="34595" y2="16622"/>
                        <a14:foregroundMark x1="34865" y1="17297" x2="35000" y2="17703"/>
                        <a14:foregroundMark x1="34730" y1="16892" x2="34865" y2="17297"/>
                        <a14:foregroundMark x1="36351" y1="24459" x2="36351" y2="24459"/>
                        <a14:foregroundMark x1="36351" y1="24730" x2="36351" y2="26081"/>
                        <a14:backgroundMark x1="27838" y1="19189" x2="24459" y2="37838"/>
                        <a14:backgroundMark x1="23243" y1="45135" x2="23243" y2="55000"/>
                        <a14:backgroundMark x1="26757" y1="25000" x2="26216" y2="53919"/>
                        <a14:backgroundMark x1="44189" y1="45405" x2="51757" y2="43784"/>
                        <a14:backgroundMark x1="51757" y1="43784" x2="69324" y2="28514"/>
                        <a14:backgroundMark x1="69324" y1="28514" x2="68243" y2="59189"/>
                        <a14:backgroundMark x1="48108" y1="20946" x2="48108" y2="20946"/>
                        <a14:backgroundMark x1="44595" y1="20000" x2="46216" y2="22703"/>
                        <a14:backgroundMark x1="36802" y1="24459" x2="36621" y2="24730"/>
                        <a14:backgroundMark x1="38514" y1="21892" x2="36802" y2="24459"/>
                        <a14:backgroundMark x1="39054" y1="28514" x2="40000" y2="31216"/>
                        <a14:backgroundMark x1="40541" y1="31486" x2="40541" y2="31486"/>
                        <a14:backgroundMark x1="38919" y1="35405" x2="38919" y2="35405"/>
                        <a14:backgroundMark x1="19324" y1="27297" x2="22162" y2="49459"/>
                        <a14:backgroundMark x1="31486" y1="38649" x2="25405" y2="56351"/>
                        <a14:backgroundMark x1="24459" y1="63919" x2="29459" y2="50135"/>
                        <a14:backgroundMark x1="23243" y1="56351" x2="22568" y2="57838"/>
                        <a14:backgroundMark x1="58919" y1="48784" x2="58919" y2="48784"/>
                        <a14:backgroundMark x1="54730" y1="50811" x2="67973" y2="49324"/>
                        <a14:backgroundMark x1="67973" y1="49324" x2="76486" y2="42703"/>
                        <a14:backgroundMark x1="76486" y1="42703" x2="75946" y2="41622"/>
                        <a14:backgroundMark x1="75270" y1="36081" x2="80270" y2="48649"/>
                        <a14:backgroundMark x1="75811" y1="50946" x2="73243" y2="63378"/>
                        <a14:backgroundMark x1="72027" y1="66892" x2="57432" y2="53649"/>
                        <a14:backgroundMark x1="54730" y1="52568" x2="48378" y2="48784"/>
                        <a14:backgroundMark x1="47297" y1="49054" x2="50270" y2="53649"/>
                        <a14:backgroundMark x1="55000" y1="54865" x2="62703" y2="61486"/>
                        <a14:backgroundMark x1="48649" y1="53243" x2="45405" y2="45541"/>
                        <a14:backgroundMark x1="45405" y1="45541" x2="49054" y2="41892"/>
                        <a14:backgroundMark x1="59865" y1="32703" x2="48784" y2="40676"/>
                        <a14:backgroundMark x1="43784" y1="44459" x2="43784" y2="44459"/>
                        <a14:backgroundMark x1="49730" y1="39054" x2="49730" y2="39054"/>
                        <a14:backgroundMark x1="55270" y1="32838" x2="55270" y2="32838"/>
                        <a14:backgroundMark x1="54189" y1="34730" x2="54189" y2="34730"/>
                        <a14:backgroundMark x1="58649" y1="28243" x2="55270" y2="33784"/>
                        <a14:backgroundMark x1="59730" y1="25270" x2="58784" y2="29865"/>
                        <a14:backgroundMark x1="62973" y1="16892" x2="64054" y2="29324"/>
                        <a14:backgroundMark x1="39459" y1="15405" x2="39459" y2="15405"/>
                        <a14:backgroundMark x1="40676" y1="12027" x2="40541" y2="17568"/>
                        <a14:backgroundMark x1="32432" y1="15541" x2="27838" y2="29324"/>
                        <a14:backgroundMark x1="27838" y1="29324" x2="27838" y2="29459"/>
                        <a14:backgroundMark x1="30811" y1="29459" x2="31351" y2="36757"/>
                        <a14:backgroundMark x1="37703" y1="18243" x2="37703" y2="18243"/>
                        <a14:backgroundMark x1="38649" y1="18784" x2="38649" y2="18784"/>
                        <a14:backgroundMark x1="38649" y1="18784" x2="38649" y2="20000"/>
                        <a14:backgroundMark x1="38649" y1="17973" x2="38649" y2="18784"/>
                        <a14:backgroundMark x1="35991" y1="16486" x2="36081" y2="16216"/>
                        <a14:backgroundMark x1="36690" y1="15135" x2="36081" y2="15541"/>
                        <a14:backgroundMark x1="37297" y1="14730" x2="36690" y2="15135"/>
                        <a14:backgroundMark x1="35946" y1="17297" x2="35946" y2="17297"/>
                        <a14:backgroundMark x1="35541" y1="17568" x2="35541" y2="17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316" y="465220"/>
            <a:ext cx="5586663" cy="5586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46B32-19A6-1E99-B543-1428C64C6CDA}"/>
              </a:ext>
            </a:extLst>
          </p:cNvPr>
          <p:cNvSpPr txBox="1"/>
          <p:nvPr/>
        </p:nvSpPr>
        <p:spPr>
          <a:xfrm>
            <a:off x="9095874" y="1455821"/>
            <a:ext cx="1949573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dance</a:t>
            </a:r>
          </a:p>
        </p:txBody>
      </p:sp>
    </p:spTree>
    <p:extLst>
      <p:ext uri="{BB962C8B-B14F-4D97-AF65-F5344CB8AC3E}">
        <p14:creationId xmlns:p14="http://schemas.microsoft.com/office/powerpoint/2010/main" val="102497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0FEB9-EB79-1F00-3A83-836C7C0BA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1" r="9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4C41A-3C62-42A4-E41D-459003B45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2" b="92838" l="10000" r="90000">
                        <a14:foregroundMark x1="48378" y1="6622" x2="48378" y2="6622"/>
                        <a14:foregroundMark x1="47568" y1="26622" x2="47568" y2="26622"/>
                        <a14:foregroundMark x1="40541" y1="91351" x2="40541" y2="91351"/>
                        <a14:foregroundMark x1="65541" y1="92027" x2="65541" y2="92027"/>
                        <a14:foregroundMark x1="42568" y1="92838" x2="42568" y2="92838"/>
                        <a14:foregroundMark x1="37162" y1="16081" x2="37162" y2="16081"/>
                        <a14:foregroundMark x1="37432" y1="15135" x2="37432" y2="15135"/>
                        <a14:foregroundMark x1="38108" y1="18784" x2="38108" y2="18784"/>
                        <a14:foregroundMark x1="35000" y1="17027" x2="35000" y2="17027"/>
                        <a14:foregroundMark x1="34730" y1="17027" x2="34730" y2="17027"/>
                        <a14:foregroundMark x1="34865" y1="16757" x2="34865" y2="16757"/>
                        <a14:foregroundMark x1="34595" y1="16622" x2="34595" y2="16622"/>
                        <a14:foregroundMark x1="34865" y1="17297" x2="35000" y2="17703"/>
                        <a14:foregroundMark x1="34730" y1="16892" x2="34865" y2="17297"/>
                        <a14:foregroundMark x1="36351" y1="24459" x2="36351" y2="24459"/>
                        <a14:foregroundMark x1="36351" y1="24730" x2="36351" y2="26081"/>
                        <a14:backgroundMark x1="27838" y1="19189" x2="24459" y2="37838"/>
                        <a14:backgroundMark x1="23243" y1="45135" x2="23243" y2="55000"/>
                        <a14:backgroundMark x1="26757" y1="25000" x2="26216" y2="53919"/>
                        <a14:backgroundMark x1="44189" y1="45405" x2="51757" y2="43784"/>
                        <a14:backgroundMark x1="51757" y1="43784" x2="69324" y2="28514"/>
                        <a14:backgroundMark x1="69324" y1="28514" x2="68243" y2="59189"/>
                        <a14:backgroundMark x1="48108" y1="20946" x2="48108" y2="20946"/>
                        <a14:backgroundMark x1="44595" y1="20000" x2="46216" y2="22703"/>
                        <a14:backgroundMark x1="36802" y1="24459" x2="36621" y2="24730"/>
                        <a14:backgroundMark x1="38514" y1="21892" x2="36802" y2="24459"/>
                        <a14:backgroundMark x1="39054" y1="28514" x2="40000" y2="31216"/>
                        <a14:backgroundMark x1="40541" y1="31486" x2="40541" y2="31486"/>
                        <a14:backgroundMark x1="38919" y1="35405" x2="38919" y2="35405"/>
                        <a14:backgroundMark x1="19324" y1="27297" x2="22162" y2="49459"/>
                        <a14:backgroundMark x1="31486" y1="38649" x2="25405" y2="56351"/>
                        <a14:backgroundMark x1="24459" y1="63919" x2="29459" y2="50135"/>
                        <a14:backgroundMark x1="23243" y1="56351" x2="22568" y2="57838"/>
                        <a14:backgroundMark x1="58919" y1="48784" x2="58919" y2="48784"/>
                        <a14:backgroundMark x1="54730" y1="50811" x2="67973" y2="49324"/>
                        <a14:backgroundMark x1="67973" y1="49324" x2="76486" y2="42703"/>
                        <a14:backgroundMark x1="76486" y1="42703" x2="75946" y2="41622"/>
                        <a14:backgroundMark x1="75270" y1="36081" x2="80270" y2="48649"/>
                        <a14:backgroundMark x1="75811" y1="50946" x2="73243" y2="63378"/>
                        <a14:backgroundMark x1="72027" y1="66892" x2="57432" y2="53649"/>
                        <a14:backgroundMark x1="54730" y1="52568" x2="48378" y2="48784"/>
                        <a14:backgroundMark x1="47297" y1="49054" x2="50270" y2="53649"/>
                        <a14:backgroundMark x1="55000" y1="54865" x2="62703" y2="61486"/>
                        <a14:backgroundMark x1="48649" y1="53243" x2="45405" y2="45541"/>
                        <a14:backgroundMark x1="45405" y1="45541" x2="49054" y2="41892"/>
                        <a14:backgroundMark x1="59865" y1="32703" x2="48784" y2="40676"/>
                        <a14:backgroundMark x1="43784" y1="44459" x2="43784" y2="44459"/>
                        <a14:backgroundMark x1="49730" y1="39054" x2="49730" y2="39054"/>
                        <a14:backgroundMark x1="55270" y1="32838" x2="55270" y2="32838"/>
                        <a14:backgroundMark x1="54189" y1="34730" x2="54189" y2="34730"/>
                        <a14:backgroundMark x1="58649" y1="28243" x2="55270" y2="33784"/>
                        <a14:backgroundMark x1="59730" y1="25270" x2="58784" y2="29865"/>
                        <a14:backgroundMark x1="62973" y1="16892" x2="64054" y2="29324"/>
                        <a14:backgroundMark x1="39459" y1="15405" x2="39459" y2="15405"/>
                        <a14:backgroundMark x1="40676" y1="12027" x2="40541" y2="17568"/>
                        <a14:backgroundMark x1="32432" y1="15541" x2="27838" y2="29324"/>
                        <a14:backgroundMark x1="27838" y1="29324" x2="27838" y2="29459"/>
                        <a14:backgroundMark x1="30811" y1="29459" x2="31351" y2="36757"/>
                        <a14:backgroundMark x1="37703" y1="18243" x2="37703" y2="18243"/>
                        <a14:backgroundMark x1="38649" y1="18784" x2="38649" y2="18784"/>
                        <a14:backgroundMark x1="38649" y1="18784" x2="38649" y2="20000"/>
                        <a14:backgroundMark x1="38649" y1="17973" x2="38649" y2="18784"/>
                        <a14:backgroundMark x1="35991" y1="16486" x2="36081" y2="16216"/>
                        <a14:backgroundMark x1="36690" y1="15135" x2="36081" y2="15541"/>
                        <a14:backgroundMark x1="37297" y1="14730" x2="36690" y2="15135"/>
                        <a14:backgroundMark x1="35946" y1="17297" x2="35946" y2="17297"/>
                        <a14:backgroundMark x1="35541" y1="17568" x2="35541" y2="17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7316" y="465220"/>
            <a:ext cx="5586663" cy="5586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C46B32-19A6-1E99-B543-1428C64C6CDA}"/>
              </a:ext>
            </a:extLst>
          </p:cNvPr>
          <p:cNvSpPr txBox="1"/>
          <p:nvPr/>
        </p:nvSpPr>
        <p:spPr>
          <a:xfrm>
            <a:off x="9095874" y="1455821"/>
            <a:ext cx="1949573" cy="1384995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To dance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Bailar</a:t>
            </a:r>
          </a:p>
        </p:txBody>
      </p:sp>
    </p:spTree>
    <p:extLst>
      <p:ext uri="{BB962C8B-B14F-4D97-AF65-F5344CB8AC3E}">
        <p14:creationId xmlns:p14="http://schemas.microsoft.com/office/powerpoint/2010/main" val="413455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tage with red curtains and a stage with red curtains&#10;&#10;Description automatically generated">
            <a:extLst>
              <a:ext uri="{FF2B5EF4-FFF2-40B4-BE49-F238E27FC236}">
                <a16:creationId xmlns:a16="http://schemas.microsoft.com/office/drawing/2014/main" id="{260BAEB4-DEF0-F4CE-EBAE-A22C98451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B7CD4-C5A9-28DF-6D64-72568CC17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5847" l="3263" r="97390">
                        <a14:foregroundMark x1="49103" y1="16454" x2="47798" y2="30192"/>
                        <a14:foregroundMark x1="43556" y1="11661" x2="43556" y2="11661"/>
                        <a14:foregroundMark x1="79608" y1="26198" x2="79608" y2="26198"/>
                        <a14:foregroundMark x1="79608" y1="25240" x2="76998" y2="25240"/>
                        <a14:foregroundMark x1="80424" y1="27157" x2="81240" y2="28275"/>
                        <a14:foregroundMark x1="80750" y1="29233" x2="80750" y2="29233"/>
                        <a14:foregroundMark x1="80750" y1="29712" x2="80750" y2="29712"/>
                        <a14:foregroundMark x1="83197" y1="30032" x2="83197" y2="30032"/>
                        <a14:foregroundMark x1="92007" y1="34984" x2="93964" y2="47125"/>
                        <a14:foregroundMark x1="93964" y1="47125" x2="93638" y2="47444"/>
                        <a14:foregroundMark x1="97390" y1="42173" x2="97390" y2="42173"/>
                        <a14:foregroundMark x1="14910" y1="22119" x2="12398" y2="23642"/>
                        <a14:foregroundMark x1="11582" y1="21885" x2="11582" y2="21885"/>
                        <a14:foregroundMark x1="10767" y1="22045" x2="10767" y2="22045"/>
                        <a14:foregroundMark x1="9788" y1="22684" x2="9788" y2="22684"/>
                        <a14:foregroundMark x1="8972" y1="25559" x2="8972" y2="25559"/>
                        <a14:foregroundMark x1="43719" y1="89297" x2="44698" y2="92652"/>
                        <a14:foregroundMark x1="45514" y1="96166" x2="45514" y2="96166"/>
                        <a14:foregroundMark x1="9299" y1="62300" x2="9299" y2="62300"/>
                        <a14:foregroundMark x1="7341" y1="47444" x2="6525" y2="48882"/>
                        <a14:foregroundMark x1="3263" y1="50160" x2="3263" y2="50639"/>
                        <a14:foregroundMark x1="14192" y1="25240" x2="14192" y2="25240"/>
                        <a14:foregroundMark x1="13703" y1="25879" x2="13703" y2="25879"/>
                        <a14:foregroundMark x1="9135" y1="25240" x2="9135" y2="25240"/>
                        <a14:foregroundMark x1="9951" y1="22045" x2="9951" y2="22045"/>
                        <a14:foregroundMark x1="82382" y1="29712" x2="82382" y2="29712"/>
                        <a14:foregroundMark x1="83361" y1="30192" x2="83361" y2="30192"/>
                        <a14:foregroundMark x1="77977" y1="24441" x2="77977" y2="24441"/>
                        <a14:foregroundMark x1="77162" y1="23642" x2="77162" y2="23642"/>
                        <a14:foregroundMark x1="75530" y1="24441" x2="81566" y2="25240"/>
                        <a14:foregroundMark x1="52039" y1="20128" x2="52039" y2="20128"/>
                        <a14:foregroundMark x1="13377" y1="22045" x2="13377" y2="22045"/>
                        <a14:foregroundMark x1="15171" y1="21406" x2="15171" y2="21406"/>
                        <a14:foregroundMark x1="17292" y1="20927" x2="17292" y2="20927"/>
                        <a14:foregroundMark x1="17292" y1="20128" x2="17292" y2="20128"/>
                        <a14:foregroundMark x1="82545" y1="25879" x2="82545" y2="25879"/>
                        <a14:foregroundMark x1="83034" y1="26518" x2="83034" y2="26518"/>
                        <a14:foregroundMark x1="83524" y1="26677" x2="83524" y2="26677"/>
                        <a14:backgroundMark x1="14898" y1="20128" x2="16966" y2="19489"/>
                        <a14:backgroundMark x1="13866" y1="20447" x2="14898" y2="20128"/>
                        <a14:backgroundMark x1="9462" y1="21725" x2="9462" y2="21725"/>
                        <a14:backgroundMark x1="9788" y1="21885" x2="9788" y2="21885"/>
                        <a14:backgroundMark x1="10604" y1="23482" x2="10604" y2="23482"/>
                        <a14:backgroundMark x1="82382" y1="27316" x2="82382" y2="27316"/>
                        <a14:backgroundMark x1="85481" y1="27636" x2="85318" y2="28115"/>
                        <a14:backgroundMark x1="84502" y1="26677" x2="82871" y2="28115"/>
                        <a14:backgroundMark x1="80914" y1="29073" x2="80914" y2="290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9844" y="1641613"/>
            <a:ext cx="3139152" cy="32057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5B02FF-8B92-6450-04A0-6797F9F00477}"/>
              </a:ext>
            </a:extLst>
          </p:cNvPr>
          <p:cNvCxnSpPr>
            <a:cxnSpLocks/>
          </p:cNvCxnSpPr>
          <p:nvPr/>
        </p:nvCxnSpPr>
        <p:spPr>
          <a:xfrm flipH="1">
            <a:off x="7378996" y="3572540"/>
            <a:ext cx="1903228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5072DF-99E0-0692-1BF1-96979B4318CD}"/>
              </a:ext>
            </a:extLst>
          </p:cNvPr>
          <p:cNvSpPr txBox="1"/>
          <p:nvPr/>
        </p:nvSpPr>
        <p:spPr>
          <a:xfrm>
            <a:off x="8330610" y="2345467"/>
            <a:ext cx="1247457" cy="523220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Dress</a:t>
            </a:r>
          </a:p>
        </p:txBody>
      </p:sp>
    </p:spTree>
    <p:extLst>
      <p:ext uri="{BB962C8B-B14F-4D97-AF65-F5344CB8AC3E}">
        <p14:creationId xmlns:p14="http://schemas.microsoft.com/office/powerpoint/2010/main" val="80221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stage with red curtains and a stage with red curtains&#10;&#10;Description automatically generated">
            <a:extLst>
              <a:ext uri="{FF2B5EF4-FFF2-40B4-BE49-F238E27FC236}">
                <a16:creationId xmlns:a16="http://schemas.microsoft.com/office/drawing/2014/main" id="{260BAEB4-DEF0-F4CE-EBAE-A22C98451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B7CD4-C5A9-28DF-6D64-72568CC17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5847" l="3263" r="97390">
                        <a14:foregroundMark x1="49103" y1="16454" x2="47798" y2="30192"/>
                        <a14:foregroundMark x1="43556" y1="11661" x2="43556" y2="11661"/>
                        <a14:foregroundMark x1="79608" y1="26198" x2="79608" y2="26198"/>
                        <a14:foregroundMark x1="79608" y1="25240" x2="76998" y2="25240"/>
                        <a14:foregroundMark x1="80424" y1="27157" x2="81240" y2="28275"/>
                        <a14:foregroundMark x1="80750" y1="29233" x2="80750" y2="29233"/>
                        <a14:foregroundMark x1="80750" y1="29712" x2="80750" y2="29712"/>
                        <a14:foregroundMark x1="83197" y1="30032" x2="83197" y2="30032"/>
                        <a14:foregroundMark x1="92007" y1="34984" x2="93964" y2="47125"/>
                        <a14:foregroundMark x1="93964" y1="47125" x2="93638" y2="47444"/>
                        <a14:foregroundMark x1="97390" y1="42173" x2="97390" y2="42173"/>
                        <a14:foregroundMark x1="14910" y1="22119" x2="12398" y2="23642"/>
                        <a14:foregroundMark x1="11582" y1="21885" x2="11582" y2="21885"/>
                        <a14:foregroundMark x1="10767" y1="22045" x2="10767" y2="22045"/>
                        <a14:foregroundMark x1="9788" y1="22684" x2="9788" y2="22684"/>
                        <a14:foregroundMark x1="8972" y1="25559" x2="8972" y2="25559"/>
                        <a14:foregroundMark x1="43719" y1="89297" x2="44698" y2="92652"/>
                        <a14:foregroundMark x1="45514" y1="96166" x2="45514" y2="96166"/>
                        <a14:foregroundMark x1="9299" y1="62300" x2="9299" y2="62300"/>
                        <a14:foregroundMark x1="7341" y1="47444" x2="6525" y2="48882"/>
                        <a14:foregroundMark x1="3263" y1="50160" x2="3263" y2="50639"/>
                        <a14:foregroundMark x1="14192" y1="25240" x2="14192" y2="25240"/>
                        <a14:foregroundMark x1="13703" y1="25879" x2="13703" y2="25879"/>
                        <a14:foregroundMark x1="9135" y1="25240" x2="9135" y2="25240"/>
                        <a14:foregroundMark x1="9951" y1="22045" x2="9951" y2="22045"/>
                        <a14:foregroundMark x1="82382" y1="29712" x2="82382" y2="29712"/>
                        <a14:foregroundMark x1="83361" y1="30192" x2="83361" y2="30192"/>
                        <a14:foregroundMark x1="77977" y1="24441" x2="77977" y2="24441"/>
                        <a14:foregroundMark x1="77162" y1="23642" x2="77162" y2="23642"/>
                        <a14:foregroundMark x1="75530" y1="24441" x2="81566" y2="25240"/>
                        <a14:foregroundMark x1="52039" y1="20128" x2="52039" y2="20128"/>
                        <a14:foregroundMark x1="13377" y1="22045" x2="13377" y2="22045"/>
                        <a14:foregroundMark x1="15171" y1="21406" x2="15171" y2="21406"/>
                        <a14:foregroundMark x1="17292" y1="20927" x2="17292" y2="20927"/>
                        <a14:foregroundMark x1="17292" y1="20128" x2="17292" y2="20128"/>
                        <a14:foregroundMark x1="82545" y1="25879" x2="82545" y2="25879"/>
                        <a14:foregroundMark x1="83034" y1="26518" x2="83034" y2="26518"/>
                        <a14:foregroundMark x1="83524" y1="26677" x2="83524" y2="26677"/>
                        <a14:backgroundMark x1="14898" y1="20128" x2="16966" y2="19489"/>
                        <a14:backgroundMark x1="13866" y1="20447" x2="14898" y2="20128"/>
                        <a14:backgroundMark x1="9462" y1="21725" x2="9462" y2="21725"/>
                        <a14:backgroundMark x1="9788" y1="21885" x2="9788" y2="21885"/>
                        <a14:backgroundMark x1="10604" y1="23482" x2="10604" y2="23482"/>
                        <a14:backgroundMark x1="82382" y1="27316" x2="82382" y2="27316"/>
                        <a14:backgroundMark x1="85481" y1="27636" x2="85318" y2="28115"/>
                        <a14:backgroundMark x1="84502" y1="26677" x2="82871" y2="28115"/>
                        <a14:backgroundMark x1="80914" y1="29073" x2="80914" y2="290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9844" y="1641613"/>
            <a:ext cx="3139152" cy="32057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5B02FF-8B92-6450-04A0-6797F9F00477}"/>
              </a:ext>
            </a:extLst>
          </p:cNvPr>
          <p:cNvCxnSpPr>
            <a:cxnSpLocks/>
          </p:cNvCxnSpPr>
          <p:nvPr/>
        </p:nvCxnSpPr>
        <p:spPr>
          <a:xfrm flipH="1">
            <a:off x="7378996" y="3572540"/>
            <a:ext cx="1903228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5072DF-99E0-0692-1BF1-96979B4318CD}"/>
              </a:ext>
            </a:extLst>
          </p:cNvPr>
          <p:cNvSpPr txBox="1"/>
          <p:nvPr/>
        </p:nvSpPr>
        <p:spPr>
          <a:xfrm>
            <a:off x="8330610" y="1914579"/>
            <a:ext cx="2125903" cy="1384995"/>
          </a:xfrm>
          <a:prstGeom prst="rect">
            <a:avLst/>
          </a:prstGeom>
          <a:solidFill>
            <a:srgbClr val="F46C6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Dress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=</a:t>
            </a:r>
          </a:p>
          <a:p>
            <a:pPr algn="ctr"/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El </a:t>
            </a:r>
            <a:r>
              <a:rPr lang="en-US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vestido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2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212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Cavolini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Citlali Villafuerte</dc:creator>
  <cp:lastModifiedBy>Citlali Villafuerte</cp:lastModifiedBy>
  <cp:revision>1</cp:revision>
  <dcterms:created xsi:type="dcterms:W3CDTF">2024-01-12T15:44:33Z</dcterms:created>
  <dcterms:modified xsi:type="dcterms:W3CDTF">2024-01-12T17:24:45Z</dcterms:modified>
</cp:coreProperties>
</file>