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E370-DD8E-2207-BFFE-E39082C63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DB373-F807-3E4D-A822-99D8D49FF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014AF-B322-0DA6-BEEE-D9ECFBCE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8171-18FD-46F5-457B-A9250BC1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08CCE-A52F-58F1-D8C9-2AC843CF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8FA5-0EB0-6B6E-5517-EB1A5F9A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14B6E-4EB4-7C3C-2B78-73704442A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BA739-DA67-7418-493E-A51F38F9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E001-A4C4-4DEA-BCC1-01D83D9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AFA9-03D7-1AA3-1CA2-1CD3CE4D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872A2-C499-60AB-DA2D-2738F06F7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4C8AB-F31E-F134-BD52-DC04A667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9CBB5-C4F1-FCB9-D1EE-8D540BD0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184FC-19B4-C05E-1B0B-0DCC7C09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552B-5588-E47A-18F1-CD41BC58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52D3-79BA-AD05-7F3D-A38FEA6B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B72C-C295-0E88-34D7-33468AA0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B48AD-11A7-DC62-190B-7A7D1839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3D378-57A4-64DF-6D65-55D8C061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EF8C-5F0D-CCD2-68F8-AF85E3AF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9BCC-99B1-A768-1081-F8F33804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759B2-09FC-A644-72F2-925EA401E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77927-6A54-351F-A1CB-7B45B569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00CFE-04B4-2000-253D-C9BFD6E8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5867-872E-37E7-E0A9-4C5E16E0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111A-334A-7D36-5680-FD89F9EA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A3D12-60F0-4426-EF06-032BEA691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04C41-FAF8-4954-240E-19E2FA661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0238F-24C0-B5E6-42EA-B2DCCB69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F253C-B733-7998-E615-C5E00CCD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ABCFD-9DA7-95B5-B018-0669DEA9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73CF-72BD-14B0-BA14-96DE48C8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9A9E0-EF23-8D03-8C30-60562E874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EB658-54DF-BBB4-33FB-C40055C7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0BCAB-C5A9-E3BD-DBBA-9ECBFF6D9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4A304-DC85-4D5B-939A-750030049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40F17-1671-DF50-3C62-8CF1F0D0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3C737-92B2-D82C-17D9-101E2C25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1608D-A68A-D122-B5DC-A2207F61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0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6CC5-5708-C60B-2BD8-E36958DE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4BDDC-4130-55DB-F333-6DE9F8A2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8503D-30AB-C272-2A77-A18E0CAC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2CAD-30B8-B8B8-0D06-36F5B970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FF43C-6E23-8143-6454-BC14ABED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39282-5209-2F3B-D393-3B77DA5B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0DCB8-E044-4AA2-D6CD-D66FDA01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6819-7738-807C-89E3-7D854C56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19AAB-2E35-1832-3AC6-439BA7D1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0B2D0-04FA-05D1-D6BD-7AEABCDE6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CCF55-9A2B-9A3D-9839-7B800548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F537B-EDBB-F6B9-DC4D-916D11F1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2F7D8-2282-537A-0343-829A0F59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E968-F4F6-1ABD-5D0C-5CFEDCCE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E010A-85A9-9558-FCD9-2C20229F5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56061-7B88-0063-B7C8-67015B5BD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326C9-676D-D059-B39D-C302EE05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4F80C-D43F-CBFF-7804-92984040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FD10-1CBE-BB07-36D0-D9150BFA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9B6B8-992E-6D47-526F-22CB6E8D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B8A0D-D944-B35F-78ED-EAD286CD2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0A0CB-8254-146C-651C-8A0A771E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1140-242F-4B0B-AFB7-9D2F66E9E5C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8FB1-2D4B-9D0A-8B9D-3A5D02434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235D2-C50A-7668-28A6-B418A9BB9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6314-7260-408F-A2C8-D95599EA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4EFBB83F-CDCF-1448-E321-3E73E0F55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60C59E-0318-BEB0-E322-DAA19CB4E5B9}"/>
              </a:ext>
            </a:extLst>
          </p:cNvPr>
          <p:cNvSpPr txBox="1"/>
          <p:nvPr/>
        </p:nvSpPr>
        <p:spPr>
          <a:xfrm>
            <a:off x="3181738" y="359695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</a:t>
            </a:r>
            <a:r>
              <a:rPr lang="en-US" sz="4000" b="1" dirty="0" err="1"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latin typeface="Century Gothic" panose="020B0502020202020204" pitchFamily="34" charset="0"/>
              </a:rPr>
              <a:t> la Ciudad!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to the City!</a:t>
            </a:r>
          </a:p>
        </p:txBody>
      </p:sp>
    </p:spTree>
    <p:extLst>
      <p:ext uri="{BB962C8B-B14F-4D97-AF65-F5344CB8AC3E}">
        <p14:creationId xmlns:p14="http://schemas.microsoft.com/office/powerpoint/2010/main" val="101240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789D23-280F-32CC-30D0-1C4FC267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2BFCD9-FF00-62CF-65B9-0BC59A4F5018}"/>
              </a:ext>
            </a:extLst>
          </p:cNvPr>
          <p:cNvCxnSpPr>
            <a:cxnSpLocks/>
          </p:cNvCxnSpPr>
          <p:nvPr/>
        </p:nvCxnSpPr>
        <p:spPr>
          <a:xfrm flipH="1" flipV="1">
            <a:off x="4641011" y="966332"/>
            <a:ext cx="3950898" cy="2311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6AD5DF-7C28-6F1E-27FE-6CF8F0989D9F}"/>
              </a:ext>
            </a:extLst>
          </p:cNvPr>
          <p:cNvSpPr txBox="1"/>
          <p:nvPr/>
        </p:nvSpPr>
        <p:spPr>
          <a:xfrm>
            <a:off x="8925374" y="3167390"/>
            <a:ext cx="13516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Towel</a:t>
            </a:r>
          </a:p>
        </p:txBody>
      </p:sp>
    </p:spTree>
    <p:extLst>
      <p:ext uri="{BB962C8B-B14F-4D97-AF65-F5344CB8AC3E}">
        <p14:creationId xmlns:p14="http://schemas.microsoft.com/office/powerpoint/2010/main" val="240251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789D23-280F-32CC-30D0-1C4FC267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2BFCD9-FF00-62CF-65B9-0BC59A4F5018}"/>
              </a:ext>
            </a:extLst>
          </p:cNvPr>
          <p:cNvCxnSpPr>
            <a:cxnSpLocks/>
          </p:cNvCxnSpPr>
          <p:nvPr/>
        </p:nvCxnSpPr>
        <p:spPr>
          <a:xfrm flipH="1" flipV="1">
            <a:off x="4641011" y="966332"/>
            <a:ext cx="3881887" cy="1949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6AD5DF-7C28-6F1E-27FE-6CF8F0989D9F}"/>
              </a:ext>
            </a:extLst>
          </p:cNvPr>
          <p:cNvSpPr txBox="1"/>
          <p:nvPr/>
        </p:nvSpPr>
        <p:spPr>
          <a:xfrm>
            <a:off x="8901848" y="2736502"/>
            <a:ext cx="1933543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Towel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toalla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3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Free vector vector cartoon background of gym with girls doing fitness">
            <a:extLst>
              <a:ext uri="{FF2B5EF4-FFF2-40B4-BE49-F238E27FC236}">
                <a16:creationId xmlns:a16="http://schemas.microsoft.com/office/drawing/2014/main" id="{261C01C2-9136-972B-D13A-C068B3FD0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421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vector adorable girl on isolated white">
            <a:extLst>
              <a:ext uri="{FF2B5EF4-FFF2-40B4-BE49-F238E27FC236}">
                <a16:creationId xmlns:a16="http://schemas.microsoft.com/office/drawing/2014/main" id="{5EE1779B-877F-6A1D-84FF-BD2DBFA7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3450" l="8027" r="91639">
                        <a14:foregroundMark x1="35786" y1="12939" x2="35786" y2="12939"/>
                        <a14:foregroundMark x1="37124" y1="8786" x2="37124" y2="8786"/>
                        <a14:foregroundMark x1="46823" y1="4792" x2="46823" y2="4792"/>
                        <a14:foregroundMark x1="8361" y1="24601" x2="8361" y2="24601"/>
                        <a14:foregroundMark x1="50836" y1="36901" x2="50836" y2="36901"/>
                        <a14:foregroundMark x1="30435" y1="35942" x2="30435" y2="35942"/>
                        <a14:foregroundMark x1="91973" y1="35463" x2="91973" y2="35463"/>
                        <a14:foregroundMark x1="56856" y1="44728" x2="56856" y2="44728"/>
                        <a14:foregroundMark x1="58528" y1="48243" x2="54515" y2="43610"/>
                        <a14:foregroundMark x1="36120" y1="57827" x2="24415" y2="90575"/>
                        <a14:foregroundMark x1="56522" y1="59265" x2="68562" y2="89137"/>
                        <a14:foregroundMark x1="85953" y1="92652" x2="85953" y2="92652"/>
                        <a14:foregroundMark x1="88629" y1="90415" x2="88629" y2="90415"/>
                        <a14:foregroundMark x1="88629" y1="90415" x2="88629" y2="90415"/>
                        <a14:foregroundMark x1="86622" y1="89297" x2="85953" y2="90735"/>
                        <a14:foregroundMark x1="83946" y1="89137" x2="88294" y2="92332"/>
                        <a14:foregroundMark x1="36455" y1="55112" x2="28428" y2="62141"/>
                        <a14:foregroundMark x1="19732" y1="54473" x2="19732" y2="54473"/>
                        <a14:foregroundMark x1="20067" y1="53195" x2="20067" y2="53195"/>
                        <a14:foregroundMark x1="19398" y1="52077" x2="19398" y2="52077"/>
                        <a14:foregroundMark x1="19732" y1="91534" x2="19732" y2="93450"/>
                        <a14:foregroundMark x1="27425" y1="87700" x2="23411" y2="9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70" y="2924898"/>
            <a:ext cx="1877978" cy="39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7CD28-5DD0-6BA2-CC22-931F38DD0C12}"/>
              </a:ext>
            </a:extLst>
          </p:cNvPr>
          <p:cNvSpPr txBox="1"/>
          <p:nvPr/>
        </p:nvSpPr>
        <p:spPr>
          <a:xfrm>
            <a:off x="6428977" y="3973824"/>
            <a:ext cx="222208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Show me..</a:t>
            </a:r>
          </a:p>
        </p:txBody>
      </p:sp>
    </p:spTree>
    <p:extLst>
      <p:ext uri="{BB962C8B-B14F-4D97-AF65-F5344CB8AC3E}">
        <p14:creationId xmlns:p14="http://schemas.microsoft.com/office/powerpoint/2010/main" val="298744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Free vector vector cartoon background of gym with girls doing fitness">
            <a:extLst>
              <a:ext uri="{FF2B5EF4-FFF2-40B4-BE49-F238E27FC236}">
                <a16:creationId xmlns:a16="http://schemas.microsoft.com/office/drawing/2014/main" id="{261C01C2-9136-972B-D13A-C068B3FD0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421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vector adorable girl on isolated white">
            <a:extLst>
              <a:ext uri="{FF2B5EF4-FFF2-40B4-BE49-F238E27FC236}">
                <a16:creationId xmlns:a16="http://schemas.microsoft.com/office/drawing/2014/main" id="{5EE1779B-877F-6A1D-84FF-BD2DBFA7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3450" l="8027" r="91639">
                        <a14:foregroundMark x1="35786" y1="12939" x2="35786" y2="12939"/>
                        <a14:foregroundMark x1="37124" y1="8786" x2="37124" y2="8786"/>
                        <a14:foregroundMark x1="46823" y1="4792" x2="46823" y2="4792"/>
                        <a14:foregroundMark x1="8361" y1="24601" x2="8361" y2="24601"/>
                        <a14:foregroundMark x1="50836" y1="36901" x2="50836" y2="36901"/>
                        <a14:foregroundMark x1="30435" y1="35942" x2="30435" y2="35942"/>
                        <a14:foregroundMark x1="91973" y1="35463" x2="91973" y2="35463"/>
                        <a14:foregroundMark x1="56856" y1="44728" x2="56856" y2="44728"/>
                        <a14:foregroundMark x1="58528" y1="48243" x2="54515" y2="43610"/>
                        <a14:foregroundMark x1="36120" y1="57827" x2="24415" y2="90575"/>
                        <a14:foregroundMark x1="56522" y1="59265" x2="68562" y2="89137"/>
                        <a14:foregroundMark x1="85953" y1="92652" x2="85953" y2="92652"/>
                        <a14:foregroundMark x1="88629" y1="90415" x2="88629" y2="90415"/>
                        <a14:foregroundMark x1="88629" y1="90415" x2="88629" y2="90415"/>
                        <a14:foregroundMark x1="86622" y1="89297" x2="85953" y2="90735"/>
                        <a14:foregroundMark x1="83946" y1="89137" x2="88294" y2="92332"/>
                        <a14:foregroundMark x1="36455" y1="55112" x2="28428" y2="62141"/>
                        <a14:foregroundMark x1="19732" y1="54473" x2="19732" y2="54473"/>
                        <a14:foregroundMark x1="20067" y1="53195" x2="20067" y2="53195"/>
                        <a14:foregroundMark x1="19398" y1="52077" x2="19398" y2="52077"/>
                        <a14:foregroundMark x1="19732" y1="91534" x2="19732" y2="93450"/>
                        <a14:foregroundMark x1="27425" y1="87700" x2="23411" y2="9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70" y="2924898"/>
            <a:ext cx="1877978" cy="39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7CD28-5DD0-6BA2-CC22-931F38DD0C12}"/>
              </a:ext>
            </a:extLst>
          </p:cNvPr>
          <p:cNvSpPr txBox="1"/>
          <p:nvPr/>
        </p:nvSpPr>
        <p:spPr>
          <a:xfrm>
            <a:off x="6209366" y="3973824"/>
            <a:ext cx="266130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Show me..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Muéstrame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73333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5A287-C026-B472-6CD6-B18066E7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673"/>
            <a:ext cx="12195529" cy="6382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2CA73-E64D-B10F-7337-10F4E38B1FC9}"/>
              </a:ext>
            </a:extLst>
          </p:cNvPr>
          <p:cNvSpPr txBox="1"/>
          <p:nvPr/>
        </p:nvSpPr>
        <p:spPr>
          <a:xfrm>
            <a:off x="2468537" y="1498042"/>
            <a:ext cx="13612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Jump!</a:t>
            </a:r>
          </a:p>
        </p:txBody>
      </p:sp>
    </p:spTree>
    <p:extLst>
      <p:ext uri="{BB962C8B-B14F-4D97-AF65-F5344CB8AC3E}">
        <p14:creationId xmlns:p14="http://schemas.microsoft.com/office/powerpoint/2010/main" val="305446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5A287-C026-B472-6CD6-B18066E7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673"/>
            <a:ext cx="12195529" cy="6382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2CA73-E64D-B10F-7337-10F4E38B1FC9}"/>
              </a:ext>
            </a:extLst>
          </p:cNvPr>
          <p:cNvSpPr txBox="1"/>
          <p:nvPr/>
        </p:nvSpPr>
        <p:spPr>
          <a:xfrm>
            <a:off x="2424454" y="1498042"/>
            <a:ext cx="144943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Jump!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¡Salta!</a:t>
            </a:r>
          </a:p>
        </p:txBody>
      </p:sp>
    </p:spTree>
    <p:extLst>
      <p:ext uri="{BB962C8B-B14F-4D97-AF65-F5344CB8AC3E}">
        <p14:creationId xmlns:p14="http://schemas.microsoft.com/office/powerpoint/2010/main" val="17002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doing exercises&#10;&#10;Description automatically generated">
            <a:extLst>
              <a:ext uri="{FF2B5EF4-FFF2-40B4-BE49-F238E27FC236}">
                <a16:creationId xmlns:a16="http://schemas.microsoft.com/office/drawing/2014/main" id="{3A39C570-0BAD-72F5-8486-182A523DA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3" b="38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3E381F-8A78-B89D-E7A9-5391AC68D5F6}"/>
              </a:ext>
            </a:extLst>
          </p:cNvPr>
          <p:cNvSpPr/>
          <p:nvPr/>
        </p:nvSpPr>
        <p:spPr>
          <a:xfrm>
            <a:off x="1296489" y="2256635"/>
            <a:ext cx="9357134" cy="44892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Baile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loco </a:t>
            </a:r>
            <a:endParaRPr lang="en-US" sz="2000" b="0" i="0" u="none" strike="noStrike" baseline="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your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brazos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arriba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put your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brazos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abajo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put your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brazos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arriba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you shake them all about 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do the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baile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loco and you turn yourself around 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That’s what it’s all about!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(clapping) 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your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músculos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arriba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put your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músculos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abajo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(raising a flexed arm) 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put your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músculos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arriba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you shake them all about 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do the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baile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loco and you turn yourself around 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That’s what it’s all about!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(clapping) </a:t>
            </a:r>
            <a:endParaRPr lang="en-US" sz="2000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0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6A63D9BC-6645-51A7-7A31-4427ED4B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6" b="123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055B77B-72D5-47E0-E1D1-3842995D9DAE}"/>
              </a:ext>
            </a:extLst>
          </p:cNvPr>
          <p:cNvSpPr/>
          <p:nvPr/>
        </p:nvSpPr>
        <p:spPr>
          <a:xfrm>
            <a:off x="2278911" y="1196162"/>
            <a:ext cx="7634177" cy="4465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9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reet with buildings and people walking on it&#10;&#10;Description automatically generated">
            <a:extLst>
              <a:ext uri="{FF2B5EF4-FFF2-40B4-BE49-F238E27FC236}">
                <a16:creationId xmlns:a16="http://schemas.microsoft.com/office/drawing/2014/main" id="{71A8857F-BCCA-9823-0E8E-DBE4B2071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" b="142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7F665E-5C17-4823-79B5-41FDF2A049F9}"/>
              </a:ext>
            </a:extLst>
          </p:cNvPr>
          <p:cNvSpPr/>
          <p:nvPr/>
        </p:nvSpPr>
        <p:spPr>
          <a:xfrm>
            <a:off x="2459804" y="990253"/>
            <a:ext cx="7512121" cy="50728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1E17D-1270-D6DC-2B2F-BD7FBBAA20DF}"/>
              </a:ext>
            </a:extLst>
          </p:cNvPr>
          <p:cNvSpPr txBox="1"/>
          <p:nvPr/>
        </p:nvSpPr>
        <p:spPr>
          <a:xfrm>
            <a:off x="3123343" y="2130961"/>
            <a:ext cx="6185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correr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running in place)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pasear en Madrid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clap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jugar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kick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bailar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D92A2-0307-1CD1-798B-E9A7143B35E2}"/>
              </a:ext>
            </a:extLst>
          </p:cNvPr>
          <p:cNvSpPr txBox="1"/>
          <p:nvPr/>
        </p:nvSpPr>
        <p:spPr>
          <a:xfrm>
            <a:off x="3928152" y="1576322"/>
            <a:ext cx="433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(To the tune of “My Bonnie”)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4C9EB2-BE49-FEBE-11B1-6DF4EA0BE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48" y="3955906"/>
            <a:ext cx="3515995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C55E6-02CF-54AB-0AE3-3F3D374E8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296"/>
            <a:ext cx="5429106" cy="360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32FB9-AD96-2094-E242-1FC3E00A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" y="173296"/>
            <a:ext cx="5429106" cy="35998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BCE188E-97B0-59E2-5BF4-C962EF35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770" y="272819"/>
            <a:ext cx="2867545" cy="467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Tortilla </a:t>
            </a:r>
            <a:r>
              <a:rPr lang="en-US" sz="20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española</a:t>
            </a:r>
            <a:endParaRPr lang="en-US" sz="11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1770AFC-B944-5BB0-92A6-4345D750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605" y="5937798"/>
            <a:ext cx="1382395" cy="4133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Tortillas</a:t>
            </a:r>
            <a:endParaRPr lang="en-US" sz="11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820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63C5C-5DB1-659C-C5F0-0E35B1538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2" b="61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A47E19-F99B-48A1-03CA-4FA694F7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05" y="447675"/>
            <a:ext cx="5962650" cy="5962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9A2E39-D9E5-32A7-AF20-C5F5F71138B6}"/>
              </a:ext>
            </a:extLst>
          </p:cNvPr>
          <p:cNvSpPr txBox="1"/>
          <p:nvPr/>
        </p:nvSpPr>
        <p:spPr>
          <a:xfrm>
            <a:off x="8806071" y="2905780"/>
            <a:ext cx="176362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Muscles</a:t>
            </a:r>
          </a:p>
        </p:txBody>
      </p:sp>
    </p:spTree>
    <p:extLst>
      <p:ext uri="{BB962C8B-B14F-4D97-AF65-F5344CB8AC3E}">
        <p14:creationId xmlns:p14="http://schemas.microsoft.com/office/powerpoint/2010/main" val="381633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63C5C-5DB1-659C-C5F0-0E35B1538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2" b="6154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A47E19-F99B-48A1-03CA-4FA694F7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41" y="447675"/>
            <a:ext cx="5962650" cy="5962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9A2E39-D9E5-32A7-AF20-C5F5F71138B6}"/>
              </a:ext>
            </a:extLst>
          </p:cNvPr>
          <p:cNvSpPr txBox="1"/>
          <p:nvPr/>
        </p:nvSpPr>
        <p:spPr>
          <a:xfrm>
            <a:off x="8577339" y="2881223"/>
            <a:ext cx="285366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Muscles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Los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músculos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2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E057-0FE8-6190-6E87-4AF73421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4" r="56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9F2C7-3CAA-C118-9A41-701137C30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7" b="95977" l="6667" r="95000">
                        <a14:foregroundMark x1="49444" y1="6897" x2="49444" y2="6897"/>
                        <a14:foregroundMark x1="50833" y1="3448" x2="50833" y2="3448"/>
                        <a14:foregroundMark x1="6944" y1="8812" x2="6944" y2="8812"/>
                        <a14:foregroundMark x1="86389" y1="63985" x2="86389" y2="63985"/>
                        <a14:foregroundMark x1="88056" y1="68774" x2="88056" y2="68774"/>
                        <a14:foregroundMark x1="93611" y1="71648" x2="93611" y2="71648"/>
                        <a14:foregroundMark x1="95000" y1="70881" x2="95000" y2="70881"/>
                        <a14:foregroundMark x1="41389" y1="90996" x2="41389" y2="90996"/>
                        <a14:foregroundMark x1="32222" y1="95977" x2="32222" y2="95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1002" y="1885950"/>
            <a:ext cx="3429000" cy="49720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BED24A-C514-E4DA-A811-7DC808427D81}"/>
              </a:ext>
            </a:extLst>
          </p:cNvPr>
          <p:cNvCxnSpPr>
            <a:cxnSpLocks/>
          </p:cNvCxnSpPr>
          <p:nvPr/>
        </p:nvCxnSpPr>
        <p:spPr>
          <a:xfrm flipV="1">
            <a:off x="2941608" y="3252158"/>
            <a:ext cx="1250830" cy="1119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E2B8ED-7130-CB93-C22F-511346C73D31}"/>
              </a:ext>
            </a:extLst>
          </p:cNvPr>
          <p:cNvSpPr txBox="1"/>
          <p:nvPr/>
        </p:nvSpPr>
        <p:spPr>
          <a:xfrm>
            <a:off x="2247340" y="4596558"/>
            <a:ext cx="100219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366771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E057-0FE8-6190-6E87-4AF73421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4" r="56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9F2C7-3CAA-C118-9A41-701137C30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7" b="95977" l="6667" r="95000">
                        <a14:foregroundMark x1="49444" y1="6897" x2="49444" y2="6897"/>
                        <a14:foregroundMark x1="50833" y1="3448" x2="50833" y2="3448"/>
                        <a14:foregroundMark x1="6944" y1="8812" x2="6944" y2="8812"/>
                        <a14:foregroundMark x1="86389" y1="63985" x2="86389" y2="63985"/>
                        <a14:foregroundMark x1="88056" y1="68774" x2="88056" y2="68774"/>
                        <a14:foregroundMark x1="93611" y1="71648" x2="93611" y2="71648"/>
                        <a14:foregroundMark x1="95000" y1="70881" x2="95000" y2="70881"/>
                        <a14:foregroundMark x1="41389" y1="90996" x2="41389" y2="90996"/>
                        <a14:foregroundMark x1="32222" y1="95977" x2="32222" y2="95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1002" y="1885950"/>
            <a:ext cx="3429000" cy="49720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BED24A-C514-E4DA-A811-7DC808427D81}"/>
              </a:ext>
            </a:extLst>
          </p:cNvPr>
          <p:cNvCxnSpPr>
            <a:cxnSpLocks/>
          </p:cNvCxnSpPr>
          <p:nvPr/>
        </p:nvCxnSpPr>
        <p:spPr>
          <a:xfrm flipV="1">
            <a:off x="2941608" y="3252158"/>
            <a:ext cx="1250830" cy="1119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E2B8ED-7130-CB93-C22F-511346C73D31}"/>
              </a:ext>
            </a:extLst>
          </p:cNvPr>
          <p:cNvSpPr txBox="1"/>
          <p:nvPr/>
        </p:nvSpPr>
        <p:spPr>
          <a:xfrm>
            <a:off x="1603735" y="4596558"/>
            <a:ext cx="2289409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Arm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Los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brazos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8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BFB4A-F1F2-1BCF-3F3E-B547456A9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8696F-6034-5E41-0413-4A45F2104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081" y1="19459" x2="41081" y2="19459"/>
                        <a14:foregroundMark x1="42027" y1="17162" x2="42027" y2="17162"/>
                        <a14:foregroundMark x1="36216" y1="18514" x2="45637" y2="18815"/>
                        <a14:foregroundMark x1="54865" y1="18919" x2="61757" y2="19054"/>
                        <a14:foregroundMark x1="69066" y1="12432" x2="69730" y2="27973"/>
                        <a14:foregroundMark x1="71351" y1="33649" x2="71622" y2="45000"/>
                        <a14:foregroundMark x1="63649" y1="20676" x2="63649" y2="20676"/>
                        <a14:foregroundMark x1="66081" y1="20811" x2="66081" y2="20811"/>
                        <a14:foregroundMark x1="54865" y1="19324" x2="54865" y2="19324"/>
                        <a14:foregroundMark x1="54595" y1="18378" x2="54595" y2="18378"/>
                        <a14:foregroundMark x1="56622" y1="17838" x2="56622" y2="17838"/>
                        <a14:foregroundMark x1="56892" y1="17568" x2="56892" y2="17568"/>
                        <a14:foregroundMark x1="56622" y1="17027" x2="56622" y2="17027"/>
                        <a14:foregroundMark x1="56757" y1="16622" x2="56757" y2="16622"/>
                        <a14:foregroundMark x1="56081" y1="16351" x2="56081" y2="16351"/>
                        <a14:foregroundMark x1="56351" y1="16351" x2="62432" y2="17973"/>
                        <a14:foregroundMark x1="67568" y1="70946" x2="65405" y2="78514"/>
                        <a14:foregroundMark x1="60541" y1="79054" x2="60541" y2="79054"/>
                        <a14:foregroundMark x1="61081" y1="79730" x2="59730" y2="80000"/>
                        <a14:foregroundMark x1="62162" y1="77162" x2="59459" y2="79459"/>
                        <a14:foregroundMark x1="58649" y1="79459" x2="58649" y2="79459"/>
                        <a14:foregroundMark x1="58514" y1="79054" x2="58514" y2="79054"/>
                        <a14:foregroundMark x1="58784" y1="78784" x2="58784" y2="78784"/>
                        <a14:foregroundMark x1="58649" y1="79595" x2="58649" y2="79595"/>
                        <a14:foregroundMark x1="58243" y1="79865" x2="58919" y2="78919"/>
                        <a14:foregroundMark x1="59324" y1="78514" x2="58243" y2="79865"/>
                        <a14:foregroundMark x1="77297" y1="82027" x2="75405" y2="65405"/>
                        <a14:foregroundMark x1="77703" y1="82432" x2="77703" y2="82432"/>
                        <a14:foregroundMark x1="79730" y1="82027" x2="79054" y2="82568"/>
                        <a14:foregroundMark x1="78649" y1="83378" x2="77973" y2="84324"/>
                        <a14:foregroundMark x1="22432" y1="81216" x2="22432" y2="81216"/>
                        <a14:foregroundMark x1="23108" y1="81892" x2="23108" y2="83108"/>
                        <a14:foregroundMark x1="39189" y1="77703" x2="41351" y2="77703"/>
                        <a14:foregroundMark x1="42162" y1="77568" x2="43378" y2="78243"/>
                        <a14:foregroundMark x1="42703" y1="76622" x2="42703" y2="76622"/>
                        <a14:foregroundMark x1="43784" y1="77297" x2="43784" y2="77297"/>
                        <a14:foregroundMark x1="43378" y1="76486" x2="43378" y2="76486"/>
                        <a14:foregroundMark x1="43108" y1="76351" x2="43108" y2="76351"/>
                        <a14:foregroundMark x1="45270" y1="19189" x2="45270" y2="19189"/>
                        <a14:foregroundMark x1="45270" y1="18378" x2="45270" y2="20000"/>
                        <a14:foregroundMark x1="37703" y1="15676" x2="37703" y2="15676"/>
                        <a14:backgroundMark x1="75000" y1="79595" x2="75000" y2="84865"/>
                        <a14:backgroundMark x1="47087" y1="18378" x2="47297" y2="17432"/>
                        <a14:backgroundMark x1="47297" y1="20000" x2="47297" y2="22162"/>
                        <a14:backgroundMark x1="48108" y1="15676" x2="47838" y2="20676"/>
                        <a14:backgroundMark x1="45541" y1="18378" x2="45541" y2="18378"/>
                        <a14:backgroundMark x1="35946" y1="17297" x2="35946" y2="17297"/>
                        <a14:backgroundMark x1="36081" y1="18514" x2="36081" y2="18514"/>
                        <a14:backgroundMark x1="68919" y1="12432" x2="68919" y2="12432"/>
                        <a14:backgroundMark x1="69054" y1="11892" x2="69054" y2="11892"/>
                        <a14:backgroundMark x1="69189" y1="11892" x2="69189" y2="11892"/>
                        <a14:backgroundMark x1="69459" y1="12027" x2="69054" y2="12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343" y="2382327"/>
            <a:ext cx="4837981" cy="4837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9D2EA-DCB1-B374-5F7E-88143340F5EA}"/>
              </a:ext>
            </a:extLst>
          </p:cNvPr>
          <p:cNvSpPr txBox="1"/>
          <p:nvPr/>
        </p:nvSpPr>
        <p:spPr>
          <a:xfrm>
            <a:off x="5084445" y="1758409"/>
            <a:ext cx="140775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Water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030D2B-F30A-1C61-0387-816C45200E80}"/>
              </a:ext>
            </a:extLst>
          </p:cNvPr>
          <p:cNvCxnSpPr>
            <a:cxnSpLocks/>
          </p:cNvCxnSpPr>
          <p:nvPr/>
        </p:nvCxnSpPr>
        <p:spPr>
          <a:xfrm flipH="1">
            <a:off x="3726611" y="2199736"/>
            <a:ext cx="1233578" cy="854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2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BFB4A-F1F2-1BCF-3F3E-B547456A9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8696F-6034-5E41-0413-4A45F2104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081" y1="19459" x2="41081" y2="19459"/>
                        <a14:foregroundMark x1="42027" y1="17162" x2="42027" y2="17162"/>
                        <a14:foregroundMark x1="36216" y1="18514" x2="45637" y2="18815"/>
                        <a14:foregroundMark x1="54865" y1="18919" x2="61757" y2="19054"/>
                        <a14:foregroundMark x1="69066" y1="12432" x2="69730" y2="27973"/>
                        <a14:foregroundMark x1="71351" y1="33649" x2="71622" y2="45000"/>
                        <a14:foregroundMark x1="63649" y1="20676" x2="63649" y2="20676"/>
                        <a14:foregroundMark x1="66081" y1="20811" x2="66081" y2="20811"/>
                        <a14:foregroundMark x1="54865" y1="19324" x2="54865" y2="19324"/>
                        <a14:foregroundMark x1="54595" y1="18378" x2="54595" y2="18378"/>
                        <a14:foregroundMark x1="56622" y1="17838" x2="56622" y2="17838"/>
                        <a14:foregroundMark x1="56892" y1="17568" x2="56892" y2="17568"/>
                        <a14:foregroundMark x1="56622" y1="17027" x2="56622" y2="17027"/>
                        <a14:foregroundMark x1="56757" y1="16622" x2="56757" y2="16622"/>
                        <a14:foregroundMark x1="56081" y1="16351" x2="56081" y2="16351"/>
                        <a14:foregroundMark x1="56351" y1="16351" x2="62432" y2="17973"/>
                        <a14:foregroundMark x1="67568" y1="70946" x2="65405" y2="78514"/>
                        <a14:foregroundMark x1="60541" y1="79054" x2="60541" y2="79054"/>
                        <a14:foregroundMark x1="61081" y1="79730" x2="59730" y2="80000"/>
                        <a14:foregroundMark x1="62162" y1="77162" x2="59459" y2="79459"/>
                        <a14:foregroundMark x1="58649" y1="79459" x2="58649" y2="79459"/>
                        <a14:foregroundMark x1="58514" y1="79054" x2="58514" y2="79054"/>
                        <a14:foregroundMark x1="58784" y1="78784" x2="58784" y2="78784"/>
                        <a14:foregroundMark x1="58649" y1="79595" x2="58649" y2="79595"/>
                        <a14:foregroundMark x1="58243" y1="79865" x2="58919" y2="78919"/>
                        <a14:foregroundMark x1="59324" y1="78514" x2="58243" y2="79865"/>
                        <a14:foregroundMark x1="77297" y1="82027" x2="75405" y2="65405"/>
                        <a14:foregroundMark x1="77703" y1="82432" x2="77703" y2="82432"/>
                        <a14:foregroundMark x1="79730" y1="82027" x2="79054" y2="82568"/>
                        <a14:foregroundMark x1="78649" y1="83378" x2="77973" y2="84324"/>
                        <a14:foregroundMark x1="22432" y1="81216" x2="22432" y2="81216"/>
                        <a14:foregroundMark x1="23108" y1="81892" x2="23108" y2="83108"/>
                        <a14:foregroundMark x1="39189" y1="77703" x2="41351" y2="77703"/>
                        <a14:foregroundMark x1="42162" y1="77568" x2="43378" y2="78243"/>
                        <a14:foregroundMark x1="42703" y1="76622" x2="42703" y2="76622"/>
                        <a14:foregroundMark x1="43784" y1="77297" x2="43784" y2="77297"/>
                        <a14:foregroundMark x1="43378" y1="76486" x2="43378" y2="76486"/>
                        <a14:foregroundMark x1="43108" y1="76351" x2="43108" y2="76351"/>
                        <a14:foregroundMark x1="45270" y1="19189" x2="45270" y2="19189"/>
                        <a14:foregroundMark x1="45270" y1="18378" x2="45270" y2="20000"/>
                        <a14:foregroundMark x1="37703" y1="15676" x2="37703" y2="15676"/>
                        <a14:backgroundMark x1="75000" y1="79595" x2="75000" y2="84865"/>
                        <a14:backgroundMark x1="47087" y1="18378" x2="47297" y2="17432"/>
                        <a14:backgroundMark x1="47297" y1="20000" x2="47297" y2="22162"/>
                        <a14:backgroundMark x1="48108" y1="15676" x2="47838" y2="20676"/>
                        <a14:backgroundMark x1="45541" y1="18378" x2="45541" y2="18378"/>
                        <a14:backgroundMark x1="35946" y1="17297" x2="35946" y2="17297"/>
                        <a14:backgroundMark x1="36081" y1="18514" x2="36081" y2="18514"/>
                        <a14:backgroundMark x1="68919" y1="12432" x2="68919" y2="12432"/>
                        <a14:backgroundMark x1="69054" y1="11892" x2="69054" y2="11892"/>
                        <a14:backgroundMark x1="69189" y1="11892" x2="69189" y2="11892"/>
                        <a14:backgroundMark x1="69459" y1="12027" x2="69054" y2="12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343" y="2382327"/>
            <a:ext cx="4837981" cy="4837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9D2EA-DCB1-B374-5F7E-88143340F5EA}"/>
              </a:ext>
            </a:extLst>
          </p:cNvPr>
          <p:cNvSpPr txBox="1"/>
          <p:nvPr/>
        </p:nvSpPr>
        <p:spPr>
          <a:xfrm>
            <a:off x="5084445" y="1758409"/>
            <a:ext cx="140775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Water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Agua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030D2B-F30A-1C61-0387-816C45200E80}"/>
              </a:ext>
            </a:extLst>
          </p:cNvPr>
          <p:cNvCxnSpPr>
            <a:cxnSpLocks/>
          </p:cNvCxnSpPr>
          <p:nvPr/>
        </p:nvCxnSpPr>
        <p:spPr>
          <a:xfrm flipH="1">
            <a:off x="3726611" y="2199736"/>
            <a:ext cx="1233578" cy="854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71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263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Cavolini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1</cp:revision>
  <dcterms:created xsi:type="dcterms:W3CDTF">2024-01-12T17:00:51Z</dcterms:created>
  <dcterms:modified xsi:type="dcterms:W3CDTF">2024-01-12T17:32:15Z</dcterms:modified>
</cp:coreProperties>
</file>