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57" r:id="rId8"/>
    <p:sldId id="266" r:id="rId9"/>
    <p:sldId id="267" r:id="rId10"/>
    <p:sldId id="269" r:id="rId11"/>
    <p:sldId id="264" r:id="rId12"/>
    <p:sldId id="265" r:id="rId13"/>
    <p:sldId id="272" r:id="rId14"/>
    <p:sldId id="270" r:id="rId15"/>
    <p:sldId id="271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2" autoAdjust="0"/>
    <p:restoredTop sz="94660"/>
  </p:normalViewPr>
  <p:slideViewPr>
    <p:cSldViewPr snapToGrid="0">
      <p:cViewPr>
        <p:scale>
          <a:sx n="100" d="100"/>
          <a:sy n="100" d="100"/>
        </p:scale>
        <p:origin x="97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F8215-B63B-1A89-595F-C7BEAEFED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FFAC5-032A-DF58-981F-AFC4E4F32F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FFC16-FD1E-9757-DF71-70F24B5B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567F3-A6BF-E54F-654B-6960E407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C5117-CFC2-0CB2-A757-064E99217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0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ED66-8677-4DC9-FF19-C499BA56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D6207-7DB1-52F1-7540-3155774E6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4B4BA-1045-42B8-80CD-D101C7841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316FA-8226-67CA-18C3-535746A6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5DC0D-C691-7BD2-7B45-4115ACF88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9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C37424-B3F8-0892-BC21-850A9977D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A91BA-76E7-6E1D-81CB-9A156AF80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5796F-326D-F88E-2738-B6525CD8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C65A4-F22D-1FE1-793C-07A3568E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BF9FC-487A-8A5F-805F-F3EF045E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9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D50B-0750-DCCB-A0A6-1A31572A3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F88C-9281-922F-53C2-F580965BD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1648C-B8AD-B20B-1C16-4DD6A075A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1B1E-5379-00BA-F617-BFF7B144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E3D6B-5191-2BEB-88D4-BBAD6265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82B6-77AE-F768-6650-0D99BE43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AE5D3-72D6-9D31-D37D-0928375A9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F8677-EC89-5151-F9FA-FB905A08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16BC-0634-67EB-A8B6-77D48592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83C78-7818-B46D-1D01-25A1317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D443-B3C9-4623-A034-9CB10D55F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7C078-3D17-86A0-6CAB-8D04689AF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62A13-FA73-9726-70A5-D9C94D6D8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0241F-DA00-3B3F-EE84-049B77E6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D5A20-B0E8-4B79-8D6A-EE456101C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070A2-B70F-DF0D-36A1-2C70A3A6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87D87-2B03-C62C-2CFF-05145122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A2124-7A77-4FBF-2308-ADDCF72A5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A3033-8110-8660-1050-8D9DFCE88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7CEFB2-7251-0D65-4476-4F0DA04E0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27B1E2-506D-10BA-262B-42C10535FE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D2479D-63DF-5BFF-50C2-5EF6FFB69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941CF-3279-1866-3755-7D1DE594C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D6840F-5671-648E-6D5C-0017FA46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5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B802-3411-C10E-2B27-879E3CCA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10A4C-8E91-54E7-8B3D-BDCAEECE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510E9-6818-D4F3-8844-B3483D45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A1C8E-D3CB-A673-C59E-D35263B7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6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DFE28B-2F08-025E-0F7D-9F90AC5A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11D33-EDFC-6F3E-9D43-EFDAAFDF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6A05A-CDAE-150A-9518-ADAF9925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6903B-1A91-EDA6-D121-DFF43418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9A2D2-22A0-BC89-507B-DBD6A95A1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1F32F-D312-5B02-6F71-191DD6C59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B29D3-326F-2AD7-B5AE-BB29B0DC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1A6B0-CE42-E790-1110-F1D3D7AF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903FF-BE32-9FA5-C80C-3B946478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9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2E16-F94B-0D2F-2E6C-F9F54439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84A067-788C-51F3-A7F8-6489A47B0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FF694-5173-EF4C-4ECD-81FD79CCE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7A885-E86A-0294-CA76-380C8FE16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406A3-1BA7-9EC9-AD5F-F3BDB382D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CE17B-8E7E-D9E8-72D6-1AD40557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2E1712-8630-0EBA-DEFD-D964F8A91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0BD67-6DA2-ADE4-417B-CD3F9E5A5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4FF6F-AEC6-781A-EB39-2C159215F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6E990-3F57-4470-A5C0-32BF441C72F1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A8A6-5535-4FDC-1208-216F44EC6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C3A4A-011B-DA38-59AA-ECB2EE79F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1B499-F1E2-4305-99D7-231FC4CD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3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5.wdp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5.png"/><Relationship Id="rId1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A27DD59E-018E-3981-0E9C-12A5D752A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86F71-240A-74DA-9FFD-E107106E7D93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</a:t>
            </a:r>
            <a:r>
              <a:rPr lang="en-US" sz="4000" b="1" dirty="0" err="1"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latin typeface="Century Gothic" panose="020B0502020202020204" pitchFamily="34" charset="0"/>
              </a:rPr>
              <a:t> la Ciudad!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to the City!</a:t>
            </a:r>
          </a:p>
        </p:txBody>
      </p:sp>
    </p:spTree>
    <p:extLst>
      <p:ext uri="{BB962C8B-B14F-4D97-AF65-F5344CB8AC3E}">
        <p14:creationId xmlns:p14="http://schemas.microsoft.com/office/powerpoint/2010/main" val="819761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 of red chairs in a movie theater&#10;&#10;Description automatically generated">
            <a:extLst>
              <a:ext uri="{FF2B5EF4-FFF2-40B4-BE49-F238E27FC236}">
                <a16:creationId xmlns:a16="http://schemas.microsoft.com/office/drawing/2014/main" id="{CC26E74F-658B-AEBC-1FFA-A34C05C18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5" r="114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26" name="Picture 2" descr="Free vector adorable girl on isolated white">
            <a:extLst>
              <a:ext uri="{FF2B5EF4-FFF2-40B4-BE49-F238E27FC236}">
                <a16:creationId xmlns:a16="http://schemas.microsoft.com/office/drawing/2014/main" id="{A9DC5FDA-3928-5C04-18D5-DC529687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93450" l="8027" r="91639">
                        <a14:foregroundMark x1="35786" y1="12939" x2="35786" y2="12939"/>
                        <a14:foregroundMark x1="37124" y1="8786" x2="37124" y2="8786"/>
                        <a14:foregroundMark x1="46823" y1="4792" x2="46823" y2="4792"/>
                        <a14:foregroundMark x1="8361" y1="24601" x2="8361" y2="24601"/>
                        <a14:foregroundMark x1="50836" y1="36901" x2="50836" y2="36901"/>
                        <a14:foregroundMark x1="30435" y1="35942" x2="30435" y2="35942"/>
                        <a14:foregroundMark x1="91973" y1="35463" x2="91973" y2="35463"/>
                        <a14:foregroundMark x1="56856" y1="44728" x2="56856" y2="44728"/>
                        <a14:foregroundMark x1="58528" y1="48243" x2="54515" y2="43610"/>
                        <a14:foregroundMark x1="36120" y1="57827" x2="24415" y2="90575"/>
                        <a14:foregroundMark x1="56522" y1="59265" x2="68562" y2="89137"/>
                        <a14:foregroundMark x1="85953" y1="92652" x2="85953" y2="92652"/>
                        <a14:foregroundMark x1="88629" y1="90415" x2="88629" y2="90415"/>
                        <a14:foregroundMark x1="88629" y1="90415" x2="88629" y2="90415"/>
                        <a14:foregroundMark x1="86622" y1="89297" x2="85953" y2="90735"/>
                        <a14:foregroundMark x1="83946" y1="89137" x2="88294" y2="92332"/>
                        <a14:foregroundMark x1="36455" y1="55112" x2="28428" y2="62141"/>
                        <a14:foregroundMark x1="19732" y1="54473" x2="19732" y2="54473"/>
                        <a14:foregroundMark x1="20067" y1="53195" x2="20067" y2="53195"/>
                        <a14:foregroundMark x1="19398" y1="52077" x2="19398" y2="52077"/>
                        <a14:foregroundMark x1="19732" y1="91534" x2="19732" y2="93450"/>
                        <a14:foregroundMark x1="27425" y1="87700" x2="23411" y2="9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25" y="2926180"/>
            <a:ext cx="1877978" cy="39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E54C84-A211-40A1-4C29-A2A752D7C370}"/>
              </a:ext>
            </a:extLst>
          </p:cNvPr>
          <p:cNvSpPr txBox="1"/>
          <p:nvPr/>
        </p:nvSpPr>
        <p:spPr>
          <a:xfrm>
            <a:off x="7741387" y="1720516"/>
            <a:ext cx="2661306" cy="1384995"/>
          </a:xfrm>
          <a:prstGeom prst="rect">
            <a:avLst/>
          </a:prstGeom>
          <a:solidFill>
            <a:srgbClr val="F46C6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Show me..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Muéstrame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72487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04AED-8274-DD44-2141-179C705D5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" r="7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41E3C-54EE-058E-DA6E-B0783FB1582D}"/>
              </a:ext>
            </a:extLst>
          </p:cNvPr>
          <p:cNvSpPr txBox="1"/>
          <p:nvPr/>
        </p:nvSpPr>
        <p:spPr>
          <a:xfrm>
            <a:off x="9108100" y="685930"/>
            <a:ext cx="1423788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</a:p>
        </p:txBody>
      </p:sp>
    </p:spTree>
    <p:extLst>
      <p:ext uri="{BB962C8B-B14F-4D97-AF65-F5344CB8AC3E}">
        <p14:creationId xmlns:p14="http://schemas.microsoft.com/office/powerpoint/2010/main" val="2219906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04AED-8274-DD44-2141-179C705D5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" r="7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41E3C-54EE-058E-DA6E-B0783FB1582D}"/>
              </a:ext>
            </a:extLst>
          </p:cNvPr>
          <p:cNvSpPr txBox="1"/>
          <p:nvPr/>
        </p:nvSpPr>
        <p:spPr>
          <a:xfrm>
            <a:off x="9108100" y="685930"/>
            <a:ext cx="2135521" cy="138499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Castle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castillo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6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81493-952B-4780-B272-9986147C32A5}"/>
              </a:ext>
            </a:extLst>
          </p:cNvPr>
          <p:cNvSpPr txBox="1"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 spy…</a:t>
            </a:r>
          </a:p>
        </p:txBody>
      </p:sp>
    </p:spTree>
    <p:extLst>
      <p:ext uri="{BB962C8B-B14F-4D97-AF65-F5344CB8AC3E}">
        <p14:creationId xmlns:p14="http://schemas.microsoft.com/office/powerpoint/2010/main" val="1186641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BC6A3-994C-FF73-BFB2-394CC0A2E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21" b="97407" l="3834" r="98403">
                        <a14:foregroundMark x1="52875" y1="8752" x2="52875" y2="8752"/>
                        <a14:foregroundMark x1="49840" y1="5673" x2="49840" y2="5673"/>
                        <a14:foregroundMark x1="47923" y1="1621" x2="47923" y2="1621"/>
                        <a14:foregroundMark x1="83387" y1="71799" x2="83387" y2="71799"/>
                        <a14:foregroundMark x1="84824" y1="68720" x2="84824" y2="68720"/>
                        <a14:foregroundMark x1="84984" y1="68395" x2="87061" y2="68395"/>
                        <a14:foregroundMark x1="85942" y1="68558" x2="95048" y2="72934"/>
                        <a14:foregroundMark x1="97125" y1="77958" x2="98562" y2="84603"/>
                        <a14:foregroundMark x1="96486" y1="83306" x2="88019" y2="90438"/>
                        <a14:foregroundMark x1="87220" y1="74554" x2="82907" y2="88169"/>
                        <a14:foregroundMark x1="80192" y1="75365" x2="76358" y2="89627"/>
                        <a14:foregroundMark x1="75080" y1="87682" x2="82428" y2="94976"/>
                        <a14:foregroundMark x1="88179" y1="97407" x2="88179" y2="97407"/>
                        <a14:foregroundMark x1="88179" y1="96921" x2="88179" y2="96921"/>
                        <a14:foregroundMark x1="86581" y1="97245" x2="78435" y2="95462"/>
                        <a14:foregroundMark x1="78435" y1="95462" x2="78115" y2="95300"/>
                        <a14:foregroundMark x1="70927" y1="89627" x2="75559" y2="95948"/>
                        <a14:foregroundMark x1="10863" y1="69854" x2="3195" y2="78930"/>
                        <a14:foregroundMark x1="3195" y1="78930" x2="8307" y2="94003"/>
                        <a14:foregroundMark x1="8307" y1="94003" x2="9425" y2="95300"/>
                        <a14:foregroundMark x1="3834" y1="88979" x2="3994" y2="81848"/>
                        <a14:backgroundMark x1="45847" y1="72934" x2="45847" y2="72934"/>
                        <a14:backgroundMark x1="45208" y1="70502" x2="45208" y2="70502"/>
                        <a14:backgroundMark x1="34665" y1="25932" x2="34665" y2="25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418" y="624131"/>
            <a:ext cx="2227447" cy="2195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64C493-E0D8-9823-613A-C590FE9F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4" b="89936" l="9904" r="92492">
                        <a14:foregroundMark x1="34665" y1="27796" x2="36262" y2="46326"/>
                        <a14:foregroundMark x1="36581" y1="51757" x2="36581" y2="51757"/>
                        <a14:foregroundMark x1="37700" y1="57508" x2="39554" y2="63851"/>
                        <a14:foregroundMark x1="31629" y1="60703" x2="31310" y2="61821"/>
                        <a14:foregroundMark x1="31310" y1="54633" x2="30990" y2="65974"/>
                        <a14:foregroundMark x1="32748" y1="42013" x2="30990" y2="42173"/>
                        <a14:foregroundMark x1="34185" y1="24441" x2="34185" y2="24441"/>
                        <a14:foregroundMark x1="33866" y1="34665" x2="34026" y2="39936"/>
                        <a14:foregroundMark x1="62300" y1="25879" x2="61661" y2="60863"/>
                        <a14:foregroundMark x1="61182" y1="24441" x2="61182" y2="24441"/>
                        <a14:foregroundMark x1="60383" y1="60703" x2="60863" y2="67732"/>
                        <a14:foregroundMark x1="53994" y1="67412" x2="53994" y2="67412"/>
                        <a14:foregroundMark x1="54313" y1="64058" x2="53834" y2="67572"/>
                        <a14:foregroundMark x1="52396" y1="65655" x2="51757" y2="67732"/>
                        <a14:foregroundMark x1="53514" y1="64856" x2="53514" y2="64856"/>
                        <a14:foregroundMark x1="82268" y1="30511" x2="84185" y2="50000"/>
                        <a14:foregroundMark x1="84185" y1="50000" x2="89297" y2="58786"/>
                        <a14:foregroundMark x1="89297" y1="58786" x2="89936" y2="61502"/>
                        <a14:foregroundMark x1="81789" y1="28594" x2="81789" y2="28594"/>
                        <a14:foregroundMark x1="77316" y1="52556" x2="77316" y2="52556"/>
                        <a14:foregroundMark x1="78275" y1="57827" x2="76038" y2="66773"/>
                        <a14:foregroundMark x1="89137" y1="60383" x2="89297" y2="66933"/>
                        <a14:foregroundMark x1="88658" y1="52875" x2="88658" y2="52875"/>
                        <a14:foregroundMark x1="17732" y1="26997" x2="15974" y2="47444"/>
                        <a14:foregroundMark x1="15974" y1="47444" x2="12939" y2="55112"/>
                        <a14:foregroundMark x1="19306" y1="65335" x2="19329" y2="65815"/>
                        <a14:foregroundMark x1="19010" y1="59265" x2="19306" y2="65335"/>
                        <a14:foregroundMark x1="12620" y1="56230" x2="12300" y2="62939"/>
                        <a14:foregroundMark x1="17732" y1="25240" x2="17732" y2="25240"/>
                        <a14:foregroundMark x1="11981" y1="70767" x2="11981" y2="70767"/>
                        <a14:foregroundMark x1="12300" y1="68051" x2="12300" y2="68051"/>
                        <a14:foregroundMark x1="92332" y1="72045" x2="92332" y2="72045"/>
                        <a14:backgroundMark x1="11502" y1="77955" x2="36581" y2="77796"/>
                        <a14:backgroundMark x1="36581" y1="77796" x2="37380" y2="77796"/>
                        <a14:backgroundMark x1="37859" y1="76518" x2="24441" y2="78754"/>
                        <a14:backgroundMark x1="23163" y1="65655" x2="23323" y2="79393"/>
                        <a14:backgroundMark x1="26358" y1="64856" x2="27476" y2="81949"/>
                        <a14:backgroundMark x1="34026" y1="64217" x2="37859" y2="83706"/>
                        <a14:backgroundMark x1="42812" y1="64058" x2="46326" y2="82748"/>
                        <a14:backgroundMark x1="46805" y1="65335" x2="50479" y2="81629"/>
                        <a14:backgroundMark x1="40735" y1="66933" x2="40735" y2="66933"/>
                        <a14:backgroundMark x1="39936" y1="65176" x2="39776" y2="65974"/>
                        <a14:backgroundMark x1="39776" y1="68371" x2="39936" y2="64537"/>
                        <a14:backgroundMark x1="40575" y1="66454" x2="41374" y2="67572"/>
                        <a14:backgroundMark x1="40575" y1="68371" x2="40735" y2="63578"/>
                        <a14:backgroundMark x1="40096" y1="65495" x2="40096" y2="66933"/>
                        <a14:backgroundMark x1="40575" y1="63738" x2="40895" y2="66613"/>
                        <a14:backgroundMark x1="17252" y1="65335" x2="17252" y2="65335"/>
                        <a14:backgroundMark x1="69808" y1="66134" x2="68051" y2="76677"/>
                        <a14:backgroundMark x1="62939" y1="77157" x2="50479" y2="79553"/>
                        <a14:backgroundMark x1="49042" y1="74441" x2="93131" y2="76038"/>
                        <a14:backgroundMark x1="93291" y1="66613" x2="94569" y2="72045"/>
                        <a14:backgroundMark x1="82907" y1="65335" x2="82907" y2="74441"/>
                        <a14:backgroundMark x1="69649" y1="65974" x2="65335" y2="7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7574" y="-68389"/>
            <a:ext cx="2502559" cy="250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A9226-6817-4AC3-3BDE-F11A52006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081" y1="29595" x2="56081" y2="29595"/>
                        <a14:foregroundMark x1="83514" y1="41486" x2="83514" y2="414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93447"/>
            <a:ext cx="3114136" cy="3114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846F58-CA0C-7FF5-FDAF-C34840D98E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73" b="96102" l="3000" r="97889">
                        <a14:foregroundMark x1="8889" y1="43898" x2="3778" y2="71695"/>
                        <a14:foregroundMark x1="3778" y1="71695" x2="3778" y2="72203"/>
                        <a14:foregroundMark x1="12889" y1="42881" x2="12889" y2="42881"/>
                        <a14:foregroundMark x1="12000" y1="37797" x2="12889" y2="44746"/>
                        <a14:foregroundMark x1="33333" y1="37797" x2="39889" y2="40847"/>
                        <a14:foregroundMark x1="39889" y1="40847" x2="45778" y2="68136"/>
                        <a14:foregroundMark x1="45778" y1="68136" x2="38556" y2="91695"/>
                        <a14:foregroundMark x1="38556" y1="91695" x2="35000" y2="93390"/>
                        <a14:foregroundMark x1="62444" y1="86610" x2="67111" y2="92203"/>
                        <a14:foregroundMark x1="67111" y1="92203" x2="78000" y2="96271"/>
                        <a14:foregroundMark x1="78000" y1="96271" x2="78667" y2="95932"/>
                        <a14:foregroundMark x1="54000" y1="46780" x2="53556" y2="47627"/>
                        <a14:foregroundMark x1="57111" y1="46780" x2="54778" y2="47288"/>
                        <a14:foregroundMark x1="92000" y1="46610" x2="93667" y2="66441"/>
                        <a14:foregroundMark x1="97889" y1="65424" x2="97889" y2="65424"/>
                        <a14:foregroundMark x1="42556" y1="6949" x2="42556" y2="6949"/>
                        <a14:foregroundMark x1="31889" y1="3898" x2="31889" y2="3898"/>
                        <a14:foregroundMark x1="20444" y1="3220" x2="20444" y2="3220"/>
                        <a14:foregroundMark x1="31778" y1="2542" x2="31778" y2="2542"/>
                        <a14:foregroundMark x1="3000" y1="15424" x2="3000" y2="15424"/>
                        <a14:foregroundMark x1="3222" y1="60169" x2="3222" y2="60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7650" y="416859"/>
            <a:ext cx="2438398" cy="1598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1F963C-0CA1-7E6A-EC8E-B513B3F4AA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8" b="31486" l="8514" r="93514">
                        <a14:foregroundMark x1="29189" y1="30135" x2="29189" y2="30135"/>
                        <a14:foregroundMark x1="28378" y1="27432" x2="26757" y2="31081"/>
                        <a14:foregroundMark x1="11622" y1="8378" x2="11757" y2="23514"/>
                        <a14:foregroundMark x1="11622" y1="5946" x2="11622" y2="5946"/>
                        <a14:foregroundMark x1="13514" y1="4324" x2="40811" y2="3919"/>
                        <a14:foregroundMark x1="40811" y1="3919" x2="48108" y2="3919"/>
                        <a14:foregroundMark x1="26892" y1="29324" x2="25946" y2="30676"/>
                        <a14:foregroundMark x1="25135" y1="26351" x2="25405" y2="29865"/>
                        <a14:foregroundMark x1="35270" y1="26757" x2="35541" y2="29595"/>
                        <a14:foregroundMark x1="38378" y1="27703" x2="33108" y2="30405"/>
                        <a14:foregroundMark x1="38378" y1="25405" x2="38378" y2="25405"/>
                        <a14:foregroundMark x1="8649" y1="23649" x2="8649" y2="23649"/>
                        <a14:foregroundMark x1="8514" y1="23243" x2="8514" y2="24189"/>
                        <a14:foregroundMark x1="16216" y1="3378" x2="16216" y2="3378"/>
                        <a14:foregroundMark x1="10946" y1="5270" x2="11351" y2="8649"/>
                        <a14:foregroundMark x1="10270" y1="4324" x2="9189" y2="8514"/>
                        <a14:foregroundMark x1="34459" y1="2973" x2="49865" y2="2838"/>
                        <a14:foregroundMark x1="49865" y1="2838" x2="83784" y2="2973"/>
                        <a14:foregroundMark x1="86757" y1="5000" x2="87568" y2="8649"/>
                        <a14:foregroundMark x1="87838" y1="5811" x2="87838" y2="5811"/>
                        <a14:foregroundMark x1="88378" y1="5811" x2="88378" y2="5811"/>
                        <a14:foregroundMark x1="88108" y1="4865" x2="89324" y2="21892"/>
                        <a14:foregroundMark x1="93514" y1="15135" x2="93514" y2="15135"/>
                        <a14:foregroundMark x1="89324" y1="10405" x2="89324" y2="10405"/>
                        <a14:foregroundMark x1="89730" y1="19730" x2="90000" y2="19730"/>
                        <a14:foregroundMark x1="90541" y1="20405" x2="90541" y2="20405"/>
                        <a14:foregroundMark x1="90000" y1="17432" x2="90000" y2="16081"/>
                        <a14:foregroundMark x1="90135" y1="15946" x2="90270" y2="17838"/>
                        <a14:foregroundMark x1="77432" y1="27838" x2="72568" y2="31486"/>
                      </a14:backgroundRemoval>
                    </a14:imgEffect>
                  </a14:imgLayer>
                </a14:imgProps>
              </a:ext>
            </a:extLst>
          </a:blip>
          <a:srcRect l="4951" r="2973" b="66505"/>
          <a:stretch/>
        </p:blipFill>
        <p:spPr>
          <a:xfrm>
            <a:off x="3824145" y="4766966"/>
            <a:ext cx="5129784" cy="1866064"/>
          </a:xfrm>
          <a:prstGeom prst="rect">
            <a:avLst/>
          </a:prstGeom>
        </p:spPr>
      </p:pic>
      <p:pic>
        <p:nvPicPr>
          <p:cNvPr id="1030" name="Picture 6" descr="Free vector hand drawn flamenco dance illustration">
            <a:extLst>
              <a:ext uri="{FF2B5EF4-FFF2-40B4-BE49-F238E27FC236}">
                <a16:creationId xmlns:a16="http://schemas.microsoft.com/office/drawing/2014/main" id="{9827B52A-428E-72C7-2D87-3173D916C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70" b="91534" l="9585" r="89617">
                        <a14:foregroundMark x1="64537" y1="9585" x2="64537" y2="9585"/>
                        <a14:foregroundMark x1="66773" y1="6230" x2="66773" y2="6230"/>
                        <a14:foregroundMark x1="64058" y1="91534" x2="64058" y2="91534"/>
                        <a14:foregroundMark x1="26358" y1="91374" x2="26358" y2="91374"/>
                        <a14:backgroundMark x1="69968" y1="90575" x2="72364" y2="9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999" y="4029907"/>
            <a:ext cx="2841215" cy="28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CA5622-33B8-FA3B-A1CB-970ECE161D1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223" t="56208" r="4354"/>
          <a:stretch/>
        </p:blipFill>
        <p:spPr>
          <a:xfrm>
            <a:off x="2556123" y="2168979"/>
            <a:ext cx="7665827" cy="1989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1B5C8D-5ED6-8C1E-DF99-0AAFCA2AA166}"/>
              </a:ext>
            </a:extLst>
          </p:cNvPr>
          <p:cNvSpPr txBox="1"/>
          <p:nvPr/>
        </p:nvSpPr>
        <p:spPr>
          <a:xfrm>
            <a:off x="309445" y="139861"/>
            <a:ext cx="1853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avolini" panose="03000502040302020204" pitchFamily="66" charset="0"/>
                <a:cs typeface="Cavolini" panose="03000502040302020204" pitchFamily="66" charset="0"/>
              </a:rPr>
              <a:t>Montar</a:t>
            </a:r>
            <a:r>
              <a:rPr lang="en-US" sz="12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1200" dirty="0" err="1"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r>
              <a:rPr lang="en-US" sz="12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1200" dirty="0" err="1">
                <a:latin typeface="Cavolini" panose="03000502040302020204" pitchFamily="66" charset="0"/>
                <a:cs typeface="Cavolini" panose="03000502040302020204" pitchFamily="66" charset="0"/>
              </a:rPr>
              <a:t>bicicleta</a:t>
            </a:r>
            <a:endParaRPr lang="en-US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E07CB-9801-4E38-AAA6-734E19CF96B1}"/>
              </a:ext>
            </a:extLst>
          </p:cNvPr>
          <p:cNvSpPr txBox="1"/>
          <p:nvPr/>
        </p:nvSpPr>
        <p:spPr>
          <a:xfrm>
            <a:off x="5364397" y="139861"/>
            <a:ext cx="1024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1200" dirty="0" err="1">
                <a:latin typeface="Cavolini" panose="03000502040302020204" pitchFamily="66" charset="0"/>
                <a:cs typeface="Cavolini" panose="03000502040302020204" pitchFamily="66" charset="0"/>
              </a:rPr>
              <a:t>tomate</a:t>
            </a:r>
            <a:endParaRPr lang="en-US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EC589-9F8F-5ECA-37C3-54F7C60208F5}"/>
              </a:ext>
            </a:extLst>
          </p:cNvPr>
          <p:cNvSpPr txBox="1"/>
          <p:nvPr/>
        </p:nvSpPr>
        <p:spPr>
          <a:xfrm>
            <a:off x="9743293" y="139860"/>
            <a:ext cx="95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1200" dirty="0" err="1">
                <a:latin typeface="Cavolini" panose="03000502040302020204" pitchFamily="66" charset="0"/>
                <a:cs typeface="Cavolini" panose="03000502040302020204" pitchFamily="66" charset="0"/>
              </a:rPr>
              <a:t>equipo</a:t>
            </a:r>
            <a:endParaRPr lang="en-US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D58B31-78C2-3E50-A261-01A6C813F874}"/>
              </a:ext>
            </a:extLst>
          </p:cNvPr>
          <p:cNvSpPr txBox="1"/>
          <p:nvPr/>
        </p:nvSpPr>
        <p:spPr>
          <a:xfrm>
            <a:off x="5693485" y="3290500"/>
            <a:ext cx="805029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1200" dirty="0" err="1">
                <a:latin typeface="Cavolini" panose="03000502040302020204" pitchFamily="66" charset="0"/>
                <a:cs typeface="Cavolini" panose="03000502040302020204" pitchFamily="66" charset="0"/>
              </a:rPr>
              <a:t>agua</a:t>
            </a:r>
            <a:endParaRPr lang="en-US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CFE7FD-EAAA-F9E2-9348-10F9D211D83C}"/>
              </a:ext>
            </a:extLst>
          </p:cNvPr>
          <p:cNvSpPr txBox="1"/>
          <p:nvPr/>
        </p:nvSpPr>
        <p:spPr>
          <a:xfrm>
            <a:off x="1147340" y="41586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1200" dirty="0" err="1">
                <a:latin typeface="Cavolini" panose="03000502040302020204" pitchFamily="66" charset="0"/>
                <a:cs typeface="Cavolini" panose="03000502040302020204" pitchFamily="66" charset="0"/>
              </a:rPr>
              <a:t>tenis</a:t>
            </a:r>
            <a:endParaRPr lang="en-US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933AE-E502-9886-2ABA-CC5B9D58E7AF}"/>
              </a:ext>
            </a:extLst>
          </p:cNvPr>
          <p:cNvSpPr txBox="1"/>
          <p:nvPr/>
        </p:nvSpPr>
        <p:spPr>
          <a:xfrm>
            <a:off x="5861409" y="4489967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1200" dirty="0" err="1">
                <a:latin typeface="Cavolini" panose="03000502040302020204" pitchFamily="66" charset="0"/>
                <a:cs typeface="Cavolini" panose="03000502040302020204" pitchFamily="66" charset="0"/>
              </a:rPr>
              <a:t>autobús</a:t>
            </a:r>
            <a:endParaRPr lang="en-US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CFE65-F6F4-95A3-FEB3-C3D1270A9E5A}"/>
              </a:ext>
            </a:extLst>
          </p:cNvPr>
          <p:cNvSpPr txBox="1"/>
          <p:nvPr/>
        </p:nvSpPr>
        <p:spPr>
          <a:xfrm>
            <a:off x="10767813" y="3752908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volini" panose="03000502040302020204" pitchFamily="66" charset="0"/>
                <a:cs typeface="Cavolini" panose="03000502040302020204" pitchFamily="66" charset="0"/>
              </a:rPr>
              <a:t>Bailar</a:t>
            </a:r>
          </a:p>
        </p:txBody>
      </p:sp>
    </p:spTree>
    <p:extLst>
      <p:ext uri="{BB962C8B-B14F-4D97-AF65-F5344CB8AC3E}">
        <p14:creationId xmlns:p14="http://schemas.microsoft.com/office/powerpoint/2010/main" val="330227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04AED-8274-DD44-2141-179C705D5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" r="7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528B21-6AC1-649C-181F-00595D362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1" b="97407" l="3834" r="98403">
                        <a14:foregroundMark x1="52875" y1="8752" x2="52875" y2="8752"/>
                        <a14:foregroundMark x1="49840" y1="5673" x2="49840" y2="5673"/>
                        <a14:foregroundMark x1="47923" y1="1621" x2="47923" y2="1621"/>
                        <a14:foregroundMark x1="83387" y1="71799" x2="83387" y2="71799"/>
                        <a14:foregroundMark x1="84824" y1="68720" x2="84824" y2="68720"/>
                        <a14:foregroundMark x1="84984" y1="68395" x2="87061" y2="68395"/>
                        <a14:foregroundMark x1="85942" y1="68558" x2="95048" y2="72934"/>
                        <a14:foregroundMark x1="97125" y1="77958" x2="98562" y2="84603"/>
                        <a14:foregroundMark x1="96486" y1="83306" x2="88019" y2="90438"/>
                        <a14:foregroundMark x1="87220" y1="74554" x2="82907" y2="88169"/>
                        <a14:foregroundMark x1="80192" y1="75365" x2="76358" y2="89627"/>
                        <a14:foregroundMark x1="75080" y1="87682" x2="82428" y2="94976"/>
                        <a14:foregroundMark x1="88179" y1="97407" x2="88179" y2="97407"/>
                        <a14:foregroundMark x1="88179" y1="96921" x2="88179" y2="96921"/>
                        <a14:foregroundMark x1="86581" y1="97245" x2="78435" y2="95462"/>
                        <a14:foregroundMark x1="78435" y1="95462" x2="78115" y2="95300"/>
                        <a14:foregroundMark x1="70927" y1="89627" x2="75559" y2="95948"/>
                        <a14:foregroundMark x1="10863" y1="69854" x2="3195" y2="78930"/>
                        <a14:foregroundMark x1="3195" y1="78930" x2="8307" y2="94003"/>
                        <a14:foregroundMark x1="8307" y1="94003" x2="9425" y2="95300"/>
                        <a14:foregroundMark x1="3834" y1="88979" x2="3994" y2="81848"/>
                        <a14:backgroundMark x1="45847" y1="72934" x2="45847" y2="72934"/>
                        <a14:backgroundMark x1="45208" y1="70502" x2="45208" y2="70502"/>
                        <a14:backgroundMark x1="34665" y1="25932" x2="34665" y2="25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6568" y="4260731"/>
            <a:ext cx="972957" cy="958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5D3C9E-A451-9296-8515-5697A8677A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8" b="31486" l="8514" r="93514">
                        <a14:foregroundMark x1="29189" y1="30135" x2="29189" y2="30135"/>
                        <a14:foregroundMark x1="28378" y1="27432" x2="26757" y2="31081"/>
                        <a14:foregroundMark x1="11622" y1="8378" x2="11757" y2="23514"/>
                        <a14:foregroundMark x1="11622" y1="5946" x2="11622" y2="5946"/>
                        <a14:foregroundMark x1="13514" y1="4324" x2="40811" y2="3919"/>
                        <a14:foregroundMark x1="40811" y1="3919" x2="48108" y2="3919"/>
                        <a14:foregroundMark x1="26892" y1="29324" x2="25946" y2="30676"/>
                        <a14:foregroundMark x1="25135" y1="26351" x2="25405" y2="29865"/>
                        <a14:foregroundMark x1="35270" y1="26757" x2="35541" y2="29595"/>
                        <a14:foregroundMark x1="38378" y1="27703" x2="33108" y2="30405"/>
                        <a14:foregroundMark x1="38378" y1="25405" x2="38378" y2="25405"/>
                        <a14:foregroundMark x1="8649" y1="23649" x2="8649" y2="23649"/>
                        <a14:foregroundMark x1="8514" y1="23243" x2="8514" y2="24189"/>
                        <a14:foregroundMark x1="16216" y1="3378" x2="16216" y2="3378"/>
                        <a14:foregroundMark x1="10946" y1="5270" x2="11351" y2="8649"/>
                        <a14:foregroundMark x1="10270" y1="4324" x2="9189" y2="8514"/>
                        <a14:foregroundMark x1="34459" y1="2973" x2="49865" y2="2838"/>
                        <a14:foregroundMark x1="49865" y1="2838" x2="83784" y2="2973"/>
                        <a14:foregroundMark x1="86757" y1="5000" x2="87568" y2="8649"/>
                        <a14:foregroundMark x1="87838" y1="5811" x2="87838" y2="5811"/>
                        <a14:foregroundMark x1="88378" y1="5811" x2="88378" y2="5811"/>
                        <a14:foregroundMark x1="88108" y1="4865" x2="89324" y2="21892"/>
                        <a14:foregroundMark x1="93514" y1="15135" x2="93514" y2="15135"/>
                        <a14:foregroundMark x1="89324" y1="10405" x2="89324" y2="10405"/>
                        <a14:foregroundMark x1="89730" y1="19730" x2="90000" y2="19730"/>
                        <a14:foregroundMark x1="90541" y1="20405" x2="90541" y2="20405"/>
                        <a14:foregroundMark x1="90000" y1="17432" x2="90000" y2="16081"/>
                        <a14:foregroundMark x1="90135" y1="15946" x2="90270" y2="17838"/>
                        <a14:foregroundMark x1="77432" y1="27838" x2="72568" y2="31486"/>
                      </a14:backgroundRemoval>
                    </a14:imgEffect>
                  </a14:imgLayer>
                </a14:imgProps>
              </a:ext>
            </a:extLst>
          </a:blip>
          <a:srcRect l="4951" r="2973" b="66505"/>
          <a:stretch/>
        </p:blipFill>
        <p:spPr>
          <a:xfrm>
            <a:off x="4843320" y="2012948"/>
            <a:ext cx="2005155" cy="729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D475A-0552-113D-A86B-D624C181F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6081" y1="29595" x2="56081" y2="29595"/>
                        <a14:foregroundMark x1="83514" y1="41486" x2="83514" y2="414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1900" y="-240403"/>
            <a:ext cx="1431028" cy="1431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DB38DE-3FCA-1B7E-A013-CC853BBE08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73" b="96102" l="3000" r="97889">
                        <a14:foregroundMark x1="8889" y1="43898" x2="3778" y2="71695"/>
                        <a14:foregroundMark x1="3778" y1="71695" x2="3778" y2="72203"/>
                        <a14:foregroundMark x1="12889" y1="42881" x2="12889" y2="42881"/>
                        <a14:foregroundMark x1="12000" y1="37797" x2="12889" y2="44746"/>
                        <a14:foregroundMark x1="33333" y1="37797" x2="39889" y2="40847"/>
                        <a14:foregroundMark x1="39889" y1="40847" x2="45778" y2="68136"/>
                        <a14:foregroundMark x1="45778" y1="68136" x2="38556" y2="91695"/>
                        <a14:foregroundMark x1="38556" y1="91695" x2="35000" y2="93390"/>
                        <a14:foregroundMark x1="62444" y1="86610" x2="67111" y2="92203"/>
                        <a14:foregroundMark x1="67111" y1="92203" x2="78000" y2="96271"/>
                        <a14:foregroundMark x1="78000" y1="96271" x2="78667" y2="95932"/>
                        <a14:foregroundMark x1="54000" y1="46780" x2="53556" y2="47627"/>
                        <a14:foregroundMark x1="57111" y1="46780" x2="54778" y2="47288"/>
                        <a14:foregroundMark x1="92000" y1="46610" x2="93667" y2="66441"/>
                        <a14:foregroundMark x1="97889" y1="65424" x2="97889" y2="65424"/>
                        <a14:foregroundMark x1="42556" y1="6949" x2="42556" y2="6949"/>
                        <a14:foregroundMark x1="31889" y1="3898" x2="31889" y2="3898"/>
                        <a14:foregroundMark x1="20444" y1="3220" x2="20444" y2="3220"/>
                        <a14:foregroundMark x1="31778" y1="2542" x2="31778" y2="2542"/>
                        <a14:foregroundMark x1="3000" y1="15424" x2="3000" y2="15424"/>
                        <a14:foregroundMark x1="3222" y1="60169" x2="3222" y2="60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6558" y="1009372"/>
            <a:ext cx="552975" cy="362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E7634-C326-2C9D-BADD-D49E0CCD7D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73" b="96102" l="3000" r="97889">
                        <a14:foregroundMark x1="8889" y1="43898" x2="3778" y2="71695"/>
                        <a14:foregroundMark x1="3778" y1="71695" x2="3778" y2="72203"/>
                        <a14:foregroundMark x1="12889" y1="42881" x2="12889" y2="42881"/>
                        <a14:foregroundMark x1="12000" y1="37797" x2="12889" y2="44746"/>
                        <a14:foregroundMark x1="33333" y1="37797" x2="39889" y2="40847"/>
                        <a14:foregroundMark x1="39889" y1="40847" x2="45778" y2="68136"/>
                        <a14:foregroundMark x1="45778" y1="68136" x2="38556" y2="91695"/>
                        <a14:foregroundMark x1="38556" y1="91695" x2="35000" y2="93390"/>
                        <a14:foregroundMark x1="62444" y1="86610" x2="67111" y2="92203"/>
                        <a14:foregroundMark x1="67111" y1="92203" x2="78000" y2="96271"/>
                        <a14:foregroundMark x1="78000" y1="96271" x2="78667" y2="95932"/>
                        <a14:foregroundMark x1="54000" y1="46780" x2="53556" y2="47627"/>
                        <a14:foregroundMark x1="57111" y1="46780" x2="54778" y2="47288"/>
                        <a14:foregroundMark x1="92000" y1="46610" x2="93667" y2="66441"/>
                        <a14:foregroundMark x1="97889" y1="65424" x2="97889" y2="65424"/>
                        <a14:foregroundMark x1="42556" y1="6949" x2="42556" y2="6949"/>
                        <a14:foregroundMark x1="31889" y1="3898" x2="31889" y2="3898"/>
                        <a14:foregroundMark x1="20444" y1="3220" x2="20444" y2="3220"/>
                        <a14:foregroundMark x1="31778" y1="2542" x2="31778" y2="2542"/>
                        <a14:foregroundMark x1="3000" y1="15424" x2="3000" y2="15424"/>
                        <a14:foregroundMark x1="3222" y1="60169" x2="3222" y2="60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0958" y="1754049"/>
            <a:ext cx="552975" cy="362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E325A-D191-6D6B-5649-77BFF1C45A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73" b="96102" l="3000" r="97889">
                        <a14:foregroundMark x1="8889" y1="43898" x2="3778" y2="71695"/>
                        <a14:foregroundMark x1="3778" y1="71695" x2="3778" y2="72203"/>
                        <a14:foregroundMark x1="12889" y1="42881" x2="12889" y2="42881"/>
                        <a14:foregroundMark x1="12000" y1="37797" x2="12889" y2="44746"/>
                        <a14:foregroundMark x1="33333" y1="37797" x2="39889" y2="40847"/>
                        <a14:foregroundMark x1="39889" y1="40847" x2="45778" y2="68136"/>
                        <a14:foregroundMark x1="45778" y1="68136" x2="38556" y2="91695"/>
                        <a14:foregroundMark x1="38556" y1="91695" x2="35000" y2="93390"/>
                        <a14:foregroundMark x1="62444" y1="86610" x2="67111" y2="92203"/>
                        <a14:foregroundMark x1="67111" y1="92203" x2="78000" y2="96271"/>
                        <a14:foregroundMark x1="78000" y1="96271" x2="78667" y2="95932"/>
                        <a14:foregroundMark x1="54000" y1="46780" x2="53556" y2="47627"/>
                        <a14:foregroundMark x1="57111" y1="46780" x2="54778" y2="47288"/>
                        <a14:foregroundMark x1="92000" y1="46610" x2="93667" y2="66441"/>
                        <a14:foregroundMark x1="97889" y1="65424" x2="97889" y2="65424"/>
                        <a14:foregroundMark x1="42556" y1="6949" x2="42556" y2="6949"/>
                        <a14:foregroundMark x1="31889" y1="3898" x2="31889" y2="3898"/>
                        <a14:foregroundMark x1="20444" y1="3220" x2="20444" y2="3220"/>
                        <a14:foregroundMark x1="31778" y1="2542" x2="31778" y2="2542"/>
                        <a14:foregroundMark x1="3000" y1="15424" x2="3000" y2="15424"/>
                        <a14:foregroundMark x1="3222" y1="60169" x2="3222" y2="60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7704" y="2527908"/>
            <a:ext cx="552975" cy="362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D22B09-F9E4-362D-538A-E49BA63629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73" b="96102" l="3000" r="97889">
                        <a14:foregroundMark x1="8889" y1="43898" x2="3778" y2="71695"/>
                        <a14:foregroundMark x1="3778" y1="71695" x2="3778" y2="72203"/>
                        <a14:foregroundMark x1="12889" y1="42881" x2="12889" y2="42881"/>
                        <a14:foregroundMark x1="12000" y1="37797" x2="12889" y2="44746"/>
                        <a14:foregroundMark x1="33333" y1="37797" x2="39889" y2="40847"/>
                        <a14:foregroundMark x1="39889" y1="40847" x2="45778" y2="68136"/>
                        <a14:foregroundMark x1="45778" y1="68136" x2="38556" y2="91695"/>
                        <a14:foregroundMark x1="38556" y1="91695" x2="35000" y2="93390"/>
                        <a14:foregroundMark x1="62444" y1="86610" x2="67111" y2="92203"/>
                        <a14:foregroundMark x1="67111" y1="92203" x2="78000" y2="96271"/>
                        <a14:foregroundMark x1="78000" y1="96271" x2="78667" y2="95932"/>
                        <a14:foregroundMark x1="54000" y1="46780" x2="53556" y2="47627"/>
                        <a14:foregroundMark x1="57111" y1="46780" x2="54778" y2="47288"/>
                        <a14:foregroundMark x1="92000" y1="46610" x2="93667" y2="66441"/>
                        <a14:foregroundMark x1="97889" y1="65424" x2="97889" y2="65424"/>
                        <a14:foregroundMark x1="42556" y1="6949" x2="42556" y2="6949"/>
                        <a14:foregroundMark x1="31889" y1="3898" x2="31889" y2="3898"/>
                        <a14:foregroundMark x1="20444" y1="3220" x2="20444" y2="3220"/>
                        <a14:foregroundMark x1="31778" y1="2542" x2="31778" y2="2542"/>
                        <a14:foregroundMark x1="3000" y1="15424" x2="3000" y2="15424"/>
                        <a14:foregroundMark x1="3222" y1="60169" x2="3222" y2="60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7696" y="68851"/>
            <a:ext cx="552975" cy="362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704E85-CF24-5FCF-173C-12A52A2291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4" b="89936" l="9904" r="92492">
                        <a14:foregroundMark x1="34665" y1="27796" x2="36262" y2="46326"/>
                        <a14:foregroundMark x1="36581" y1="51757" x2="36581" y2="51757"/>
                        <a14:foregroundMark x1="37700" y1="57508" x2="39554" y2="63851"/>
                        <a14:foregroundMark x1="31629" y1="60703" x2="31310" y2="61821"/>
                        <a14:foregroundMark x1="31310" y1="54633" x2="30990" y2="65974"/>
                        <a14:foregroundMark x1="32748" y1="42013" x2="30990" y2="42173"/>
                        <a14:foregroundMark x1="34185" y1="24441" x2="34185" y2="24441"/>
                        <a14:foregroundMark x1="33866" y1="34665" x2="34026" y2="39936"/>
                        <a14:foregroundMark x1="62300" y1="25879" x2="61661" y2="60863"/>
                        <a14:foregroundMark x1="61182" y1="24441" x2="61182" y2="24441"/>
                        <a14:foregroundMark x1="60383" y1="60703" x2="60863" y2="67732"/>
                        <a14:foregroundMark x1="53994" y1="67412" x2="53994" y2="67412"/>
                        <a14:foregroundMark x1="54313" y1="64058" x2="53834" y2="67572"/>
                        <a14:foregroundMark x1="52396" y1="65655" x2="51757" y2="67732"/>
                        <a14:foregroundMark x1="53514" y1="64856" x2="53514" y2="64856"/>
                        <a14:foregroundMark x1="82268" y1="30511" x2="84185" y2="50000"/>
                        <a14:foregroundMark x1="84185" y1="50000" x2="89297" y2="58786"/>
                        <a14:foregroundMark x1="89297" y1="58786" x2="89936" y2="61502"/>
                        <a14:foregroundMark x1="81789" y1="28594" x2="81789" y2="28594"/>
                        <a14:foregroundMark x1="77316" y1="52556" x2="77316" y2="52556"/>
                        <a14:foregroundMark x1="78275" y1="57827" x2="76038" y2="66773"/>
                        <a14:foregroundMark x1="89137" y1="60383" x2="89297" y2="66933"/>
                        <a14:foregroundMark x1="88658" y1="52875" x2="88658" y2="52875"/>
                        <a14:foregroundMark x1="17732" y1="26997" x2="15974" y2="47444"/>
                        <a14:foregroundMark x1="15974" y1="47444" x2="12939" y2="55112"/>
                        <a14:foregroundMark x1="19306" y1="65335" x2="19329" y2="65815"/>
                        <a14:foregroundMark x1="19010" y1="59265" x2="19306" y2="65335"/>
                        <a14:foregroundMark x1="12620" y1="56230" x2="12300" y2="62939"/>
                        <a14:foregroundMark x1="17732" y1="25240" x2="17732" y2="25240"/>
                        <a14:foregroundMark x1="11981" y1="70767" x2="11981" y2="70767"/>
                        <a14:foregroundMark x1="12300" y1="68051" x2="12300" y2="68051"/>
                        <a14:foregroundMark x1="92332" y1="72045" x2="92332" y2="72045"/>
                        <a14:backgroundMark x1="11502" y1="77955" x2="36581" y2="77796"/>
                        <a14:backgroundMark x1="36581" y1="77796" x2="37380" y2="77796"/>
                        <a14:backgroundMark x1="37859" y1="76518" x2="24441" y2="78754"/>
                        <a14:backgroundMark x1="23163" y1="65655" x2="23323" y2="79393"/>
                        <a14:backgroundMark x1="26358" y1="64856" x2="27476" y2="81949"/>
                        <a14:backgroundMark x1="34026" y1="64217" x2="37859" y2="83706"/>
                        <a14:backgroundMark x1="42812" y1="64058" x2="46326" y2="82748"/>
                        <a14:backgroundMark x1="46805" y1="65335" x2="50479" y2="81629"/>
                        <a14:backgroundMark x1="40735" y1="66933" x2="40735" y2="66933"/>
                        <a14:backgroundMark x1="39936" y1="65176" x2="39776" y2="65974"/>
                        <a14:backgroundMark x1="39776" y1="68371" x2="39936" y2="64537"/>
                        <a14:backgroundMark x1="40575" y1="66454" x2="41374" y2="67572"/>
                        <a14:backgroundMark x1="40575" y1="68371" x2="40735" y2="63578"/>
                        <a14:backgroundMark x1="40096" y1="65495" x2="40096" y2="66933"/>
                        <a14:backgroundMark x1="40575" y1="63738" x2="40895" y2="66613"/>
                        <a14:backgroundMark x1="17252" y1="65335" x2="17252" y2="65335"/>
                        <a14:backgroundMark x1="69808" y1="66134" x2="68051" y2="76677"/>
                        <a14:backgroundMark x1="62939" y1="77157" x2="50479" y2="79553"/>
                        <a14:backgroundMark x1="49042" y1="74441" x2="93131" y2="76038"/>
                        <a14:backgroundMark x1="93291" y1="66613" x2="94569" y2="72045"/>
                        <a14:backgroundMark x1="82907" y1="65335" x2="82907" y2="74441"/>
                        <a14:backgroundMark x1="69649" y1="65974" x2="65335" y2="7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96" y="3905251"/>
            <a:ext cx="2167470" cy="2167470"/>
          </a:xfrm>
          <a:prstGeom prst="rect">
            <a:avLst/>
          </a:prstGeom>
        </p:spPr>
      </p:pic>
      <p:pic>
        <p:nvPicPr>
          <p:cNvPr id="13" name="Picture 6" descr="Free vector hand drawn flamenco dance illustration">
            <a:extLst>
              <a:ext uri="{FF2B5EF4-FFF2-40B4-BE49-F238E27FC236}">
                <a16:creationId xmlns:a16="http://schemas.microsoft.com/office/drawing/2014/main" id="{23DFE9F3-FA29-D245-1722-E6D65FCC5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70" b="91534" l="9585" r="89617">
                        <a14:foregroundMark x1="64537" y1="9585" x2="64537" y2="9585"/>
                        <a14:foregroundMark x1="66773" y1="6230" x2="66773" y2="6230"/>
                        <a14:foregroundMark x1="64058" y1="91534" x2="64058" y2="91534"/>
                        <a14:foregroundMark x1="26358" y1="91374" x2="26358" y2="91374"/>
                        <a14:backgroundMark x1="69968" y1="90575" x2="72364" y2="9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4612">
            <a:off x="4976575" y="2761034"/>
            <a:ext cx="1499697" cy="149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382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kyline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7E94832E-F72B-D0DF-DF25-F0CCE7B92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6" b="123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A611D2D-3191-D001-FBE9-E7156C569BC4}"/>
              </a:ext>
            </a:extLst>
          </p:cNvPr>
          <p:cNvSpPr/>
          <p:nvPr/>
        </p:nvSpPr>
        <p:spPr>
          <a:xfrm>
            <a:off x="2278911" y="1196162"/>
            <a:ext cx="7634177" cy="44656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3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9CF0B-6417-71BA-20C0-DCB5336D6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24427" b="-1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BF3C1-B6AB-F807-9DF6-CF7F3EA06C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5" r="20883" b="1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245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E8E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E8E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5DE68-47EE-FDA1-3599-74DD37D1A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444" y="3748194"/>
            <a:ext cx="3355155" cy="2471631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AD243-C085-A8E9-6062-A81C2E9A8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7334" y="632502"/>
            <a:ext cx="3145374" cy="248319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034E3-A82D-2B19-6835-6DE20B34E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7666" y="1070186"/>
            <a:ext cx="6290169" cy="4717628"/>
          </a:xfrm>
          <a:prstGeom prst="rect">
            <a:avLst/>
          </a:prstGeom>
          <a:noFill/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C08765C8-8E91-25C6-3241-CCE4739BC9C3}"/>
              </a:ext>
            </a:extLst>
          </p:cNvPr>
          <p:cNvSpPr txBox="1"/>
          <p:nvPr/>
        </p:nvSpPr>
        <p:spPr>
          <a:xfrm>
            <a:off x="7406229" y="557284"/>
            <a:ext cx="2021205" cy="40386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Throne room</a:t>
            </a:r>
            <a:endParaRPr lang="en-US" sz="1100" dirty="0"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26366EAC-4EE8-6967-5525-CAD910D5A49F}"/>
              </a:ext>
            </a:extLst>
          </p:cNvPr>
          <p:cNvSpPr txBox="1"/>
          <p:nvPr/>
        </p:nvSpPr>
        <p:spPr>
          <a:xfrm>
            <a:off x="1826121" y="3237696"/>
            <a:ext cx="1447800" cy="36576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Interior</a:t>
            </a:r>
            <a:endParaRPr lang="en-US" sz="1100" dirty="0"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5222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0D4E0-5DAB-9468-590B-2E9BA9BB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53" y="1446291"/>
            <a:ext cx="3406830" cy="39654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33DA911F-D7D0-48B3-1154-6943CB1B6DE8}"/>
              </a:ext>
            </a:extLst>
          </p:cNvPr>
          <p:cNvSpPr txBox="1"/>
          <p:nvPr/>
        </p:nvSpPr>
        <p:spPr>
          <a:xfrm>
            <a:off x="5247586" y="2991772"/>
            <a:ext cx="6461760" cy="8744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Juan &amp; Sofia Carlos, Spain King &amp; Queen since 1975</a:t>
            </a:r>
            <a:endParaRPr lang="en-US" sz="1100" dirty="0"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764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659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CE3BE-3AB5-498A-2C3A-6D4D192B6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204" y="643467"/>
            <a:ext cx="3667634" cy="247565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659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E6C90-706F-1B56-C37E-B387CE25C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4039548"/>
            <a:ext cx="3854945" cy="1888923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483C0-20A7-8F2B-850D-00618A034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032248"/>
            <a:ext cx="6410084" cy="4807563"/>
          </a:xfrm>
          <a:prstGeom prst="rect">
            <a:avLst/>
          </a:prstGeom>
          <a:noFill/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6C03E725-F90B-B8B0-8DF2-8C8D30FF6B3D}"/>
              </a:ext>
            </a:extLst>
          </p:cNvPr>
          <p:cNvSpPr txBox="1"/>
          <p:nvPr/>
        </p:nvSpPr>
        <p:spPr>
          <a:xfrm>
            <a:off x="6828320" y="525061"/>
            <a:ext cx="3042972" cy="4572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Alcanzar</a:t>
            </a:r>
            <a:r>
              <a:rPr lang="en-US" sz="20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de Segovia</a:t>
            </a:r>
            <a:endParaRPr lang="en-US" sz="1100" dirty="0"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257C2A08-34D1-3039-5209-20EEF23BF4E8}"/>
              </a:ext>
            </a:extLst>
          </p:cNvPr>
          <p:cNvSpPr txBox="1"/>
          <p:nvPr/>
        </p:nvSpPr>
        <p:spPr>
          <a:xfrm>
            <a:off x="1460576" y="3645746"/>
            <a:ext cx="2178889" cy="35172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Mallorca, Spain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125AD09D-6919-1FA5-FF71-888C9F94DE89}"/>
              </a:ext>
            </a:extLst>
          </p:cNvPr>
          <p:cNvSpPr txBox="1"/>
          <p:nvPr/>
        </p:nvSpPr>
        <p:spPr>
          <a:xfrm>
            <a:off x="1902967" y="436034"/>
            <a:ext cx="1294106" cy="25146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Manzanares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89001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5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lhambra&#10;&#10;Description automatically generated">
            <a:extLst>
              <a:ext uri="{FF2B5EF4-FFF2-40B4-BE49-F238E27FC236}">
                <a16:creationId xmlns:a16="http://schemas.microsoft.com/office/drawing/2014/main" id="{A8C4BB23-4FF9-C438-48C5-0D43F3FE9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142" y="643467"/>
            <a:ext cx="3046957" cy="2475653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Water fountain in a courtyard&#10;&#10;Description automatically generated">
            <a:extLst>
              <a:ext uri="{FF2B5EF4-FFF2-40B4-BE49-F238E27FC236}">
                <a16:creationId xmlns:a16="http://schemas.microsoft.com/office/drawing/2014/main" id="{6500477B-8DE2-5DD0-FA00-6C01980BB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664970"/>
            <a:ext cx="3252903" cy="2439677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building&#10;&#10;Description automatically generated">
            <a:extLst>
              <a:ext uri="{FF2B5EF4-FFF2-40B4-BE49-F238E27FC236}">
                <a16:creationId xmlns:a16="http://schemas.microsoft.com/office/drawing/2014/main" id="{A3478F88-E9F8-2BA0-782D-FA4A9ED22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8159" y="3748194"/>
            <a:ext cx="1853723" cy="2471631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lhambra with a pool of water&#10;&#10;Description automatically generated">
            <a:extLst>
              <a:ext uri="{FF2B5EF4-FFF2-40B4-BE49-F238E27FC236}">
                <a16:creationId xmlns:a16="http://schemas.microsoft.com/office/drawing/2014/main" id="{3CB37CEC-8ADE-D2E1-D27F-8B9321558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999399"/>
            <a:ext cx="3252903" cy="4873262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stle on a hill with trees with Alhambra in the background&#10;&#10;Description automatically generated">
            <a:extLst>
              <a:ext uri="{FF2B5EF4-FFF2-40B4-BE49-F238E27FC236}">
                <a16:creationId xmlns:a16="http://schemas.microsoft.com/office/drawing/2014/main" id="{FFC6734F-86C7-7285-50C9-A6717D710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3970992"/>
            <a:ext cx="3252903" cy="2033064"/>
          </a:xfrm>
          <a:prstGeom prst="rect">
            <a:avLst/>
          </a:prstGeom>
          <a:noFill/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D74E88B9-2989-F441-55EF-EEF295AC8667}"/>
              </a:ext>
            </a:extLst>
          </p:cNvPr>
          <p:cNvSpPr txBox="1"/>
          <p:nvPr/>
        </p:nvSpPr>
        <p:spPr>
          <a:xfrm>
            <a:off x="5278525" y="38516"/>
            <a:ext cx="1634950" cy="36310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Alhambra</a:t>
            </a:r>
            <a:endParaRPr lang="en-US" dirty="0"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6540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reet with buildings and people walking on it&#10;&#10;Description automatically generated">
            <a:extLst>
              <a:ext uri="{FF2B5EF4-FFF2-40B4-BE49-F238E27FC236}">
                <a16:creationId xmlns:a16="http://schemas.microsoft.com/office/drawing/2014/main" id="{B9DC8303-7825-69A4-D0BA-1F678A1BB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" b="142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FB5048-1065-B3FD-84D0-2ED4CB405ABC}"/>
              </a:ext>
            </a:extLst>
          </p:cNvPr>
          <p:cNvSpPr/>
          <p:nvPr/>
        </p:nvSpPr>
        <p:spPr>
          <a:xfrm>
            <a:off x="2459804" y="990253"/>
            <a:ext cx="7512121" cy="50728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E50DA-09E5-1B5C-3A3B-AB0A72058FD9}"/>
              </a:ext>
            </a:extLst>
          </p:cNvPr>
          <p:cNvSpPr txBox="1"/>
          <p:nvPr/>
        </p:nvSpPr>
        <p:spPr>
          <a:xfrm>
            <a:off x="3123343" y="2130961"/>
            <a:ext cx="61850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correr en España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gesture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running in place) </a:t>
            </a:r>
          </a:p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pasear en Madrid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clap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</a:p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jugar en España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gesture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kick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bailar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Bailar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Bailar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9E421-210C-47FF-A0FF-053CEBA5431E}"/>
              </a:ext>
            </a:extLst>
          </p:cNvPr>
          <p:cNvSpPr txBox="1"/>
          <p:nvPr/>
        </p:nvSpPr>
        <p:spPr>
          <a:xfrm>
            <a:off x="3928152" y="1576322"/>
            <a:ext cx="433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(To the tune of “My Bonnie”)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92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1B195-4CC4-7708-C727-4F0951481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66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lue circle with a thumb up and yellow emojis around it&#10;&#10;Description automatically generated">
            <a:extLst>
              <a:ext uri="{FF2B5EF4-FFF2-40B4-BE49-F238E27FC236}">
                <a16:creationId xmlns:a16="http://schemas.microsoft.com/office/drawing/2014/main" id="{9386B200-DBE0-CC70-56D6-9B608AB76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74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194</Words>
  <Application>Microsoft Office PowerPoint</Application>
  <PresentationFormat>Widescreen</PresentationFormat>
  <Paragraphs>55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Meiryo</vt:lpstr>
      <vt:lpstr>ADLaM Display</vt:lpstr>
      <vt:lpstr>Arial</vt:lpstr>
      <vt:lpstr>Calibri</vt:lpstr>
      <vt:lpstr>Calibri Light</vt:lpstr>
      <vt:lpstr>Cavolini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1</cp:revision>
  <dcterms:created xsi:type="dcterms:W3CDTF">2024-01-12T17:32:33Z</dcterms:created>
  <dcterms:modified xsi:type="dcterms:W3CDTF">2024-01-12T18:23:39Z</dcterms:modified>
</cp:coreProperties>
</file>