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0729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00261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56760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3596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45360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0999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0189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9732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82750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6552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3549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905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41967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87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8240A66-B7BE-4CD5-98D4-EE7D67449C2D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7F5AAD5-DAE4-4FE1-AEBD-15FD8491E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6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ransition spd="slow">
    <p:cover/>
  </p:transition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zitacuaro.com/noticias/michoacan/michoacan-es-lider-nacional-en-produccion-de-limon-mexicano/5373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peekintomykitchen.com/2014/01/roasted-tomatillo-salsa-salsa-verde-for.html" TargetMode="Externa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elebratinglatinfood.blogspot.com/2010_09_01_archive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boutespanol.com/10-alimentos-buenos-para-la-diabetes-2123497" TargetMode="Externa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lgourmeturbano.blogspot.com/search/label/panader%C3%ADa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lickr.com/photos/elsiehui/15668813681" TargetMode="Externa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irculodeestudios-centrohistorico.blogspot.com/2013/04/beneficios-de-comer-pescado-alarga-la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lickr.com/photos/polloasadoelhornero/5460981425/" TargetMode="Externa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1519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foodandspice.blogspot.com/2015/09/urad-dal-tomato-soup.html" TargetMode="Externa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dista.com/blog/2011/04/19/organic-egg-co-op-violates-federal-standards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cheese-png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wumpihum.blogspot.com/2015/07/blog-post_9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commons.wikimedia.org/wiki/File:Chocolate_Chip_Cookies_-_kimberlykv.jpg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ice-cream-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eudamorales.com.gt/agua-tesoro-para-la-salud-columna/" TargetMode="Externa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brewminate.com/how-to-up-your-home-coffee-game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bmj.com/content/366/bmj.l2408" TargetMode="Externa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economiablog.blogspot.com/2012/12/del-monopolio-la-competencia-perfecta.html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juice-png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ujermadreargentina.com.ar/blog/ir-a-la-verduleria-esa-aventura-diara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cpabarzuza.educacion.navarra.es/blog/latxabola/2018/01/16/cuento-el-tomate-y-las-zanahorias/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nceuponaplate.blogspot.com/2008/10/homemade-corn-tortillas.html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llwhitebackground.com/ice.html" TargetMode="Externa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alad-lettuce-tomatoes-healthy-1310865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freepngimg.com/png/35343-sweet-corn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onion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llwhitebackground.com/carrot-background-images.html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potato-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frutasgil.blogspot.com/2010/09/frutas-de-temporada-ecologicas.html" TargetMode="Externa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579404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gominolasdepetroleo.com/2015/01/el-hombre-que-raspaba-manzanas.html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orange-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pequespazos.blogspot.com/2011/09/investigando-fermentacion-da-uva.html" TargetMode="Externa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watermelon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educlasfpdiet.blogspot.com/2015/03/ensalasada-de-rucula-y-berros.html" TargetMode="Externa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recetasanticancer.com/2018/10/el-platano-un-aliado-para-nuestra-salud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pngall.com/pineapple-png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AA7BD-370A-44EC-94AB-954D69CB22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/>
              <a:t>Unidad 17 </a:t>
            </a:r>
            <a:br>
              <a:rPr lang="en-US" sz="7200" dirty="0"/>
            </a:br>
            <a:r>
              <a:rPr lang="en-US" sz="7200" dirty="0"/>
              <a:t>¿</a:t>
            </a:r>
            <a:r>
              <a:rPr lang="en-US" sz="7200" dirty="0" err="1"/>
              <a:t>Qué</a:t>
            </a:r>
            <a:r>
              <a:rPr lang="en-US" sz="7200" dirty="0"/>
              <a:t> </a:t>
            </a:r>
            <a:r>
              <a:rPr lang="en-US" sz="7200" dirty="0" err="1"/>
              <a:t>te</a:t>
            </a:r>
            <a:r>
              <a:rPr lang="en-US" sz="7200" dirty="0"/>
              <a:t> </a:t>
            </a:r>
            <a:r>
              <a:rPr lang="en-US" sz="7200" dirty="0" err="1"/>
              <a:t>gusta</a:t>
            </a:r>
            <a:r>
              <a:rPr lang="en-US" sz="7200" dirty="0"/>
              <a:t> comer?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2AA2F-352D-4C5C-90A3-4AE0D50ED0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en-US" sz="3200" dirty="0"/>
              <a:t>Maestra Emma Garcia</a:t>
            </a:r>
          </a:p>
        </p:txBody>
      </p:sp>
    </p:spTree>
    <p:extLst>
      <p:ext uri="{BB962C8B-B14F-4D97-AF65-F5344CB8AC3E}">
        <p14:creationId xmlns:p14="http://schemas.microsoft.com/office/powerpoint/2010/main" val="4226739091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limón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salsa</a:t>
            </a:r>
          </a:p>
        </p:txBody>
      </p:sp>
      <p:pic>
        <p:nvPicPr>
          <p:cNvPr id="11" name="Content Placeholder 10" descr="A picture containing green, cut, citrus, sliced&#10;&#10;Description automatically generated">
            <a:extLst>
              <a:ext uri="{FF2B5EF4-FFF2-40B4-BE49-F238E27FC236}">
                <a16:creationId xmlns:a16="http://schemas.microsoft.com/office/drawing/2014/main" id="{AEF9ECD7-CC57-4F03-B471-98F182D4FE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388" y="2845040"/>
            <a:ext cx="5189537" cy="2922108"/>
          </a:xfrm>
        </p:spPr>
      </p:pic>
      <p:pic>
        <p:nvPicPr>
          <p:cNvPr id="14" name="Content Placeholder 13" descr="A picture containing plate, food, indoor, dish&#10;&#10;Description automatically generated">
            <a:extLst>
              <a:ext uri="{FF2B5EF4-FFF2-40B4-BE49-F238E27FC236}">
                <a16:creationId xmlns:a16="http://schemas.microsoft.com/office/drawing/2014/main" id="{84211524-F506-43E9-B1BD-108A3556B9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08723" y="2751137"/>
            <a:ext cx="3566160" cy="3307615"/>
          </a:xfrm>
        </p:spPr>
      </p:pic>
    </p:spTree>
    <p:extLst>
      <p:ext uri="{BB962C8B-B14F-4D97-AF65-F5344CB8AC3E}">
        <p14:creationId xmlns:p14="http://schemas.microsoft.com/office/powerpoint/2010/main" val="31195704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arroz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los frijoles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273AED-7FD9-43F8-AA8B-7384D87540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6722" y="2751137"/>
            <a:ext cx="4664868" cy="3109912"/>
          </a:xfrm>
        </p:spPr>
      </p:pic>
      <p:pic>
        <p:nvPicPr>
          <p:cNvPr id="17" name="Content Placeholder 16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61D4747C-1569-49D5-AD78-68F27ACA536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2791" y="2751138"/>
            <a:ext cx="4664868" cy="3109912"/>
          </a:xfrm>
        </p:spPr>
      </p:pic>
    </p:spTree>
    <p:extLst>
      <p:ext uri="{BB962C8B-B14F-4D97-AF65-F5344CB8AC3E}">
        <p14:creationId xmlns:p14="http://schemas.microsoft.com/office/powerpoint/2010/main" val="40651379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pan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carne</a:t>
            </a:r>
          </a:p>
        </p:txBody>
      </p:sp>
      <p:pic>
        <p:nvPicPr>
          <p:cNvPr id="11" name="Content Placeholder 10" descr="A picture containing nut, fruit, handwear, bread&#10;&#10;Description automatically generated">
            <a:extLst>
              <a:ext uri="{FF2B5EF4-FFF2-40B4-BE49-F238E27FC236}">
                <a16:creationId xmlns:a16="http://schemas.microsoft.com/office/drawing/2014/main" id="{25C5A7C1-7700-4AAF-A4F9-38A769A51A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6722" y="2751138"/>
            <a:ext cx="4664868" cy="3109912"/>
          </a:xfrm>
        </p:spPr>
      </p:pic>
      <p:pic>
        <p:nvPicPr>
          <p:cNvPr id="20" name="Content Placeholder 1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016300D5-A518-43C1-9851-416F3B6358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3929" y="2751138"/>
            <a:ext cx="4662591" cy="3109912"/>
          </a:xfrm>
        </p:spPr>
      </p:pic>
    </p:spTree>
    <p:extLst>
      <p:ext uri="{BB962C8B-B14F-4D97-AF65-F5344CB8AC3E}">
        <p14:creationId xmlns:p14="http://schemas.microsoft.com/office/powerpoint/2010/main" val="3020641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pescado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pollo</a:t>
            </a:r>
          </a:p>
        </p:txBody>
      </p:sp>
      <p:pic>
        <p:nvPicPr>
          <p:cNvPr id="10" name="Content Placeholder 9" descr="A picture containing plate, food, dish, snack food&#10;&#10;Description automatically generated">
            <a:extLst>
              <a:ext uri="{FF2B5EF4-FFF2-40B4-BE49-F238E27FC236}">
                <a16:creationId xmlns:a16="http://schemas.microsoft.com/office/drawing/2014/main" id="{E1349CF2-5AA4-4B21-B1EB-C26F28D17A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4887" y="2964931"/>
            <a:ext cx="4669537" cy="3109912"/>
          </a:xfrm>
        </p:spPr>
      </p:pic>
      <p:pic>
        <p:nvPicPr>
          <p:cNvPr id="14" name="Content Placeholder 13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C742B025-51F4-4069-8C8C-D2F322079C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09998" y="2954992"/>
            <a:ext cx="4572000" cy="3051808"/>
          </a:xfrm>
        </p:spPr>
      </p:pic>
    </p:spTree>
    <p:extLst>
      <p:ext uri="{BB962C8B-B14F-4D97-AF65-F5344CB8AC3E}">
        <p14:creationId xmlns:p14="http://schemas.microsoft.com/office/powerpoint/2010/main" val="38333164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sopa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yogur</a:t>
            </a:r>
            <a:endParaRPr lang="en-US" sz="4400" dirty="0"/>
          </a:p>
        </p:txBody>
      </p:sp>
      <p:pic>
        <p:nvPicPr>
          <p:cNvPr id="20" name="Content Placeholder 19" descr="A picture containing cup, table, food, plate&#10;&#10;Description automatically generated">
            <a:extLst>
              <a:ext uri="{FF2B5EF4-FFF2-40B4-BE49-F238E27FC236}">
                <a16:creationId xmlns:a16="http://schemas.microsoft.com/office/drawing/2014/main" id="{4108B33F-5B9E-44FA-A46E-C70C6298B3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91772" y="2684158"/>
            <a:ext cx="2926080" cy="3517659"/>
          </a:xfrm>
        </p:spPr>
      </p:pic>
      <p:pic>
        <p:nvPicPr>
          <p:cNvPr id="17" name="Content Placeholder 16" descr="A bowl of soup&#10;&#10;Description automatically generated">
            <a:extLst>
              <a:ext uri="{FF2B5EF4-FFF2-40B4-BE49-F238E27FC236}">
                <a16:creationId xmlns:a16="http://schemas.microsoft.com/office/drawing/2014/main" id="{75B51948-3486-4B68-935C-A11294C170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06536" y="3047137"/>
            <a:ext cx="4206240" cy="3154680"/>
          </a:xfrm>
        </p:spPr>
      </p:pic>
    </p:spTree>
    <p:extLst>
      <p:ext uri="{BB962C8B-B14F-4D97-AF65-F5344CB8AC3E}">
        <p14:creationId xmlns:p14="http://schemas.microsoft.com/office/powerpoint/2010/main" val="42186139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los huevos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queso</a:t>
            </a:r>
          </a:p>
        </p:txBody>
      </p:sp>
      <p:pic>
        <p:nvPicPr>
          <p:cNvPr id="10" name="Content Placeholder 9" descr="A group of eggs&#10;&#10;Description automatically generated with medium confidence">
            <a:extLst>
              <a:ext uri="{FF2B5EF4-FFF2-40B4-BE49-F238E27FC236}">
                <a16:creationId xmlns:a16="http://schemas.microsoft.com/office/drawing/2014/main" id="{9210C826-4CB2-40D0-AF1A-4577BC56D3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8543" y="2751138"/>
            <a:ext cx="4661226" cy="3109912"/>
          </a:xfrm>
        </p:spPr>
      </p:pic>
      <p:pic>
        <p:nvPicPr>
          <p:cNvPr id="19" name="Content Placeholder 18" descr="A picture containing cheese, food, butter&#10;&#10;Description automatically generated">
            <a:extLst>
              <a:ext uri="{FF2B5EF4-FFF2-40B4-BE49-F238E27FC236}">
                <a16:creationId xmlns:a16="http://schemas.microsoft.com/office/drawing/2014/main" id="{28CD888D-F5C9-406E-999C-F9D4AE2846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75946" y="2787441"/>
            <a:ext cx="3657600" cy="3657600"/>
          </a:xfrm>
        </p:spPr>
      </p:pic>
    </p:spTree>
    <p:extLst>
      <p:ext uri="{BB962C8B-B14F-4D97-AF65-F5344CB8AC3E}">
        <p14:creationId xmlns:p14="http://schemas.microsoft.com/office/powerpoint/2010/main" val="35842443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postre</a:t>
            </a:r>
            <a:r>
              <a:rPr lang="en-US" sz="440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las galletas</a:t>
            </a:r>
          </a:p>
        </p:txBody>
      </p:sp>
      <p:pic>
        <p:nvPicPr>
          <p:cNvPr id="11" name="Content Placeholder 10" descr="A picture containing plate, table, cake, food&#10;&#10;Description automatically generated">
            <a:extLst>
              <a:ext uri="{FF2B5EF4-FFF2-40B4-BE49-F238E27FC236}">
                <a16:creationId xmlns:a16="http://schemas.microsoft.com/office/drawing/2014/main" id="{3F63FCD5-49EC-4274-90AF-B60CC43918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887" y="2941936"/>
            <a:ext cx="5189537" cy="2919114"/>
          </a:xfrm>
        </p:spPr>
      </p:pic>
      <p:pic>
        <p:nvPicPr>
          <p:cNvPr id="20" name="Content Placeholder 19" descr="A group of cookies on a rack&#10;&#10;Description automatically generated with low confidence">
            <a:extLst>
              <a:ext uri="{FF2B5EF4-FFF2-40B4-BE49-F238E27FC236}">
                <a16:creationId xmlns:a16="http://schemas.microsoft.com/office/drawing/2014/main" id="{3B3C65B8-E492-42D1-AB9C-CD77375EEB3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44055" y="2751138"/>
            <a:ext cx="4682339" cy="3109912"/>
          </a:xfrm>
        </p:spPr>
      </p:pic>
    </p:spTree>
    <p:extLst>
      <p:ext uri="{BB962C8B-B14F-4D97-AF65-F5344CB8AC3E}">
        <p14:creationId xmlns:p14="http://schemas.microsoft.com/office/powerpoint/2010/main" val="38572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helado</a:t>
            </a:r>
            <a:r>
              <a:rPr lang="en-US" sz="4400" dirty="0"/>
              <a:t>/la </a:t>
            </a:r>
            <a:r>
              <a:rPr lang="en-US" sz="4400" dirty="0" err="1"/>
              <a:t>nieve</a:t>
            </a:r>
            <a:r>
              <a:rPr lang="en-US" sz="440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agua</a:t>
            </a:r>
            <a:endParaRPr lang="en-US" sz="4400" dirty="0"/>
          </a:p>
        </p:txBody>
      </p:sp>
      <p:pic>
        <p:nvPicPr>
          <p:cNvPr id="10" name="Content Placeholder 9" descr="A picture containing food, dessert, hand, cream&#10;&#10;Description automatically generated">
            <a:extLst>
              <a:ext uri="{FF2B5EF4-FFF2-40B4-BE49-F238E27FC236}">
                <a16:creationId xmlns:a16="http://schemas.microsoft.com/office/drawing/2014/main" id="{19659218-AF59-40D0-994E-9D3C127AFA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0936" y="3060783"/>
            <a:ext cx="2377440" cy="3350029"/>
          </a:xfrm>
        </p:spPr>
      </p:pic>
      <p:pic>
        <p:nvPicPr>
          <p:cNvPr id="17" name="Content Placeholder 16" descr="A picture containing indoor, glass, container&#10;&#10;Description automatically generated">
            <a:extLst>
              <a:ext uri="{FF2B5EF4-FFF2-40B4-BE49-F238E27FC236}">
                <a16:creationId xmlns:a16="http://schemas.microsoft.com/office/drawing/2014/main" id="{E893D48F-37CE-401C-B22F-A3D9160308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96991" y="2883073"/>
            <a:ext cx="2468880" cy="3527739"/>
          </a:xfrm>
        </p:spPr>
      </p:pic>
    </p:spTree>
    <p:extLst>
      <p:ext uri="{BB962C8B-B14F-4D97-AF65-F5344CB8AC3E}">
        <p14:creationId xmlns:p14="http://schemas.microsoft.com/office/powerpoint/2010/main" val="6816080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café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refresco</a:t>
            </a:r>
            <a:endParaRPr lang="en-US" sz="4400" dirty="0"/>
          </a:p>
        </p:txBody>
      </p:sp>
      <p:pic>
        <p:nvPicPr>
          <p:cNvPr id="11" name="Content Placeholder 10" descr="A cup of coffee with coffee beans&#10;&#10;Description automatically generated with medium confidence">
            <a:extLst>
              <a:ext uri="{FF2B5EF4-FFF2-40B4-BE49-F238E27FC236}">
                <a16:creationId xmlns:a16="http://schemas.microsoft.com/office/drawing/2014/main" id="{24D70DF1-0B35-4856-B76F-E239FA6662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388" y="2845947"/>
            <a:ext cx="5189537" cy="2920294"/>
          </a:xfrm>
        </p:spPr>
      </p:pic>
      <p:pic>
        <p:nvPicPr>
          <p:cNvPr id="14" name="Content Placeholder 13" descr="A group of cans&#10;&#10;Description automatically generated with low confidence">
            <a:extLst>
              <a:ext uri="{FF2B5EF4-FFF2-40B4-BE49-F238E27FC236}">
                <a16:creationId xmlns:a16="http://schemas.microsoft.com/office/drawing/2014/main" id="{D87AA5C2-A435-4817-AEFB-944C47D3FF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86150" y="2751138"/>
            <a:ext cx="4798149" cy="3109912"/>
          </a:xfrm>
        </p:spPr>
      </p:pic>
    </p:spTree>
    <p:extLst>
      <p:ext uri="{BB962C8B-B14F-4D97-AF65-F5344CB8AC3E}">
        <p14:creationId xmlns:p14="http://schemas.microsoft.com/office/powerpoint/2010/main" val="42507704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leche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jugo</a:t>
            </a:r>
          </a:p>
        </p:txBody>
      </p:sp>
      <p:pic>
        <p:nvPicPr>
          <p:cNvPr id="28" name="Content Placeholder 27" descr="A picture containing cup, beverage, milk&#10;&#10;Description automatically generated">
            <a:extLst>
              <a:ext uri="{FF2B5EF4-FFF2-40B4-BE49-F238E27FC236}">
                <a16:creationId xmlns:a16="http://schemas.microsoft.com/office/drawing/2014/main" id="{0C829B93-B32C-4D70-8090-B56C5195A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388" y="2847544"/>
            <a:ext cx="5189537" cy="2917099"/>
          </a:xfrm>
        </p:spPr>
      </p:pic>
      <p:pic>
        <p:nvPicPr>
          <p:cNvPr id="25" name="Content Placeholder 24" descr="A picture containing orange, food, fruit, oranges&#10;&#10;Description automatically generated">
            <a:extLst>
              <a:ext uri="{FF2B5EF4-FFF2-40B4-BE49-F238E27FC236}">
                <a16:creationId xmlns:a16="http://schemas.microsoft.com/office/drawing/2014/main" id="{6CE924DA-2074-411A-A517-F4C63C0C77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73872" y="2751138"/>
            <a:ext cx="3222706" cy="3109912"/>
          </a:xfrm>
        </p:spPr>
      </p:pic>
    </p:spTree>
    <p:extLst>
      <p:ext uri="{BB962C8B-B14F-4D97-AF65-F5344CB8AC3E}">
        <p14:creationId xmlns:p14="http://schemas.microsoft.com/office/powerpoint/2010/main" val="3816684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las </a:t>
            </a:r>
            <a:r>
              <a:rPr lang="en-US" sz="4400" dirty="0" err="1"/>
              <a:t>verduras</a:t>
            </a:r>
            <a:endParaRPr lang="en-US" sz="4400" dirty="0"/>
          </a:p>
        </p:txBody>
      </p:sp>
      <p:pic>
        <p:nvPicPr>
          <p:cNvPr id="8" name="Content Placeholder 7" descr="A group of vegetables&#10;&#10;Description automatically generated with medium confidence">
            <a:extLst>
              <a:ext uri="{FF2B5EF4-FFF2-40B4-BE49-F238E27FC236}">
                <a16:creationId xmlns:a16="http://schemas.microsoft.com/office/drawing/2014/main" id="{093D7131-611F-4FEA-B2EB-9ED57A53EF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4887" y="3044154"/>
            <a:ext cx="5189537" cy="276342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tomate</a:t>
            </a:r>
            <a:endParaRPr lang="en-US" sz="4400" dirty="0"/>
          </a:p>
        </p:txBody>
      </p:sp>
      <p:pic>
        <p:nvPicPr>
          <p:cNvPr id="11" name="Content Placeholder 10" descr="A red tomato with green stem&#10;&#10;Description automatically generated with medium confidence">
            <a:extLst>
              <a:ext uri="{FF2B5EF4-FFF2-40B4-BE49-F238E27FC236}">
                <a16:creationId xmlns:a16="http://schemas.microsoft.com/office/drawing/2014/main" id="{3AA547BF-A407-4B7A-AC0F-0AB3969AAC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33575" y="3044154"/>
            <a:ext cx="3200400" cy="2850779"/>
          </a:xfrm>
        </p:spPr>
      </p:pic>
    </p:spTree>
    <p:extLst>
      <p:ext uri="{BB962C8B-B14F-4D97-AF65-F5344CB8AC3E}">
        <p14:creationId xmlns:p14="http://schemas.microsoft.com/office/powerpoint/2010/main" val="41908158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hielo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tortilla</a:t>
            </a:r>
          </a:p>
        </p:txBody>
      </p:sp>
      <p:pic>
        <p:nvPicPr>
          <p:cNvPr id="18" name="Content Placeholder 17" descr="A picture containing striped&#10;&#10;Description automatically generated">
            <a:extLst>
              <a:ext uri="{FF2B5EF4-FFF2-40B4-BE49-F238E27FC236}">
                <a16:creationId xmlns:a16="http://schemas.microsoft.com/office/drawing/2014/main" id="{92AF1647-75BD-4F85-92AF-6707C2DC47C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21822" y="2751138"/>
            <a:ext cx="2926080" cy="3601332"/>
          </a:xfrm>
        </p:spPr>
      </p:pic>
      <p:pic>
        <p:nvPicPr>
          <p:cNvPr id="15" name="Content Placeholder 14" descr="A picture containing indoor, glass, container, plastic&#10;&#10;Description automatically generated">
            <a:extLst>
              <a:ext uri="{FF2B5EF4-FFF2-40B4-BE49-F238E27FC236}">
                <a16:creationId xmlns:a16="http://schemas.microsoft.com/office/drawing/2014/main" id="{4185D1F0-A890-4D58-863D-52D8211589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35882" y="2751138"/>
            <a:ext cx="4146549" cy="3109912"/>
          </a:xfrm>
        </p:spPr>
      </p:pic>
    </p:spTree>
    <p:extLst>
      <p:ext uri="{BB962C8B-B14F-4D97-AF65-F5344CB8AC3E}">
        <p14:creationId xmlns:p14="http://schemas.microsoft.com/office/powerpoint/2010/main" val="25794302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ensalada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elote</a:t>
            </a:r>
            <a:endParaRPr lang="en-US" sz="4400" dirty="0"/>
          </a:p>
        </p:txBody>
      </p:sp>
      <p:pic>
        <p:nvPicPr>
          <p:cNvPr id="12" name="Content Placeholder 11" descr="A picture containing food, salad, vegetable, dish&#10;&#10;Description automatically generated">
            <a:extLst>
              <a:ext uri="{FF2B5EF4-FFF2-40B4-BE49-F238E27FC236}">
                <a16:creationId xmlns:a16="http://schemas.microsoft.com/office/drawing/2014/main" id="{2F464E95-017E-4F2C-80A9-7BAD6C89FD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3656" y="2872365"/>
            <a:ext cx="4572000" cy="3048000"/>
          </a:xfrm>
        </p:spPr>
      </p:pic>
      <p:pic>
        <p:nvPicPr>
          <p:cNvPr id="15" name="Content Placeholder 14" descr="A group of corn on the cob&#10;&#10;Description automatically generated with medium confidence">
            <a:extLst>
              <a:ext uri="{FF2B5EF4-FFF2-40B4-BE49-F238E27FC236}">
                <a16:creationId xmlns:a16="http://schemas.microsoft.com/office/drawing/2014/main" id="{11660ACA-243F-4F65-A0D2-60104922E8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81586" y="2765684"/>
            <a:ext cx="4206240" cy="3154681"/>
          </a:xfrm>
        </p:spPr>
      </p:pic>
    </p:spTree>
    <p:extLst>
      <p:ext uri="{BB962C8B-B14F-4D97-AF65-F5344CB8AC3E}">
        <p14:creationId xmlns:p14="http://schemas.microsoft.com/office/powerpoint/2010/main" val="2757602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cebolla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zanahoria</a:t>
            </a:r>
            <a:endParaRPr lang="en-US" sz="4400" dirty="0"/>
          </a:p>
        </p:txBody>
      </p:sp>
      <p:pic>
        <p:nvPicPr>
          <p:cNvPr id="17" name="Content Placeholder 16" descr="A group of onions&#10;&#10;Description automatically generated with low confidence">
            <a:extLst>
              <a:ext uri="{FF2B5EF4-FFF2-40B4-BE49-F238E27FC236}">
                <a16:creationId xmlns:a16="http://schemas.microsoft.com/office/drawing/2014/main" id="{6CE1CB0F-D6E5-4B0E-8D44-1DAC1B02ED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7771" y="2969502"/>
            <a:ext cx="4663769" cy="3109912"/>
          </a:xfrm>
        </p:spPr>
      </p:pic>
      <p:pic>
        <p:nvPicPr>
          <p:cNvPr id="20" name="Content Placeholder 19" descr="A bunch of carrots&#10;&#10;Description automatically generated with medium confidence">
            <a:extLst>
              <a:ext uri="{FF2B5EF4-FFF2-40B4-BE49-F238E27FC236}">
                <a16:creationId xmlns:a16="http://schemas.microsoft.com/office/drawing/2014/main" id="{31881D9D-8379-448F-AB19-C45AA265F6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53410" y="2969502"/>
            <a:ext cx="4662591" cy="3109912"/>
          </a:xfrm>
        </p:spPr>
      </p:pic>
    </p:spTree>
    <p:extLst>
      <p:ext uri="{BB962C8B-B14F-4D97-AF65-F5344CB8AC3E}">
        <p14:creationId xmlns:p14="http://schemas.microsoft.com/office/powerpoint/2010/main" val="2036065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papa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las </a:t>
            </a:r>
            <a:r>
              <a:rPr lang="en-US" sz="4400" dirty="0" err="1"/>
              <a:t>frutas</a:t>
            </a:r>
            <a:endParaRPr lang="en-US" sz="4400" dirty="0"/>
          </a:p>
        </p:txBody>
      </p:sp>
      <p:pic>
        <p:nvPicPr>
          <p:cNvPr id="10" name="Content Placeholder 9" descr="A picture containing indoor&#10;&#10;Description automatically generated">
            <a:extLst>
              <a:ext uri="{FF2B5EF4-FFF2-40B4-BE49-F238E27FC236}">
                <a16:creationId xmlns:a16="http://schemas.microsoft.com/office/drawing/2014/main" id="{BB4422EB-2B70-4669-B22D-F114CE1276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8839" y="2915618"/>
            <a:ext cx="4520635" cy="2780952"/>
          </a:xfrm>
        </p:spPr>
      </p:pic>
      <p:pic>
        <p:nvPicPr>
          <p:cNvPr id="13" name="Content Placeholder 12" descr="A picture containing food, fruit, bowl, vegetable&#10;&#10;Description automatically generated">
            <a:extLst>
              <a:ext uri="{FF2B5EF4-FFF2-40B4-BE49-F238E27FC236}">
                <a16:creationId xmlns:a16="http://schemas.microsoft.com/office/drawing/2014/main" id="{7B56DF1A-208C-4693-BB38-3127C0F7845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11431" y="2915618"/>
            <a:ext cx="4146549" cy="3109912"/>
          </a:xfrm>
        </p:spPr>
      </p:pic>
    </p:spTree>
    <p:extLst>
      <p:ext uri="{BB962C8B-B14F-4D97-AF65-F5344CB8AC3E}">
        <p14:creationId xmlns:p14="http://schemas.microsoft.com/office/powerpoint/2010/main" val="3953461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fresa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manzana</a:t>
            </a:r>
          </a:p>
        </p:txBody>
      </p:sp>
      <p:pic>
        <p:nvPicPr>
          <p:cNvPr id="11" name="Content Placeholder 10" descr="A strawberry with a leaf on it&#10;&#10;Description automatically generated with medium confidence">
            <a:extLst>
              <a:ext uri="{FF2B5EF4-FFF2-40B4-BE49-F238E27FC236}">
                <a16:creationId xmlns:a16="http://schemas.microsoft.com/office/drawing/2014/main" id="{739D7901-2F0C-445A-8B74-7839CD89A9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06536" y="2957564"/>
            <a:ext cx="4206240" cy="3154680"/>
          </a:xfrm>
        </p:spPr>
      </p:pic>
      <p:pic>
        <p:nvPicPr>
          <p:cNvPr id="14" name="Content Placeholder 13" descr="A close-up of a red apple&#10;&#10;Description automatically generated with medium confidence">
            <a:extLst>
              <a:ext uri="{FF2B5EF4-FFF2-40B4-BE49-F238E27FC236}">
                <a16:creationId xmlns:a16="http://schemas.microsoft.com/office/drawing/2014/main" id="{105B279F-02BC-4E49-B21E-AFE86FB68F7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35403" y="2751138"/>
            <a:ext cx="3566160" cy="3361106"/>
          </a:xfrm>
        </p:spPr>
      </p:pic>
    </p:spTree>
    <p:extLst>
      <p:ext uri="{BB962C8B-B14F-4D97-AF65-F5344CB8AC3E}">
        <p14:creationId xmlns:p14="http://schemas.microsoft.com/office/powerpoint/2010/main" val="3232204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naranja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las </a:t>
            </a:r>
            <a:r>
              <a:rPr lang="en-US" sz="4400" dirty="0" err="1"/>
              <a:t>uvas</a:t>
            </a:r>
            <a:endParaRPr lang="en-US" sz="4400" dirty="0"/>
          </a:p>
        </p:txBody>
      </p:sp>
      <p:pic>
        <p:nvPicPr>
          <p:cNvPr id="10" name="Content Placeholder 9" descr="A picture containing orange, citrus, oranges, fruit&#10;&#10;Description automatically generated">
            <a:extLst>
              <a:ext uri="{FF2B5EF4-FFF2-40B4-BE49-F238E27FC236}">
                <a16:creationId xmlns:a16="http://schemas.microsoft.com/office/drawing/2014/main" id="{2567AE01-927B-4E77-887E-95B873BB97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50359" y="2751138"/>
            <a:ext cx="4317594" cy="3109912"/>
          </a:xfrm>
        </p:spPr>
      </p:pic>
      <p:pic>
        <p:nvPicPr>
          <p:cNvPr id="15" name="Content Placeholder 14" descr="A pile of grapes&#10;&#10;Description automatically generated with low confidence">
            <a:extLst>
              <a:ext uri="{FF2B5EF4-FFF2-40B4-BE49-F238E27FC236}">
                <a16:creationId xmlns:a16="http://schemas.microsoft.com/office/drawing/2014/main" id="{15B7388E-99D9-46EA-9460-822750A3C9B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81586" y="2958739"/>
            <a:ext cx="4206240" cy="2902311"/>
          </a:xfrm>
        </p:spPr>
      </p:pic>
    </p:spTree>
    <p:extLst>
      <p:ext uri="{BB962C8B-B14F-4D97-AF65-F5344CB8AC3E}">
        <p14:creationId xmlns:p14="http://schemas.microsoft.com/office/powerpoint/2010/main" val="687226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</a:t>
            </a:r>
            <a:r>
              <a:rPr lang="en-US" sz="4400" dirty="0" err="1"/>
              <a:t>sandía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aguacate</a:t>
            </a:r>
            <a:endParaRPr lang="en-US" sz="4400" dirty="0"/>
          </a:p>
        </p:txBody>
      </p:sp>
      <p:pic>
        <p:nvPicPr>
          <p:cNvPr id="11" name="Content Placeholder 10" descr="A group of watermelons&#10;&#10;Description automatically generated with medium confidence">
            <a:extLst>
              <a:ext uri="{FF2B5EF4-FFF2-40B4-BE49-F238E27FC236}">
                <a16:creationId xmlns:a16="http://schemas.microsoft.com/office/drawing/2014/main" id="{38C826BE-7801-4C5C-9D7E-2826CFC448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17756" y="2751138"/>
            <a:ext cx="4582800" cy="3109912"/>
          </a:xfrm>
        </p:spPr>
      </p:pic>
      <p:pic>
        <p:nvPicPr>
          <p:cNvPr id="14" name="Content Placeholder 13" descr="A picture containing fruit, avocado, green, melon&#10;&#10;Description automatically generated">
            <a:extLst>
              <a:ext uri="{FF2B5EF4-FFF2-40B4-BE49-F238E27FC236}">
                <a16:creationId xmlns:a16="http://schemas.microsoft.com/office/drawing/2014/main" id="{99FDC364-7DC9-4823-A6CD-BF96AC5960E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97526" y="2751138"/>
            <a:ext cx="2834640" cy="3422962"/>
          </a:xfrm>
        </p:spPr>
      </p:pic>
    </p:spTree>
    <p:extLst>
      <p:ext uri="{BB962C8B-B14F-4D97-AF65-F5344CB8AC3E}">
        <p14:creationId xmlns:p14="http://schemas.microsoft.com/office/powerpoint/2010/main" val="1754447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D048-1311-4FD3-9185-B93B5104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/>
              <a:t>La comida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733C1-97E1-4402-B2CB-5EC06C1A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el </a:t>
            </a:r>
            <a:r>
              <a:rPr lang="en-US" sz="4400" dirty="0" err="1"/>
              <a:t>plátano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6D4A3-7164-4EE4-AFEA-A0FD274A8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US" sz="4400" dirty="0"/>
              <a:t>la piña</a:t>
            </a:r>
          </a:p>
        </p:txBody>
      </p:sp>
      <p:pic>
        <p:nvPicPr>
          <p:cNvPr id="10" name="Content Placeholder 9" descr="A picture containing banana, fruit, yellow, carambola&#10;&#10;Description automatically generated">
            <a:extLst>
              <a:ext uri="{FF2B5EF4-FFF2-40B4-BE49-F238E27FC236}">
                <a16:creationId xmlns:a16="http://schemas.microsoft.com/office/drawing/2014/main" id="{B859DE9D-982A-4F27-8F98-DDA614762E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42770" y="2751138"/>
            <a:ext cx="4132773" cy="3109912"/>
          </a:xfrm>
        </p:spPr>
      </p:pic>
      <p:pic>
        <p:nvPicPr>
          <p:cNvPr id="15" name="Content Placeholder 14" descr="A group of pineapples&#10;&#10;Description automatically generated with medium confidence">
            <a:extLst>
              <a:ext uri="{FF2B5EF4-FFF2-40B4-BE49-F238E27FC236}">
                <a16:creationId xmlns:a16="http://schemas.microsoft.com/office/drawing/2014/main" id="{2931326B-73DC-45DA-9F24-6A411F02DB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82020" y="2819954"/>
            <a:ext cx="4754880" cy="3158597"/>
          </a:xfrm>
        </p:spPr>
      </p:pic>
    </p:spTree>
    <p:extLst>
      <p:ext uri="{BB962C8B-B14F-4D97-AF65-F5344CB8AC3E}">
        <p14:creationId xmlns:p14="http://schemas.microsoft.com/office/powerpoint/2010/main" val="32049820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89</TotalTime>
  <Words>128</Words>
  <Application>Microsoft Office PowerPoint</Application>
  <PresentationFormat>Widescreen</PresentationFormat>
  <Paragraphs>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Century Gothic</vt:lpstr>
      <vt:lpstr>Wingdings 2</vt:lpstr>
      <vt:lpstr>Quotable</vt:lpstr>
      <vt:lpstr>Unidad 17  ¿Qué te gusta comer?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  <vt:lpstr>La comida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Garcia</dc:creator>
  <cp:lastModifiedBy>Emma Garcia</cp:lastModifiedBy>
  <cp:revision>24</cp:revision>
  <dcterms:created xsi:type="dcterms:W3CDTF">2021-04-12T21:15:44Z</dcterms:created>
  <dcterms:modified xsi:type="dcterms:W3CDTF">2024-01-29T19:56:53Z</dcterms:modified>
</cp:coreProperties>
</file>