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84" r:id="rId3"/>
    <p:sldId id="285" r:id="rId4"/>
    <p:sldId id="273" r:id="rId5"/>
    <p:sldId id="296" r:id="rId6"/>
    <p:sldId id="257" r:id="rId7"/>
    <p:sldId id="259" r:id="rId8"/>
    <p:sldId id="258" r:id="rId9"/>
    <p:sldId id="260" r:id="rId10"/>
    <p:sldId id="261" r:id="rId11"/>
    <p:sldId id="281" r:id="rId12"/>
    <p:sldId id="262" r:id="rId13"/>
    <p:sldId id="282" r:id="rId14"/>
    <p:sldId id="294" r:id="rId15"/>
    <p:sldId id="299" r:id="rId16"/>
    <p:sldId id="300" r:id="rId17"/>
    <p:sldId id="301" r:id="rId18"/>
    <p:sldId id="298" r:id="rId19"/>
    <p:sldId id="297" r:id="rId20"/>
    <p:sldId id="27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258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7591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010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025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7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09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626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764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134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042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5599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3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58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607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7EDB11-C0EA-487A-8C22-AE3FBA35FAF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38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err="1"/>
              <a:t>Vamos</a:t>
            </a:r>
            <a:r>
              <a:rPr lang="en-US" sz="8000" dirty="0"/>
              <a:t> a </a:t>
            </a:r>
            <a:r>
              <a:rPr lang="en-US" sz="8000" dirty="0" err="1"/>
              <a:t>viajar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 err="1"/>
              <a:t>Clase</a:t>
            </a:r>
            <a:r>
              <a:rPr lang="en-US" sz="4400" b="1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traje</a:t>
            </a:r>
            <a:r>
              <a:rPr lang="en-US" sz="3200" b="1" dirty="0"/>
              <a:t> de </a:t>
            </a:r>
            <a:r>
              <a:rPr lang="en-US" sz="3200" b="1" dirty="0" err="1"/>
              <a:t>baño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Los </a:t>
            </a:r>
            <a:r>
              <a:rPr lang="en-US" sz="3200" b="1" dirty="0" err="1"/>
              <a:t>zapatos</a:t>
            </a:r>
            <a:endParaRPr lang="en-US" sz="32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F835FF-0276-1055-1C49-7C7EC02545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200" y="2751138"/>
            <a:ext cx="3109912" cy="310991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B04D817-827F-F3E0-C7FE-1082E3784B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269" y="2751138"/>
            <a:ext cx="3109912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2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174" y="2174875"/>
            <a:ext cx="5567411" cy="576262"/>
          </a:xfrm>
        </p:spPr>
        <p:txBody>
          <a:bodyPr/>
          <a:lstStyle/>
          <a:p>
            <a:r>
              <a:rPr lang="en-US" sz="3200" b="1" dirty="0"/>
              <a:t>Las </a:t>
            </a:r>
            <a:r>
              <a:rPr lang="en-US" sz="3200" b="1" dirty="0" err="1"/>
              <a:t>chanclas</a:t>
            </a:r>
            <a:r>
              <a:rPr lang="en-US" sz="3200" b="1" dirty="0"/>
              <a:t>/las </a:t>
            </a:r>
            <a:r>
              <a:rPr lang="en-US" sz="3200" b="1" dirty="0" err="1"/>
              <a:t>sandalias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567411" cy="576262"/>
          </a:xfrm>
        </p:spPr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chaqueta</a:t>
            </a:r>
            <a:r>
              <a:rPr lang="en-US" sz="3200" b="1" dirty="0"/>
              <a:t>/la </a:t>
            </a:r>
            <a:r>
              <a:rPr lang="en-US" sz="3200" b="1" dirty="0" err="1"/>
              <a:t>chamarra</a:t>
            </a:r>
            <a:endParaRPr lang="en-US" sz="3200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F0EB5A4-3933-8D7F-82B6-083BDD35C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24" y="2954986"/>
            <a:ext cx="4146549" cy="310991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0CB90B3-693E-A635-7EA9-D9DEC3FEB7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970" y="3143105"/>
            <a:ext cx="5194300" cy="29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15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125" y="2380148"/>
            <a:ext cx="5189857" cy="576262"/>
          </a:xfrm>
        </p:spPr>
        <p:txBody>
          <a:bodyPr/>
          <a:lstStyle/>
          <a:p>
            <a:r>
              <a:rPr lang="en-US" sz="3200" b="1" dirty="0"/>
              <a:t>La camisa/la </a:t>
            </a:r>
            <a:r>
              <a:rPr lang="en-US" sz="3200" b="1" dirty="0" err="1"/>
              <a:t>camiseta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8077" y="2518940"/>
            <a:ext cx="5194583" cy="576262"/>
          </a:xfrm>
        </p:spPr>
        <p:txBody>
          <a:bodyPr/>
          <a:lstStyle/>
          <a:p>
            <a:r>
              <a:rPr lang="en-US" sz="3200" b="1" dirty="0"/>
              <a:t>Los </a:t>
            </a:r>
            <a:r>
              <a:rPr lang="en-US" sz="3200" b="1" dirty="0" err="1"/>
              <a:t>pantalones</a:t>
            </a:r>
            <a:r>
              <a:rPr lang="en-US" sz="3200" b="1" dirty="0"/>
              <a:t>/</a:t>
            </a:r>
            <a:r>
              <a:rPr lang="en-US" sz="3200" b="1" dirty="0" err="1"/>
              <a:t>los</a:t>
            </a:r>
            <a:r>
              <a:rPr lang="en-US" sz="3200" b="1" dirty="0"/>
              <a:t> </a:t>
            </a:r>
            <a:r>
              <a:rPr lang="en-US" sz="3200" b="1" dirty="0" err="1"/>
              <a:t>pantalones</a:t>
            </a:r>
            <a:r>
              <a:rPr lang="en-US" sz="3200" b="1" dirty="0"/>
              <a:t> </a:t>
            </a:r>
            <a:r>
              <a:rPr lang="en-US" sz="3200" b="1" dirty="0" err="1"/>
              <a:t>cortos</a:t>
            </a:r>
            <a:endParaRPr lang="en-US" sz="32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8572A-5B28-75B6-2821-6BA46F0CC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097" y="3095202"/>
            <a:ext cx="3109912" cy="310991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9AD4C37-C2F8-2901-E399-4820318925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292" y="3167772"/>
            <a:ext cx="2460152" cy="34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6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vestido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falda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5D0DB0E-53C8-7916-F171-B364D6079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356" y="2751137"/>
            <a:ext cx="2532764" cy="3800075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5E8741E-D526-8BE8-2848-5BEFD0DFE5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608" y="2751138"/>
            <a:ext cx="4653234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25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Cómodo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2689" y="2463006"/>
            <a:ext cx="5194583" cy="576262"/>
          </a:xfrm>
        </p:spPr>
        <p:txBody>
          <a:bodyPr/>
          <a:lstStyle/>
          <a:p>
            <a:r>
              <a:rPr lang="en-US" sz="3200" b="1" dirty="0" err="1"/>
              <a:t>Llevar</a:t>
            </a:r>
            <a:r>
              <a:rPr lang="en-US" sz="3200" b="1" dirty="0"/>
              <a:t>/meter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553ABE-DF39-FE37-32E0-82918DAD2F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381" y="3039268"/>
            <a:ext cx="4146549" cy="31099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759411-26F5-99DD-3832-A778A0F481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06" y="3161685"/>
            <a:ext cx="3109912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35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217" y="2174875"/>
            <a:ext cx="5968627" cy="576262"/>
          </a:xfrm>
        </p:spPr>
        <p:txBody>
          <a:bodyPr/>
          <a:lstStyle/>
          <a:p>
            <a:r>
              <a:rPr lang="en-US" sz="3200" b="1" dirty="0" err="1"/>
              <a:t>Hacer</a:t>
            </a:r>
            <a:r>
              <a:rPr lang="en-US" sz="3200" b="1" dirty="0"/>
              <a:t> las maletas/</a:t>
            </a:r>
            <a:r>
              <a:rPr lang="en-US" sz="3200" b="1" dirty="0" err="1"/>
              <a:t>empacar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Sacar</a:t>
            </a:r>
            <a:r>
              <a:rPr lang="en-US" sz="3200" b="1" dirty="0"/>
              <a:t> photos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1CE544D-1F4E-A0B3-AE94-34E29D2811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22" y="2751138"/>
            <a:ext cx="4664868" cy="310991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6077DD4-3DCE-7047-8743-6145F502C5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844" y="2751138"/>
            <a:ext cx="4666761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Organizar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Olvidar</a:t>
            </a:r>
            <a:endParaRPr lang="en-US" sz="32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08DF92-A9B0-EE19-1923-46000D4D5E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146" y="2751137"/>
            <a:ext cx="3395905" cy="3709083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9B468CF-399D-1C83-8A33-25490B7126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301" y="2751138"/>
            <a:ext cx="4687847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43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Necesitar</a:t>
            </a:r>
            <a:endParaRPr lang="en-US" sz="3200" b="1" dirty="0"/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4761BE1A-0441-6193-E755-D74411BE4C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22" y="2751138"/>
            <a:ext cx="4664868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87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85EB-74BF-9DD8-FCCC-AC0AAE1B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Conversación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A33C0-69CA-3AAA-3E6C-BE3EC9F99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Español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5A4A5-C4A5-32E7-4127-EB607B6F6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659674"/>
          </a:xfrm>
        </p:spPr>
        <p:txBody>
          <a:bodyPr>
            <a:noAutofit/>
          </a:bodyPr>
          <a:lstStyle/>
          <a:p>
            <a:r>
              <a:rPr lang="es-ES" sz="2000" b="1" dirty="0"/>
              <a:t>¿Qué necesitas empacar para el viaje?</a:t>
            </a:r>
          </a:p>
          <a:p>
            <a:r>
              <a:rPr lang="es-ES" sz="2000" b="1" dirty="0"/>
              <a:t>¿Cuándo vas a hacer las maletas?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vas a </a:t>
            </a:r>
            <a:r>
              <a:rPr lang="en-US" sz="2000" b="1" dirty="0" err="1"/>
              <a:t>ir</a:t>
            </a:r>
            <a:r>
              <a:rPr lang="en-US" sz="2000" b="1" dirty="0"/>
              <a:t> de </a:t>
            </a:r>
            <a:r>
              <a:rPr lang="en-US" sz="2000" b="1" dirty="0" err="1"/>
              <a:t>compras</a:t>
            </a:r>
            <a:r>
              <a:rPr lang="en-US" sz="2000" b="1" dirty="0"/>
              <a:t>?</a:t>
            </a:r>
          </a:p>
          <a:p>
            <a:r>
              <a:rPr lang="es-ES" sz="2000" b="1" dirty="0"/>
              <a:t>¿Qué hare el </a:t>
            </a:r>
            <a:r>
              <a:rPr lang="es-ES" sz="2000" b="1" dirty="0" err="1"/>
              <a:t>dia</a:t>
            </a:r>
            <a:r>
              <a:rPr lang="es-ES" sz="2000" b="1" dirty="0"/>
              <a:t> de hoy?</a:t>
            </a:r>
          </a:p>
          <a:p>
            <a:r>
              <a:rPr lang="es-ES" sz="2000" b="1" dirty="0"/>
              <a:t>¿Tienes bastante ropa para el clima?</a:t>
            </a:r>
          </a:p>
          <a:p>
            <a:r>
              <a:rPr lang="es-ES" sz="2000" b="1" dirty="0"/>
              <a:t>¿Qué recomiendas llevar hoy?</a:t>
            </a:r>
          </a:p>
          <a:p>
            <a:r>
              <a:rPr lang="es-ES" b="1" dirty="0"/>
              <a:t>¿Necesitamos los zapatos o podemos llevar las sandalias?</a:t>
            </a:r>
          </a:p>
          <a:p>
            <a:endParaRPr lang="es-ES" b="1" dirty="0"/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5E0A2-E752-FA44-56FD-F8955C385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Español</a:t>
            </a:r>
            <a:endParaRPr lang="en-US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611D5-B1F8-98EC-58DD-62A009B64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659674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What do you need to pack for the trip?</a:t>
            </a:r>
          </a:p>
          <a:p>
            <a:r>
              <a:rPr lang="en-US" sz="2000" b="1" dirty="0"/>
              <a:t>When are you going to pack your luggage?</a:t>
            </a:r>
          </a:p>
          <a:p>
            <a:r>
              <a:rPr lang="en-US" sz="2000" b="1" dirty="0"/>
              <a:t>Where are you going to shop?</a:t>
            </a:r>
          </a:p>
          <a:p>
            <a:r>
              <a:rPr lang="en-US" sz="2000" b="1" dirty="0"/>
              <a:t>What will I be doing today?</a:t>
            </a:r>
          </a:p>
          <a:p>
            <a:r>
              <a:rPr lang="en-US" sz="2000" b="1" dirty="0"/>
              <a:t>Do you have enough clothes for the weather?</a:t>
            </a:r>
          </a:p>
          <a:p>
            <a:r>
              <a:rPr lang="en-US" sz="2000" b="1" dirty="0"/>
              <a:t>What do you recommend bringing today?</a:t>
            </a:r>
          </a:p>
          <a:p>
            <a:r>
              <a:rPr lang="en-US" sz="2000" b="1" dirty="0"/>
              <a:t>Do we need shoes or can we wear sandals?</a:t>
            </a:r>
          </a:p>
        </p:txBody>
      </p:sp>
    </p:spTree>
    <p:extLst>
      <p:ext uri="{BB962C8B-B14F-4D97-AF65-F5344CB8AC3E}">
        <p14:creationId xmlns:p14="http://schemas.microsoft.com/office/powerpoint/2010/main" val="352764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85EB-74BF-9DD8-FCCC-AC0AAE1B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Conversación-práctica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A33C0-69CA-3AAA-3E6C-BE3EC9F99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Persona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5A4A5-C4A5-32E7-4127-EB607B6F6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659674"/>
          </a:xfrm>
        </p:spPr>
        <p:txBody>
          <a:bodyPr>
            <a:noAutofit/>
          </a:bodyPr>
          <a:lstStyle/>
          <a:p>
            <a:r>
              <a:rPr lang="es-ES" sz="2000" b="1" dirty="0"/>
              <a:t>¿Qué vas a empacar para el viaje?</a:t>
            </a:r>
          </a:p>
          <a:p>
            <a:r>
              <a:rPr lang="es-ES" sz="2000" b="1" dirty="0"/>
              <a:t>Voy a empacar la cámara, un vestido y mi traje de baño.</a:t>
            </a:r>
          </a:p>
          <a:p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también</a:t>
            </a:r>
            <a:r>
              <a:rPr lang="en-US" sz="2000" b="1" dirty="0"/>
              <a:t>. No </a:t>
            </a:r>
            <a:r>
              <a:rPr lang="en-US" sz="2000" b="1" dirty="0" err="1"/>
              <a:t>te</a:t>
            </a:r>
            <a:r>
              <a:rPr lang="en-US" sz="2000" b="1" dirty="0"/>
              <a:t> olives meter las </a:t>
            </a:r>
            <a:r>
              <a:rPr lang="en-US" sz="2000" b="1" dirty="0" err="1"/>
              <a:t>llaves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bolsa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Gracias. Vamos a </a:t>
            </a:r>
            <a:r>
              <a:rPr lang="en-US" sz="2000" b="1" dirty="0" err="1"/>
              <a:t>estar</a:t>
            </a:r>
            <a:r>
              <a:rPr lang="en-US" sz="2000" b="1" dirty="0"/>
              <a:t> </a:t>
            </a:r>
            <a:r>
              <a:rPr lang="en-US" sz="2000" b="1" dirty="0" err="1"/>
              <a:t>cómodos</a:t>
            </a:r>
            <a:r>
              <a:rPr lang="en-US" sz="2000" b="1" dirty="0"/>
              <a:t>.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5E0A2-E752-FA44-56FD-F8955C385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Persona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611D5-B1F8-98EC-58DD-62A009B64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659674"/>
          </a:xfrm>
        </p:spPr>
        <p:txBody>
          <a:bodyPr>
            <a:normAutofit/>
          </a:bodyPr>
          <a:lstStyle/>
          <a:p>
            <a:r>
              <a:rPr lang="en-US" sz="2000" b="1" dirty="0"/>
              <a:t>Voy a </a:t>
            </a:r>
            <a:r>
              <a:rPr lang="en-US" sz="2000" b="1" dirty="0" err="1"/>
              <a:t>empacar</a:t>
            </a:r>
            <a:r>
              <a:rPr lang="en-US" sz="2000" b="1" dirty="0"/>
              <a:t> mis </a:t>
            </a:r>
            <a:r>
              <a:rPr lang="en-US" sz="2000" b="1" dirty="0" err="1"/>
              <a:t>zapatos</a:t>
            </a:r>
            <a:r>
              <a:rPr lang="en-US" sz="2000" b="1" dirty="0"/>
              <a:t>, </a:t>
            </a:r>
            <a:r>
              <a:rPr lang="en-US" sz="2000" b="1" dirty="0" err="1"/>
              <a:t>tres</a:t>
            </a:r>
            <a:r>
              <a:rPr lang="en-US" sz="2000" b="1" dirty="0"/>
              <a:t> </a:t>
            </a:r>
            <a:r>
              <a:rPr lang="en-US" sz="2000" b="1" dirty="0" err="1"/>
              <a:t>camisetas</a:t>
            </a:r>
            <a:r>
              <a:rPr lang="en-US" sz="2000" b="1" dirty="0"/>
              <a:t>, </a:t>
            </a:r>
            <a:r>
              <a:rPr lang="en-US" sz="2000" b="1" dirty="0" err="1"/>
              <a:t>los</a:t>
            </a:r>
            <a:r>
              <a:rPr lang="en-US" sz="2000" b="1" dirty="0"/>
              <a:t> </a:t>
            </a:r>
            <a:r>
              <a:rPr lang="en-US" sz="2000" b="1" dirty="0" err="1"/>
              <a:t>pantalones</a:t>
            </a:r>
            <a:r>
              <a:rPr lang="en-US" sz="2000" b="1" dirty="0"/>
              <a:t> </a:t>
            </a:r>
            <a:r>
              <a:rPr lang="en-US" sz="2000" b="1" dirty="0" err="1"/>
              <a:t>cortos</a:t>
            </a:r>
            <a:r>
              <a:rPr lang="en-US" sz="2000" b="1" dirty="0"/>
              <a:t> y dos </a:t>
            </a:r>
            <a:r>
              <a:rPr lang="en-US" sz="2000" b="1" dirty="0" err="1"/>
              <a:t>pantolones</a:t>
            </a:r>
            <a:r>
              <a:rPr lang="en-US" sz="2000" b="1" dirty="0"/>
              <a:t>. Y </a:t>
            </a:r>
            <a:r>
              <a:rPr lang="en-US" sz="2000" b="1" dirty="0" err="1"/>
              <a:t>tú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Bueno. </a:t>
            </a:r>
            <a:r>
              <a:rPr lang="en-US" sz="2000" b="1" dirty="0" err="1"/>
              <a:t>Necesito</a:t>
            </a:r>
            <a:r>
              <a:rPr lang="en-US" sz="2000" b="1" dirty="0"/>
              <a:t> organizer mi maleta.</a:t>
            </a:r>
          </a:p>
          <a:p>
            <a:r>
              <a:rPr lang="en-US" sz="2000" b="1" dirty="0"/>
              <a:t>Gracias. No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olvides</a:t>
            </a:r>
            <a:r>
              <a:rPr lang="en-US" sz="2000" b="1" dirty="0"/>
              <a:t> </a:t>
            </a:r>
            <a:r>
              <a:rPr lang="en-US" sz="2000" b="1" dirty="0" err="1"/>
              <a:t>empacar</a:t>
            </a:r>
            <a:r>
              <a:rPr lang="en-US" sz="2000" b="1" dirty="0"/>
              <a:t> las </a:t>
            </a:r>
            <a:r>
              <a:rPr lang="en-US" sz="2000" b="1" dirty="0" err="1"/>
              <a:t>chanclas</a:t>
            </a:r>
            <a:r>
              <a:rPr lang="en-US" sz="2000" b="1" dirty="0"/>
              <a:t>!</a:t>
            </a:r>
          </a:p>
          <a:p>
            <a:r>
              <a:rPr lang="en-US" sz="2000" b="1" dirty="0" err="1"/>
              <a:t>Estoy</a:t>
            </a:r>
            <a:r>
              <a:rPr lang="en-US" sz="2000" b="1" dirty="0"/>
              <a:t> de </a:t>
            </a:r>
            <a:r>
              <a:rPr lang="en-US" sz="2000" b="1" dirty="0" err="1"/>
              <a:t>acuerdo</a:t>
            </a:r>
            <a:r>
              <a:rPr lang="en-US" sz="2000" b="1" dirty="0"/>
              <a:t>! </a:t>
            </a:r>
            <a:r>
              <a:rPr lang="en-US" sz="2000" b="1" dirty="0" err="1"/>
              <a:t>Estoy</a:t>
            </a:r>
            <a:r>
              <a:rPr lang="en-US" sz="2000" b="1" dirty="0"/>
              <a:t> </a:t>
            </a:r>
            <a:r>
              <a:rPr lang="en-US" sz="2000" b="1" dirty="0" err="1"/>
              <a:t>emocionado</a:t>
            </a:r>
            <a:r>
              <a:rPr lang="en-US" sz="2000" b="1" dirty="0"/>
              <a:t>/a.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9426D-36CD-5A06-5934-106A0D43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49" y="5286010"/>
            <a:ext cx="1326166" cy="13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17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1110-AE72-1475-E643-EE1152E5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Repaso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77137-43C7-AEE5-A7A0-C135BE4A4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Español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526F2-79A2-8031-1D04-DAE2B9493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9"/>
            <a:ext cx="5189856" cy="316447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400" b="1" dirty="0"/>
              <a:t>El </a:t>
            </a:r>
            <a:r>
              <a:rPr lang="en-US" sz="6400" b="1" dirty="0" err="1"/>
              <a:t>itinerario</a:t>
            </a:r>
            <a:endParaRPr lang="en-US" sz="6400" b="1" dirty="0"/>
          </a:p>
          <a:p>
            <a:pPr marL="0" marR="0">
              <a:lnSpc>
                <a:spcPct val="120000"/>
              </a:lnSpc>
              <a:spcBef>
                <a:spcPts val="600"/>
              </a:spcBef>
            </a:pPr>
            <a:r>
              <a:rPr lang="es-CO" sz="6400" b="1" dirty="0">
                <a:ea typeface="Calibri" panose="020F0502020204030204" pitchFamily="34" charset="0"/>
                <a:cs typeface="Times New Roman" panose="02020603050405020304" pitchFamily="18" charset="0"/>
              </a:rPr>
              <a:t>Los documentos para viajar</a:t>
            </a:r>
            <a:endParaRPr lang="es-CO" sz="6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6400" b="1" dirty="0"/>
              <a:t>El </a:t>
            </a:r>
            <a:r>
              <a:rPr lang="en-US" sz="6400" b="1" dirty="0" err="1"/>
              <a:t>seguro</a:t>
            </a:r>
            <a:r>
              <a:rPr lang="en-US" sz="6400" b="1" dirty="0"/>
              <a:t> de </a:t>
            </a:r>
            <a:r>
              <a:rPr lang="en-US" sz="6400" b="1" dirty="0" err="1"/>
              <a:t>viaje</a:t>
            </a:r>
            <a:endParaRPr lang="en-US" sz="6400" b="1" dirty="0"/>
          </a:p>
          <a:p>
            <a:pPr marL="0" marR="0">
              <a:lnSpc>
                <a:spcPct val="120000"/>
              </a:lnSpc>
              <a:spcBef>
                <a:spcPts val="600"/>
              </a:spcBef>
            </a:pPr>
            <a:r>
              <a:rPr lang="en-US" sz="6400" b="1" dirty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US" sz="6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pasaporte</a:t>
            </a:r>
            <a:r>
              <a:rPr lang="en-US" sz="6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400" b="1" dirty="0"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6400" b="1" dirty="0"/>
              <a:t>Los </a:t>
            </a:r>
            <a:r>
              <a:rPr lang="en-US" sz="6400" b="1" dirty="0" err="1"/>
              <a:t>boletos</a:t>
            </a:r>
            <a:r>
              <a:rPr lang="en-US" sz="6400" b="1" dirty="0"/>
              <a:t> 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</a:pPr>
            <a:r>
              <a:rPr lang="en-US" sz="6400" b="1" dirty="0">
                <a:effectLst/>
                <a:ea typeface="Times New Roman" panose="02020603050405020304" pitchFamily="18" charset="0"/>
              </a:rPr>
              <a:t>La </a:t>
            </a:r>
            <a:r>
              <a:rPr lang="en-US" sz="6400" b="1" dirty="0" err="1">
                <a:effectLst/>
                <a:ea typeface="Times New Roman" panose="02020603050405020304" pitchFamily="18" charset="0"/>
              </a:rPr>
              <a:t>aduana</a:t>
            </a:r>
            <a:r>
              <a:rPr lang="en-US" sz="6400" b="1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</a:pPr>
            <a:r>
              <a:rPr lang="en-US" sz="6400" b="1" dirty="0">
                <a:ea typeface="Times New Roman" panose="02020603050405020304" pitchFamily="18" charset="0"/>
              </a:rPr>
              <a:t>La </a:t>
            </a:r>
            <a:r>
              <a:rPr lang="en-US" sz="6400" b="1" dirty="0" err="1">
                <a:ea typeface="Times New Roman" panose="02020603050405020304" pitchFamily="18" charset="0"/>
              </a:rPr>
              <a:t>migración</a:t>
            </a:r>
            <a:endParaRPr lang="en-US" sz="6400" b="1" dirty="0"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600"/>
              </a:spcBef>
            </a:pPr>
            <a:r>
              <a:rPr lang="en-US" sz="6400" b="1" dirty="0">
                <a:ea typeface="Times New Roman" panose="02020603050405020304" pitchFamily="18" charset="0"/>
              </a:rPr>
              <a:t>La </a:t>
            </a:r>
            <a:r>
              <a:rPr lang="en-US" sz="6400" b="1" dirty="0" err="1">
                <a:ea typeface="Times New Roman" panose="02020603050405020304" pitchFamily="18" charset="0"/>
              </a:rPr>
              <a:t>estación</a:t>
            </a:r>
            <a:r>
              <a:rPr lang="en-US" sz="6400" b="1" dirty="0">
                <a:ea typeface="Times New Roman" panose="02020603050405020304" pitchFamily="18" charset="0"/>
              </a:rPr>
              <a:t> del </a:t>
            </a:r>
            <a:r>
              <a:rPr lang="en-US" sz="6400" b="1" dirty="0" err="1">
                <a:ea typeface="Times New Roman" panose="02020603050405020304" pitchFamily="18" charset="0"/>
              </a:rPr>
              <a:t>tren</a:t>
            </a:r>
            <a:endParaRPr lang="en-US" sz="6400" b="1" dirty="0">
              <a:effectLst/>
              <a:ea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600"/>
              </a:spcBef>
            </a:pPr>
            <a:r>
              <a:rPr lang="en-US" sz="6400" b="1" dirty="0">
                <a:ea typeface="Times New Roman" panose="02020603050405020304" pitchFamily="18" charset="0"/>
              </a:rPr>
              <a:t>El hotel/ </a:t>
            </a:r>
            <a:r>
              <a:rPr lang="en-US" sz="6400" b="1" dirty="0" err="1">
                <a:ea typeface="Times New Roman" panose="02020603050405020304" pitchFamily="18" charset="0"/>
              </a:rPr>
              <a:t>el</a:t>
            </a:r>
            <a:r>
              <a:rPr lang="en-US" sz="6400" b="1" dirty="0">
                <a:ea typeface="Times New Roman" panose="02020603050405020304" pitchFamily="18" charset="0"/>
              </a:rPr>
              <a:t> </a:t>
            </a:r>
            <a:r>
              <a:rPr lang="en-US" sz="6400" b="1" dirty="0" err="1">
                <a:ea typeface="Times New Roman" panose="02020603050405020304" pitchFamily="18" charset="0"/>
              </a:rPr>
              <a:t>hostal</a:t>
            </a:r>
            <a:r>
              <a:rPr lang="en-US" sz="6400" b="1" dirty="0">
                <a:ea typeface="Times New Roman" panose="02020603050405020304" pitchFamily="18" charset="0"/>
              </a:rPr>
              <a:t> </a:t>
            </a:r>
            <a:endParaRPr lang="en-US" sz="6400" b="1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E4F7B-6948-0D81-8C3F-9B0A8FDCB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Inglés</a:t>
            </a:r>
            <a:endParaRPr lang="en-US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26567-327C-5AF8-2EE4-D176BBB66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65967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Itinerary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Travel documents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Travel insurance 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Passport 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Tickets 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Customs 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Migration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Train station 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Hotel/ hostel </a:t>
            </a:r>
          </a:p>
        </p:txBody>
      </p:sp>
    </p:spTree>
    <p:extLst>
      <p:ext uri="{BB962C8B-B14F-4D97-AF65-F5344CB8AC3E}">
        <p14:creationId xmlns:p14="http://schemas.microsoft.com/office/powerpoint/2010/main" val="4163855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85EB-74BF-9DD8-FCCC-AC0AAE1B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 – Vocabulary Practice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166F19F-8089-B00E-660D-7EDEB8A92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8" y="2751138"/>
            <a:ext cx="10242047" cy="3109913"/>
          </a:xfrm>
        </p:spPr>
        <p:txBody>
          <a:bodyPr>
            <a:normAutofit/>
          </a:bodyPr>
          <a:lstStyle/>
          <a:p>
            <a:r>
              <a:rPr lang="en-US" dirty="0"/>
              <a:t>Divide class into partners. Each group will have to create a simple back and forth dialogue as if they are packing and preparing to go on a vacation. They can decide the hypothetical scenario (beach vacation, European vacation, family trip to Disney, etc.). If relevant they can ask about upcoming real vacation plans.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A29B7-8FF2-3AF5-79ED-B1813A84D5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5" y="4494962"/>
            <a:ext cx="3095625" cy="1679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DA7811-DC29-7D36-3418-B9FD85F3FB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83" y="4385259"/>
            <a:ext cx="2849231" cy="1899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1B1E5-DB8D-5C3B-A19E-ABB7DAD898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924" y="4396739"/>
            <a:ext cx="3160750" cy="18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3173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B8EC-340C-A6BE-A196-93BCAD2B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¡Hasta la </a:t>
            </a:r>
            <a:r>
              <a:rPr lang="en-US" sz="5400" dirty="0" err="1"/>
              <a:t>próxima</a:t>
            </a:r>
            <a:r>
              <a:rPr lang="en-US" sz="5400" dirty="0"/>
              <a:t> </a:t>
            </a:r>
            <a:r>
              <a:rPr lang="en-US" sz="5400" dirty="0" err="1"/>
              <a:t>semana</a:t>
            </a:r>
            <a:r>
              <a:rPr lang="en-US" sz="5400" dirty="0"/>
              <a:t>!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AF4F936C-65F0-75EB-4EE7-4E86E8771FA4}"/>
              </a:ext>
            </a:extLst>
          </p:cNvPr>
          <p:cNvSpPr/>
          <p:nvPr/>
        </p:nvSpPr>
        <p:spPr>
          <a:xfrm>
            <a:off x="1219200" y="2809461"/>
            <a:ext cx="1789044" cy="18553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53FF6-55C5-BCF8-FDB9-3FA4B21F5A07}"/>
              </a:ext>
            </a:extLst>
          </p:cNvPr>
          <p:cNvSpPr txBox="1"/>
          <p:nvPr/>
        </p:nvSpPr>
        <p:spPr>
          <a:xfrm>
            <a:off x="1464365" y="3506280"/>
            <a:ext cx="129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</a:t>
            </a:r>
            <a:r>
              <a:rPr lang="en-US" sz="2400" b="1" dirty="0" err="1"/>
              <a:t>Adiós</a:t>
            </a:r>
            <a:r>
              <a:rPr lang="en-US" sz="2400" b="1" dirty="0"/>
              <a:t>!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4FC964C6-A797-0B8F-CC4D-12AC7CF8F96C}"/>
              </a:ext>
            </a:extLst>
          </p:cNvPr>
          <p:cNvSpPr/>
          <p:nvPr/>
        </p:nvSpPr>
        <p:spPr>
          <a:xfrm>
            <a:off x="2758764" y="4530453"/>
            <a:ext cx="2882347" cy="19670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D7D71B-8728-1FA1-B18E-8C766FEA2ABD}"/>
              </a:ext>
            </a:extLst>
          </p:cNvPr>
          <p:cNvSpPr/>
          <p:nvPr/>
        </p:nvSpPr>
        <p:spPr>
          <a:xfrm>
            <a:off x="4396407" y="2248108"/>
            <a:ext cx="2546422" cy="20077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669818BD-D92F-95AA-E0AE-33B8EAF11D65}"/>
              </a:ext>
            </a:extLst>
          </p:cNvPr>
          <p:cNvSpPr/>
          <p:nvPr/>
        </p:nvSpPr>
        <p:spPr>
          <a:xfrm>
            <a:off x="8273980" y="2352261"/>
            <a:ext cx="2546422" cy="2590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E0E4A-0168-E032-E74D-528000C17481}"/>
              </a:ext>
            </a:extLst>
          </p:cNvPr>
          <p:cNvSpPr txBox="1"/>
          <p:nvPr/>
        </p:nvSpPr>
        <p:spPr>
          <a:xfrm>
            <a:off x="4600505" y="2967335"/>
            <a:ext cx="241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pronto!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179241-5962-82A0-358B-3A5558DF6417}"/>
              </a:ext>
            </a:extLst>
          </p:cNvPr>
          <p:cNvSpPr txBox="1"/>
          <p:nvPr/>
        </p:nvSpPr>
        <p:spPr>
          <a:xfrm>
            <a:off x="8426379" y="3416828"/>
            <a:ext cx="254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la vista!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7927CB-0F75-4832-D33B-5B9D3FE4DBC0}"/>
              </a:ext>
            </a:extLst>
          </p:cNvPr>
          <p:cNvSpPr txBox="1"/>
          <p:nvPr/>
        </p:nvSpPr>
        <p:spPr>
          <a:xfrm>
            <a:off x="3169580" y="5200692"/>
            <a:ext cx="206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Buen</a:t>
            </a:r>
            <a:r>
              <a:rPr lang="en-US" sz="2400" b="1" dirty="0"/>
              <a:t> </a:t>
            </a:r>
            <a:r>
              <a:rPr lang="en-US" sz="2400" b="1" dirty="0" err="1"/>
              <a:t>viaje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41017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1110-AE72-1475-E643-EE1152E5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Repaso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77137-43C7-AEE5-A7A0-C135BE4A4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141" y="2082994"/>
            <a:ext cx="5189857" cy="576262"/>
          </a:xfrm>
        </p:spPr>
        <p:txBody>
          <a:bodyPr/>
          <a:lstStyle/>
          <a:p>
            <a:r>
              <a:rPr lang="en-US" sz="3200" b="1" dirty="0" err="1"/>
              <a:t>Inglés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526F2-79A2-8031-1D04-DAE2B9493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659674"/>
          </a:xfrm>
        </p:spPr>
        <p:txBody>
          <a:bodyPr>
            <a:normAutofit fontScale="77500" lnSpcReduction="20000"/>
          </a:bodyPr>
          <a:lstStyle/>
          <a:p>
            <a:pPr marL="0" marR="0">
              <a:spcBef>
                <a:spcPts val="600"/>
              </a:spcBef>
            </a:pPr>
            <a:r>
              <a:rPr lang="en-US" sz="2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Alojarse</a:t>
            </a:r>
            <a:r>
              <a:rPr lang="en-US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</a:pPr>
            <a:r>
              <a:rPr lang="es-CO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Alquilar </a:t>
            </a:r>
            <a:endParaRPr lang="es-CO" sz="2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</a:pPr>
            <a:r>
              <a:rPr lang="en-US" sz="26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Cancelar</a:t>
            </a:r>
            <a:r>
              <a:rPr lang="en-US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</a:pPr>
            <a:r>
              <a:rPr lang="en-US" sz="2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Descansar</a:t>
            </a:r>
            <a:endParaRPr lang="en-US" sz="2600" b="1" dirty="0">
              <a:ea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</a:pPr>
            <a:r>
              <a:rPr lang="en-US" sz="26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Despegar</a:t>
            </a:r>
            <a:r>
              <a:rPr lang="en-US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</a:pPr>
            <a:r>
              <a:rPr lang="en-US" sz="2600" b="1" dirty="0" err="1">
                <a:effectLst/>
                <a:ea typeface="Times New Roman" panose="02020603050405020304" pitchFamily="18" charset="0"/>
              </a:rPr>
              <a:t>Embarcar</a:t>
            </a:r>
            <a:r>
              <a:rPr lang="en-US" sz="2600" b="1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600"/>
              </a:spcBef>
            </a:pPr>
            <a:r>
              <a:rPr lang="en-US" sz="2600" b="1" dirty="0" err="1">
                <a:ea typeface="Times New Roman" panose="02020603050405020304" pitchFamily="18" charset="0"/>
              </a:rPr>
              <a:t>Hospedarse</a:t>
            </a:r>
            <a:r>
              <a:rPr lang="en-US" sz="2600" b="1" dirty="0"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600"/>
              </a:spcBef>
            </a:pPr>
            <a:r>
              <a:rPr lang="en-US" sz="2600" b="1" dirty="0" err="1">
                <a:effectLst/>
                <a:ea typeface="Times New Roman" panose="02020603050405020304" pitchFamily="18" charset="0"/>
              </a:rPr>
              <a:t>Registrarse</a:t>
            </a:r>
            <a:endParaRPr lang="en-US" sz="2600" b="1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</a:pPr>
            <a:r>
              <a:rPr lang="en-US" sz="2600" b="1" dirty="0" err="1">
                <a:ea typeface="Times New Roman" panose="02020603050405020304" pitchFamily="18" charset="0"/>
              </a:rPr>
              <a:t>Retirarse</a:t>
            </a:r>
            <a:r>
              <a:rPr lang="en-US" sz="2600" b="1" dirty="0">
                <a:ea typeface="Times New Roman" panose="02020603050405020304" pitchFamily="18" charset="0"/>
              </a:rPr>
              <a:t> </a:t>
            </a:r>
            <a:endParaRPr lang="en-US" sz="2600" b="1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E4F7B-6948-0D81-8C3F-9B0A8FDCB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081" y="2139821"/>
            <a:ext cx="5194583" cy="576262"/>
          </a:xfrm>
        </p:spPr>
        <p:txBody>
          <a:bodyPr/>
          <a:lstStyle/>
          <a:p>
            <a:r>
              <a:rPr lang="en-US" sz="3200" b="1" dirty="0" err="1"/>
              <a:t>Español</a:t>
            </a:r>
            <a:endParaRPr lang="en-US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26567-327C-5AF8-2EE4-D176BBB66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48171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To stay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To rent 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To cancel 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To rest/ relax 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To take off 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To go onboard/ embark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To lodge/ stay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To check in/ register 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To check out</a:t>
            </a:r>
          </a:p>
        </p:txBody>
      </p:sp>
    </p:spTree>
    <p:extLst>
      <p:ext uri="{BB962C8B-B14F-4D97-AF65-F5344CB8AC3E}">
        <p14:creationId xmlns:p14="http://schemas.microsoft.com/office/powerpoint/2010/main" val="383083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85EB-74BF-9DD8-FCCC-AC0AAE1B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Conversación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A33C0-69CA-3AAA-3E6C-BE3EC9F99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Español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5A4A5-C4A5-32E7-4127-EB607B6F6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659674"/>
          </a:xfrm>
        </p:spPr>
        <p:txBody>
          <a:bodyPr>
            <a:noAutofit/>
          </a:bodyPr>
          <a:lstStyle/>
          <a:p>
            <a:r>
              <a:rPr lang="en-US" sz="2000" b="1" dirty="0"/>
              <a:t>¿</a:t>
            </a:r>
            <a:r>
              <a:rPr lang="en-US" sz="2000" b="1" dirty="0" err="1"/>
              <a:t>Cuánto</a:t>
            </a:r>
            <a:r>
              <a:rPr lang="en-US" sz="2000" b="1" dirty="0"/>
              <a:t> cuesta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boleto</a:t>
            </a:r>
            <a:r>
              <a:rPr lang="en-US" sz="2000" b="1" dirty="0"/>
              <a:t>?</a:t>
            </a:r>
          </a:p>
          <a:p>
            <a:r>
              <a:rPr lang="es-ES" sz="2000" b="1" dirty="0"/>
              <a:t>¿Cuándo vas a llegar al aeropuerto?</a:t>
            </a:r>
            <a:endParaRPr lang="en-US" sz="2000" b="1" dirty="0"/>
          </a:p>
          <a:p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vamos</a:t>
            </a:r>
            <a:r>
              <a:rPr lang="en-US" sz="2000" b="1" dirty="0"/>
              <a:t> para </a:t>
            </a:r>
            <a:r>
              <a:rPr lang="en-US" sz="2000" b="1" dirty="0" err="1"/>
              <a:t>registrarnos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Cuándo</a:t>
            </a:r>
            <a:r>
              <a:rPr lang="en-US" sz="2000" b="1" dirty="0"/>
              <a:t> </a:t>
            </a:r>
            <a:r>
              <a:rPr lang="en-US" sz="2000" b="1" dirty="0" err="1"/>
              <a:t>necesitamos</a:t>
            </a:r>
            <a:r>
              <a:rPr lang="en-US" sz="2000" b="1" dirty="0"/>
              <a:t> </a:t>
            </a:r>
            <a:r>
              <a:rPr lang="en-US" sz="2000" b="1" dirty="0" err="1"/>
              <a:t>retirarnos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Estás</a:t>
            </a:r>
            <a:r>
              <a:rPr lang="en-US" sz="2000" b="1" dirty="0"/>
              <a:t> </a:t>
            </a:r>
            <a:r>
              <a:rPr lang="en-US" sz="2000" b="1" dirty="0" err="1"/>
              <a:t>listos</a:t>
            </a:r>
            <a:r>
              <a:rPr lang="en-US" sz="2000" b="1" dirty="0"/>
              <a:t> </a:t>
            </a:r>
            <a:r>
              <a:rPr lang="en-US" sz="2000" b="1" dirty="0" err="1"/>
              <a:t>parar</a:t>
            </a:r>
            <a:r>
              <a:rPr lang="en-US" sz="2000" b="1" dirty="0"/>
              <a:t> </a:t>
            </a:r>
            <a:r>
              <a:rPr lang="en-US" sz="2000" b="1" dirty="0" err="1"/>
              <a:t>despegar</a:t>
            </a:r>
            <a:r>
              <a:rPr lang="en-US" sz="2000" b="1" dirty="0"/>
              <a:t>?</a:t>
            </a:r>
          </a:p>
          <a:p>
            <a:r>
              <a:rPr lang="es-ES" sz="2000" b="1" dirty="0"/>
              <a:t>¿Qué recomiendas para la cena?</a:t>
            </a:r>
            <a:endParaRPr lang="en-US" sz="2000" b="1" dirty="0"/>
          </a:p>
          <a:p>
            <a:r>
              <a:rPr lang="es-ES" b="1" dirty="0"/>
              <a:t>¿Necesitamos reservar una mesa en el restaurante del hotel?</a:t>
            </a:r>
          </a:p>
          <a:p>
            <a:r>
              <a:rPr lang="es-ES" b="1" dirty="0"/>
              <a:t>¿Debemos alquilar un auto o podemos usar un taxi?</a:t>
            </a:r>
          </a:p>
          <a:p>
            <a:endParaRPr lang="es-ES" b="1" dirty="0"/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5E0A2-E752-FA44-56FD-F8955C385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Español</a:t>
            </a:r>
            <a:endParaRPr lang="en-US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611D5-B1F8-98EC-58DD-62A009B64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659674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How much does the ticket cost?</a:t>
            </a:r>
          </a:p>
          <a:p>
            <a:r>
              <a:rPr lang="en-US" sz="2000" b="1" dirty="0"/>
              <a:t>When are you going to arrive to the airport?</a:t>
            </a:r>
          </a:p>
          <a:p>
            <a:r>
              <a:rPr lang="en-US" sz="2000" b="1" dirty="0"/>
              <a:t>Where do we go to check in?</a:t>
            </a:r>
          </a:p>
          <a:p>
            <a:r>
              <a:rPr lang="en-US" sz="2000" b="1" dirty="0"/>
              <a:t>When do we need to check out?</a:t>
            </a:r>
          </a:p>
          <a:p>
            <a:r>
              <a:rPr lang="en-US" sz="2000" b="1" dirty="0"/>
              <a:t>Are you ready to take off?</a:t>
            </a:r>
          </a:p>
          <a:p>
            <a:r>
              <a:rPr lang="en-US" sz="2000" b="1" dirty="0"/>
              <a:t>What do you recommend for dinner?</a:t>
            </a:r>
          </a:p>
          <a:p>
            <a:r>
              <a:rPr lang="en-US" sz="2000" b="1" dirty="0"/>
              <a:t>Do we need to reserve a table at the hotel restaurant?</a:t>
            </a:r>
          </a:p>
          <a:p>
            <a:r>
              <a:rPr lang="en-US" sz="2000" b="1" dirty="0"/>
              <a:t>Do we need to rent a car or can we use a taxi?</a:t>
            </a:r>
          </a:p>
        </p:txBody>
      </p:sp>
    </p:spTree>
    <p:extLst>
      <p:ext uri="{BB962C8B-B14F-4D97-AF65-F5344CB8AC3E}">
        <p14:creationId xmlns:p14="http://schemas.microsoft.com/office/powerpoint/2010/main" val="2605362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85EB-74BF-9DD8-FCCC-AC0AAE1B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Conversación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A33C0-69CA-3AAA-3E6C-BE3EC9F99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Español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5A4A5-C4A5-32E7-4127-EB607B6F6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659674"/>
          </a:xfrm>
        </p:spPr>
        <p:txBody>
          <a:bodyPr>
            <a:noAutofit/>
          </a:bodyPr>
          <a:lstStyle/>
          <a:p>
            <a:r>
              <a:rPr lang="es-ES" sz="2000" b="1" dirty="0"/>
              <a:t>¿Podría llamarme a un taxi?</a:t>
            </a:r>
          </a:p>
          <a:p>
            <a:r>
              <a:rPr lang="es-ES" sz="2000" b="1" dirty="0"/>
              <a:t>¿A dónde se dirige?</a:t>
            </a:r>
          </a:p>
          <a:p>
            <a:r>
              <a:rPr lang="en-US" sz="2000" b="1" dirty="0"/>
              <a:t>¿</a:t>
            </a:r>
            <a:r>
              <a:rPr lang="en-US" sz="2000" b="1" dirty="0" err="1"/>
              <a:t>Puede</a:t>
            </a:r>
            <a:r>
              <a:rPr lang="en-US" sz="2000" b="1" dirty="0"/>
              <a:t> </a:t>
            </a:r>
            <a:r>
              <a:rPr lang="en-US" sz="2000" b="1" dirty="0" err="1"/>
              <a:t>darme</a:t>
            </a:r>
            <a:r>
              <a:rPr lang="en-US" sz="2000" b="1" dirty="0"/>
              <a:t> </a:t>
            </a:r>
            <a:r>
              <a:rPr lang="en-US" sz="2000" b="1" dirty="0" err="1"/>
              <a:t>otra</a:t>
            </a:r>
            <a:r>
              <a:rPr lang="en-US" sz="2000" b="1" dirty="0"/>
              <a:t> </a:t>
            </a:r>
            <a:r>
              <a:rPr lang="en-US" sz="2000" b="1" dirty="0" err="1"/>
              <a:t>toalla</a:t>
            </a:r>
            <a:r>
              <a:rPr lang="en-US" sz="2000" b="1" dirty="0"/>
              <a:t>?</a:t>
            </a:r>
            <a:endParaRPr lang="es-ES" b="1" dirty="0"/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5E0A2-E752-FA44-56FD-F8955C385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Español</a:t>
            </a:r>
            <a:endParaRPr lang="en-US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611D5-B1F8-98EC-58DD-62A009B64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659674"/>
          </a:xfrm>
        </p:spPr>
        <p:txBody>
          <a:bodyPr>
            <a:normAutofit/>
          </a:bodyPr>
          <a:lstStyle/>
          <a:p>
            <a:r>
              <a:rPr lang="en-US" sz="2000" b="1" dirty="0"/>
              <a:t>Can you call me a cab?</a:t>
            </a:r>
          </a:p>
          <a:p>
            <a:r>
              <a:rPr lang="en-US" sz="2000" b="1" dirty="0"/>
              <a:t>Where are you going?</a:t>
            </a:r>
          </a:p>
          <a:p>
            <a:r>
              <a:rPr lang="en-US" sz="2000" b="1" dirty="0"/>
              <a:t>Can you give me another towel?</a:t>
            </a:r>
          </a:p>
        </p:txBody>
      </p:sp>
    </p:spTree>
    <p:extLst>
      <p:ext uri="{BB962C8B-B14F-4D97-AF65-F5344CB8AC3E}">
        <p14:creationId xmlns:p14="http://schemas.microsoft.com/office/powerpoint/2010/main" val="973926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El </a:t>
            </a:r>
            <a:r>
              <a:rPr lang="en-US" sz="3200" b="1" dirty="0" err="1"/>
              <a:t>equipaje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La maleta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BDFC99-0EC8-47C5-1E51-CBF694E265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8" y="2846537"/>
            <a:ext cx="5189537" cy="2919114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FDFC163-6EEA-F246-08A9-24C829BC8D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075" y="2945837"/>
            <a:ext cx="5194300" cy="27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mochila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bolsa</a:t>
            </a:r>
            <a:endParaRPr lang="en-US" sz="32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D14594-679A-D299-4CF4-44E9C5C1F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00" y="2751138"/>
            <a:ext cx="4373313" cy="310991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9411D9-D68C-C773-BDFF-9443BEF353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379" y="2751138"/>
            <a:ext cx="5027691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63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Las </a:t>
            </a:r>
            <a:r>
              <a:rPr lang="en-US" sz="3200" b="1" dirty="0" err="1"/>
              <a:t>llaves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cámara</a:t>
            </a:r>
            <a:endParaRPr lang="en-US" sz="3200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FD5536C-B9C8-EE41-8C3F-F6D47CDDA6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22" y="2751138"/>
            <a:ext cx="4664868" cy="310991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DC2AB32-4E3E-00CF-D3D0-0EFCF2779F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075" y="2845197"/>
            <a:ext cx="5194300" cy="29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35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Vocabulario</a:t>
            </a:r>
            <a:r>
              <a:rPr lang="en-US" sz="5400" dirty="0"/>
              <a:t> </a:t>
            </a:r>
            <a:r>
              <a:rPr lang="en-US" sz="5400" dirty="0" err="1"/>
              <a:t>clase</a:t>
            </a:r>
            <a:r>
              <a:rPr lang="en-US" sz="5400" dirty="0"/>
              <a:t>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Las </a:t>
            </a:r>
            <a:r>
              <a:rPr lang="en-US" sz="3200" b="1" dirty="0" err="1"/>
              <a:t>gafas</a:t>
            </a:r>
            <a:r>
              <a:rPr lang="en-US" sz="3200" b="1" dirty="0"/>
              <a:t> del sol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9625" y="2174875"/>
            <a:ext cx="5522374" cy="576262"/>
          </a:xfrm>
        </p:spPr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sombrilla</a:t>
            </a:r>
            <a:r>
              <a:rPr lang="en-US" sz="3200" b="1" dirty="0"/>
              <a:t>/las </a:t>
            </a:r>
            <a:r>
              <a:rPr lang="en-US" sz="3200" b="1" dirty="0" err="1"/>
              <a:t>paraguas</a:t>
            </a:r>
            <a:endParaRPr lang="en-US" sz="3200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F7303C3-C0BA-4271-90E0-DE053CDAB7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61" y="2751138"/>
            <a:ext cx="4662591" cy="310991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2741955-4D44-6AEF-712D-3B3D10CE205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269" y="2751138"/>
            <a:ext cx="3109912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12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9315</TotalTime>
  <Words>667</Words>
  <Application>Microsoft Office PowerPoint</Application>
  <PresentationFormat>Widescreen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Times New Roman</vt:lpstr>
      <vt:lpstr>Wingdings 2</vt:lpstr>
      <vt:lpstr>Quotable</vt:lpstr>
      <vt:lpstr>Vamos a viajar</vt:lpstr>
      <vt:lpstr>Repaso</vt:lpstr>
      <vt:lpstr>Repaso</vt:lpstr>
      <vt:lpstr>Conversación</vt:lpstr>
      <vt:lpstr>Conversación</vt:lpstr>
      <vt:lpstr>Vocabulario clase 6</vt:lpstr>
      <vt:lpstr>Vocabulario clase 6</vt:lpstr>
      <vt:lpstr>Vocabulario clase 6</vt:lpstr>
      <vt:lpstr>Vocabulario clase 6</vt:lpstr>
      <vt:lpstr>Vocabulario clase 6</vt:lpstr>
      <vt:lpstr>Vocabulario clase 6</vt:lpstr>
      <vt:lpstr>Vocabulario clase 6</vt:lpstr>
      <vt:lpstr>Vocabulario clase 6</vt:lpstr>
      <vt:lpstr>Vocabulario clase 6</vt:lpstr>
      <vt:lpstr>Vocabulario clase 6</vt:lpstr>
      <vt:lpstr>Vocabulario clase 6</vt:lpstr>
      <vt:lpstr>Vocabulario clase 6</vt:lpstr>
      <vt:lpstr>Conversación</vt:lpstr>
      <vt:lpstr>Conversación-práctica</vt:lpstr>
      <vt:lpstr>Breakout Rooms – Vocabulary Practice</vt:lpstr>
      <vt:lpstr>¡Hasta la próxima semana!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viajar</dc:title>
  <dc:creator>Emma Garcia</dc:creator>
  <cp:lastModifiedBy>Lindsey Stapel</cp:lastModifiedBy>
  <cp:revision>141</cp:revision>
  <dcterms:created xsi:type="dcterms:W3CDTF">2022-06-07T13:31:42Z</dcterms:created>
  <dcterms:modified xsi:type="dcterms:W3CDTF">2024-03-20T17:44:43Z</dcterms:modified>
</cp:coreProperties>
</file>