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5" autoAdjust="0"/>
    <p:restoredTop sz="94660"/>
  </p:normalViewPr>
  <p:slideViewPr>
    <p:cSldViewPr snapToGrid="0">
      <p:cViewPr>
        <p:scale>
          <a:sx n="90" d="100"/>
          <a:sy n="90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8CF4-9788-3AF9-AC23-32074E685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E4B58-AA6B-6039-89EF-7B8B5D60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4B5B8-8690-8E16-0AEF-25D20C24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59ACE-14EE-105D-6E58-54BA65DB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4EB28-37CE-F857-D9E6-F0E6476B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0112-3098-D71B-91BD-A967F367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239DE-1D81-009A-1113-80C0E5218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D166-83C7-6B07-E9EC-E8D1914C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E77D-02B4-99FE-762C-8BFA90B7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9ACF-F497-B7E5-0BDE-90B4E617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64BD3-25C4-54D6-A0EB-913A366D3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3887C-C829-80CC-3FC6-142975FC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055A-DCE9-B1F7-8924-5D5F285D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7AEFA-1345-C7C1-9B9A-83B43AB9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9444-2ECC-68A7-AEE4-AF745F9F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B56E-37E0-762C-A244-F6B91429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CC43-310B-E5F0-3712-9F86EC11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A5F3-BD58-808E-80DF-E5FD1029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9754-404B-965D-A671-2C6C1DE0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0560-B540-AC83-AF02-E1A5898B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F72F-8996-E265-217A-61599A8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E8C96-E6E5-CCBD-AF84-2308FB27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B3F1-7D68-1E64-106A-27E6CC25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5F78-903A-E830-198F-22141F51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0F09-3F4D-3190-D6C3-6773623A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09F5-1211-69BA-5E89-62F44B28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4CEC-9810-A21E-BF6A-EACDF95DA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32763-F723-B237-94EB-676367E5E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C4ECD-C0F0-F711-8611-FA4375F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A7390-B9B0-6018-6653-C2AB02C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3B0FF-5C65-1F10-E86E-98D07BD2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D697-27B5-990C-203E-C8676416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99D98-C027-F4D6-6A48-309C0526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20D80-9AD2-CCD4-9111-5C6B541F3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6BA00-3373-215A-8FF7-A376DFFBD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CF517-A000-287F-CB06-48E71BD96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C0D11-5718-D837-58B7-90DC3798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7B27E-9E7B-AA2F-0D61-F0FD08E1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D8B76-846E-2D3D-0D00-8FBE68B2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3555-56E4-10E0-A07B-8F6E6256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A3220-259D-47B9-58DE-ABD9EB7F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6E7C0-A18C-F4DF-E511-0E8D4F94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FE457-6ACF-3537-7564-07435869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E7599-26B8-879E-377A-C8C1ED36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A87AD-DCC0-B4C3-65BF-F4C9EA58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DDE2B-EF36-67FA-9B5C-2588B512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9D5D-01F6-F0FC-E325-BB1CD45B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5984-55B1-8467-3F9E-651FCA64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262D6-69F4-7B24-6D46-85EA6C5A5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45FB-D306-A29F-F6D7-9C76A129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E4E07-4C29-889D-E890-32483C0E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15798-CE34-BBA1-A266-A173813C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0B88-06ED-E7EE-85EE-18AF5F96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98A1E-2D3D-121C-0F36-83B979495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A6C01-4058-E5A3-C121-634F0F697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18A34-D030-FB71-6A60-3F83DCE6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A2453-6534-0A6B-7BA0-137ED738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03C8B-46DD-E7CF-19FB-E561C337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08D95-6D47-AEA1-245C-E5F3028A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7E43-D694-FC4D-41C9-214A0E63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DAD9-4883-2483-F0D0-1F912EEC2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A30F5-5E18-4207-9575-EDE8F7D26A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4854A-722B-FE33-DD10-82CACCAD5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70415-3D0E-EC4A-75A2-D8C02231B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065C9-5EDB-4761-A8B1-808D7528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BEC72D49-1EA8-DBF7-48FC-29264C64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5ADA96-0F33-2A0F-EC14-BF40132AF72C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51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menu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carta /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menú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7430E-89B7-CCEF-65C5-99A5D02E6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653" y="676074"/>
            <a:ext cx="4752347" cy="47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treet cafe building outside terrace exterior vector illustration Outdoor city restaurant table and chair near entrance door with open sign panorama background Urban cafeteria with yellow tent">
            <a:extLst>
              <a:ext uri="{FF2B5EF4-FFF2-40B4-BE49-F238E27FC236}">
                <a16:creationId xmlns:a16="http://schemas.microsoft.com/office/drawing/2014/main" id="{82EF1374-79F3-E987-33D2-9E54A6744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8872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D04AD-F091-B4A2-5D78-B26C940121CE}"/>
              </a:ext>
            </a:extLst>
          </p:cNvPr>
          <p:cNvSpPr txBox="1"/>
          <p:nvPr/>
        </p:nvSpPr>
        <p:spPr>
          <a:xfrm>
            <a:off x="3761494" y="3003544"/>
            <a:ext cx="342670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restaurant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restaurante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2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plate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plato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7D0342-8128-161E-E2B5-809F3F4C6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7" b="96126" l="3778" r="96556">
                        <a14:foregroundMark x1="11000" y1="25424" x2="6667" y2="32930"/>
                        <a14:foregroundMark x1="6444" y1="37046" x2="5667" y2="45521"/>
                        <a14:foregroundMark x1="4778" y1="45883" x2="4778" y2="53753"/>
                        <a14:foregroundMark x1="6851" y1="62880" x2="10433" y2="73559"/>
                        <a14:foregroundMark x1="12731" y1="78897" x2="14692" y2="81950"/>
                        <a14:foregroundMark x1="18222" y1="81598" x2="41333" y2="85714"/>
                        <a14:foregroundMark x1="31222" y1="87893" x2="45222" y2="90557"/>
                        <a14:foregroundMark x1="35333" y1="92010" x2="48111" y2="94189"/>
                        <a14:foregroundMark x1="48889" y1="94189" x2="64778" y2="87409"/>
                        <a14:foregroundMark x1="59222" y1="92010" x2="77111" y2="81114"/>
                        <a14:foregroundMark x1="77111" y1="81114" x2="77444" y2="80630"/>
                        <a14:foregroundMark x1="78333" y1="83051" x2="90556" y2="64407"/>
                        <a14:foregroundMark x1="96556" y1="53027" x2="91000" y2="72155"/>
                        <a14:foregroundMark x1="94556" y1="47700" x2="91889" y2="30266"/>
                        <a14:foregroundMark x1="91889" y1="30266" x2="89111" y2="25424"/>
                        <a14:foregroundMark x1="72547" y1="10652" x2="72421" y2="10534"/>
                        <a14:foregroundMark x1="89333" y1="26392" x2="74753" y2="12720"/>
                        <a14:foregroundMark x1="65629" y1="8814" x2="47444" y2="7506"/>
                        <a14:foregroundMark x1="18667" y1="17918" x2="37000" y2="9685"/>
                        <a14:foregroundMark x1="4187" y1="54245" x2="4111" y2="53995"/>
                        <a14:foregroundMark x1="9271" y1="70862" x2="6885" y2="63064"/>
                        <a14:foregroundMark x1="12667" y1="51574" x2="67889" y2="68765"/>
                        <a14:foregroundMark x1="63222" y1="38257" x2="27963" y2="90874"/>
                        <a14:foregroundMark x1="7333" y1="44068" x2="54761" y2="7590"/>
                        <a14:foregroundMark x1="91222" y1="26634" x2="85667" y2="24213"/>
                        <a14:foregroundMark x1="8222" y1="71913" x2="6778" y2="59564"/>
                        <a14:backgroundMark x1="3667" y1="39225" x2="3667" y2="39225"/>
                        <a14:backgroundMark x1="4333" y1="37772" x2="1778" y2="50605"/>
                        <a14:backgroundMark x1="1778" y1="50605" x2="2222" y2="57869"/>
                        <a14:backgroundMark x1="3333" y1="54964" x2="6000" y2="69249"/>
                        <a14:backgroundMark x1="8850" y1="75866" x2="12778" y2="84988"/>
                        <a14:backgroundMark x1="6000" y1="69249" x2="8846" y2="75858"/>
                        <a14:backgroundMark x1="16444" y1="84746" x2="15000" y2="83293"/>
                        <a14:backgroundMark x1="23556" y1="92494" x2="29222" y2="95400"/>
                        <a14:backgroundMark x1="65667" y1="3874" x2="65667" y2="3874"/>
                        <a14:backgroundMark x1="66333" y1="3874" x2="95444" y2="7506"/>
                        <a14:backgroundMark x1="63556" y1="4116" x2="53111" y2="4116"/>
                        <a14:backgroundMark x1="66333" y1="6780" x2="72111" y2="9927"/>
                        <a14:backgroundMark x1="73111" y1="10896" x2="75111" y2="11622"/>
                        <a14:backgroundMark x1="73222" y1="9685" x2="72444" y2="9685"/>
                        <a14:backgroundMark x1="72444" y1="9927" x2="72444" y2="9927"/>
                        <a14:backgroundMark x1="72444" y1="10412" x2="72444" y2="10412"/>
                        <a14:backgroundMark x1="72778" y1="10654" x2="72778" y2="10654"/>
                        <a14:backgroundMark x1="72333" y1="10169" x2="72000" y2="9927"/>
                        <a14:backgroundMark x1="72778" y1="9927" x2="74444" y2="104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928" y="4077357"/>
            <a:ext cx="3355103" cy="1539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977B7-2776-0EEB-1673-065DB079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7" b="96126" l="3778" r="96556">
                        <a14:foregroundMark x1="11000" y1="25424" x2="6667" y2="32930"/>
                        <a14:foregroundMark x1="6444" y1="37046" x2="5667" y2="45521"/>
                        <a14:foregroundMark x1="4778" y1="45883" x2="4778" y2="53753"/>
                        <a14:foregroundMark x1="6851" y1="62880" x2="10433" y2="73559"/>
                        <a14:foregroundMark x1="12731" y1="78897" x2="14692" y2="81950"/>
                        <a14:foregroundMark x1="18222" y1="81598" x2="41333" y2="85714"/>
                        <a14:foregroundMark x1="31222" y1="87893" x2="45222" y2="90557"/>
                        <a14:foregroundMark x1="35333" y1="92010" x2="48111" y2="94189"/>
                        <a14:foregroundMark x1="48889" y1="94189" x2="64778" y2="87409"/>
                        <a14:foregroundMark x1="59222" y1="92010" x2="77111" y2="81114"/>
                        <a14:foregroundMark x1="77111" y1="81114" x2="77444" y2="80630"/>
                        <a14:foregroundMark x1="78333" y1="83051" x2="90556" y2="64407"/>
                        <a14:foregroundMark x1="96556" y1="53027" x2="91000" y2="72155"/>
                        <a14:foregroundMark x1="94556" y1="47700" x2="91889" y2="30266"/>
                        <a14:foregroundMark x1="91889" y1="30266" x2="89111" y2="25424"/>
                        <a14:foregroundMark x1="72547" y1="10652" x2="72421" y2="10534"/>
                        <a14:foregroundMark x1="89333" y1="26392" x2="74753" y2="12720"/>
                        <a14:foregroundMark x1="65629" y1="8814" x2="47444" y2="7506"/>
                        <a14:foregroundMark x1="18667" y1="17918" x2="37000" y2="9685"/>
                        <a14:foregroundMark x1="4187" y1="54245" x2="4111" y2="53995"/>
                        <a14:foregroundMark x1="9271" y1="70862" x2="6885" y2="63064"/>
                        <a14:foregroundMark x1="12667" y1="51574" x2="67889" y2="68765"/>
                        <a14:foregroundMark x1="63222" y1="38257" x2="27963" y2="90874"/>
                        <a14:foregroundMark x1="7333" y1="44068" x2="54761" y2="7590"/>
                        <a14:foregroundMark x1="91222" y1="26634" x2="85667" y2="24213"/>
                        <a14:foregroundMark x1="8222" y1="71913" x2="6778" y2="59564"/>
                        <a14:backgroundMark x1="3667" y1="39225" x2="3667" y2="39225"/>
                        <a14:backgroundMark x1="4333" y1="37772" x2="1778" y2="50605"/>
                        <a14:backgroundMark x1="1778" y1="50605" x2="2222" y2="57869"/>
                        <a14:backgroundMark x1="3333" y1="54964" x2="6000" y2="69249"/>
                        <a14:backgroundMark x1="8850" y1="75866" x2="12778" y2="84988"/>
                        <a14:backgroundMark x1="6000" y1="69249" x2="8846" y2="75858"/>
                        <a14:backgroundMark x1="16444" y1="84746" x2="15000" y2="83293"/>
                        <a14:backgroundMark x1="23556" y1="92494" x2="29222" y2="95400"/>
                        <a14:backgroundMark x1="65667" y1="3874" x2="65667" y2="3874"/>
                        <a14:backgroundMark x1="66333" y1="3874" x2="95444" y2="7506"/>
                        <a14:backgroundMark x1="63556" y1="4116" x2="53111" y2="4116"/>
                        <a14:backgroundMark x1="66333" y1="6780" x2="72111" y2="9927"/>
                        <a14:backgroundMark x1="73111" y1="10896" x2="75111" y2="11622"/>
                        <a14:backgroundMark x1="73222" y1="9685" x2="72444" y2="9685"/>
                        <a14:backgroundMark x1="72444" y1="9927" x2="72444" y2="9927"/>
                        <a14:backgroundMark x1="72444" y1="10412" x2="72444" y2="10412"/>
                        <a14:backgroundMark x1="72778" y1="10654" x2="72778" y2="10654"/>
                        <a14:backgroundMark x1="72333" y1="10169" x2="72000" y2="9927"/>
                        <a14:backgroundMark x1="72778" y1="9927" x2="74444" y2="104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678" y="4077357"/>
            <a:ext cx="3355103" cy="15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glass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vaso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81F71-20CA-23DD-8A2B-80A29E1D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1" b="98785" l="1778" r="97000">
                        <a14:foregroundMark x1="12333" y1="5208" x2="18889" y2="79688"/>
                        <a14:foregroundMark x1="9333" y1="93576" x2="19667" y2="94444"/>
                        <a14:foregroundMark x1="26333" y1="93924" x2="11222" y2="95660"/>
                        <a14:foregroundMark x1="12111" y1="94965" x2="6000" y2="75174"/>
                        <a14:foregroundMark x1="6000" y1="75174" x2="4667" y2="13021"/>
                        <a14:foregroundMark x1="26667" y1="2778" x2="26667" y2="2778"/>
                        <a14:foregroundMark x1="27222" y1="2604" x2="27333" y2="11632"/>
                        <a14:foregroundMark x1="29556" y1="2604" x2="29556" y2="2604"/>
                        <a14:foregroundMark x1="29333" y1="50174" x2="29333" y2="50174"/>
                        <a14:foregroundMark x1="29556" y1="60417" x2="29556" y2="60417"/>
                        <a14:foregroundMark x1="6222" y1="97396" x2="15889" y2="98611"/>
                        <a14:foregroundMark x1="60556" y1="72222" x2="59333" y2="86632"/>
                        <a14:foregroundMark x1="59667" y1="91146" x2="55667" y2="98264"/>
                        <a14:foregroundMark x1="55667" y1="98264" x2="52748" y2="98371"/>
                        <a14:foregroundMark x1="29444" y1="67014" x2="29444" y2="67014"/>
                        <a14:foregroundMark x1="29444" y1="76736" x2="29444" y2="76736"/>
                        <a14:foregroundMark x1="69889" y1="38368" x2="90333" y2="84375"/>
                        <a14:foregroundMark x1="91000" y1="41840" x2="87111" y2="93403"/>
                        <a14:foregroundMark x1="92111" y1="46528" x2="93889" y2="85938"/>
                        <a14:foregroundMark x1="95222" y1="86285" x2="97222" y2="55729"/>
                        <a14:foregroundMark x1="86000" y1="36285" x2="77667" y2="36285"/>
                        <a14:foregroundMark x1="66667" y1="34375" x2="66667" y2="34375"/>
                        <a14:foregroundMark x1="67889" y1="44271" x2="70000" y2="83507"/>
                        <a14:foregroundMark x1="66556" y1="59028" x2="67000" y2="60938"/>
                        <a14:foregroundMark x1="74111" y1="96007" x2="85889" y2="95486"/>
                        <a14:foregroundMark x1="29222" y1="11111" x2="29222" y2="11111"/>
                        <a14:foregroundMark x1="29667" y1="16319" x2="29667" y2="16319"/>
                        <a14:foregroundMark x1="29556" y1="4688" x2="28889" y2="22049"/>
                        <a14:foregroundMark x1="28889" y1="21875" x2="28222" y2="44271"/>
                        <a14:foregroundMark x1="29333" y1="26215" x2="29111" y2="47569"/>
                        <a14:foregroundMark x1="29333" y1="50521" x2="29222" y2="70833"/>
                        <a14:foregroundMark x1="29222" y1="77257" x2="29222" y2="89757"/>
                        <a14:foregroundMark x1="29222" y1="92014" x2="28111" y2="96181"/>
                        <a14:foregroundMark x1="27222" y1="95313" x2="23222" y2="96354"/>
                        <a14:foregroundMark x1="2556" y1="73487" x2="3778" y2="82292"/>
                        <a14:foregroundMark x1="3778" y1="82292" x2="3667" y2="88715"/>
                        <a14:foregroundMark x1="2444" y1="87500" x2="2667" y2="82639"/>
                        <a14:foregroundMark x1="40333" y1="97743" x2="40333" y2="97743"/>
                        <a14:foregroundMark x1="60778" y1="86458" x2="60778" y2="86458"/>
                        <a14:foregroundMark x1="61111" y1="81424" x2="61111" y2="79861"/>
                        <a14:foregroundMark x1="61111" y1="76215" x2="61444" y2="74132"/>
                        <a14:foregroundMark x1="61667" y1="70313" x2="61667" y2="70313"/>
                        <a14:foregroundMark x1="61889" y1="59549" x2="62111" y2="58681"/>
                        <a14:foregroundMark x1="61222" y1="13715" x2="61222" y2="15625"/>
                        <a14:foregroundMark x1="61444" y1="20139" x2="62000" y2="23958"/>
                        <a14:foregroundMark x1="62333" y1="56944" x2="62140" y2="52112"/>
                        <a14:foregroundMark x1="62111" y1="24132" x2="62311" y2="27608"/>
                        <a14:foregroundMark x1="62222" y1="44618" x2="62222" y2="44618"/>
                        <a14:foregroundMark x1="61667" y1="40625" x2="61667" y2="40625"/>
                        <a14:foregroundMark x1="61889" y1="37847" x2="61667" y2="47917"/>
                        <a14:foregroundMark x1="1778" y1="73090" x2="1778" y2="73090"/>
                        <a14:foregroundMark x1="2333" y1="78125" x2="2333" y2="78125"/>
                        <a14:foregroundMark x1="2333" y1="81076" x2="2333" y2="81076"/>
                        <a14:foregroundMark x1="2667" y1="89410" x2="2667" y2="89931"/>
                        <a14:foregroundMark x1="2444" y1="93056" x2="2444" y2="93576"/>
                        <a14:foregroundMark x1="2111" y1="94792" x2="2111" y2="94792"/>
                        <a14:backgroundMark x1="667" y1="2951" x2="667" y2="2951"/>
                        <a14:backgroundMark x1="1000" y1="8854" x2="1000" y2="8854"/>
                        <a14:backgroundMark x1="1222" y1="16319" x2="1222" y2="16319"/>
                        <a14:backgroundMark x1="1222" y1="23785" x2="1222" y2="25000"/>
                        <a14:backgroundMark x1="1111" y1="31771" x2="1111" y2="32292"/>
                        <a14:backgroundMark x1="1111" y1="38021" x2="0" y2="47049"/>
                        <a14:backgroundMark x1="556" y1="54514" x2="1000" y2="62153"/>
                        <a14:backgroundMark x1="667" y1="73090" x2="667" y2="75694"/>
                        <a14:backgroundMark x1="667" y1="67361" x2="667" y2="73090"/>
                        <a14:backgroundMark x1="10333" y1="99826" x2="10333" y2="99826"/>
                        <a14:backgroundMark x1="15000" y1="99826" x2="15000" y2="99826"/>
                        <a14:backgroundMark x1="15556" y1="98785" x2="15556" y2="98785"/>
                        <a14:backgroundMark x1="14444" y1="98958" x2="14444" y2="98958"/>
                        <a14:backgroundMark x1="40556" y1="99653" x2="40556" y2="99653"/>
                        <a14:backgroundMark x1="42556" y1="99653" x2="42556" y2="99653"/>
                        <a14:backgroundMark x1="41556" y1="99653" x2="41556" y2="99653"/>
                        <a14:backgroundMark x1="42778" y1="99479" x2="42778" y2="99479"/>
                        <a14:backgroundMark x1="44111" y1="99653" x2="44556" y2="99653"/>
                        <a14:backgroundMark x1="54889" y1="98958" x2="54889" y2="98958"/>
                        <a14:backgroundMark x1="53556" y1="99653" x2="53556" y2="99653"/>
                        <a14:backgroundMark x1="51778" y1="99653" x2="51778" y2="99653"/>
                        <a14:backgroundMark x1="50778" y1="99306" x2="50778" y2="99306"/>
                        <a14:backgroundMark x1="42111" y1="99479" x2="52222" y2="99653"/>
                        <a14:backgroundMark x1="41111" y1="98958" x2="42111" y2="99306"/>
                        <a14:backgroundMark x1="64889" y1="36806" x2="65000" y2="49826"/>
                        <a14:backgroundMark x1="63000" y1="36632" x2="63108" y2="37913"/>
                        <a14:backgroundMark x1="62333" y1="27604" x2="63136" y2="37914"/>
                        <a14:backgroundMark x1="62285" y1="47950" x2="62444" y2="52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1442" y="2974311"/>
            <a:ext cx="3646453" cy="23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3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bowl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tazón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BB8D7-6565-9AC0-7DB2-1113E7CBB0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378" b="95946" l="10000" r="90000">
                        <a14:foregroundMark x1="28649" y1="63378" x2="62838" y2="63378"/>
                      </a14:backgroundRemoval>
                    </a14:imgEffect>
                  </a14:imgLayer>
                </a14:imgProps>
              </a:ext>
            </a:extLst>
          </a:blip>
          <a:srcRect t="60370"/>
          <a:stretch/>
        </p:blipFill>
        <p:spPr>
          <a:xfrm>
            <a:off x="2094244" y="3725219"/>
            <a:ext cx="5050134" cy="20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cup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taza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586C4-6E00-F077-C5F0-93C97D787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5985" y="3270379"/>
            <a:ext cx="2437562" cy="24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spoon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cuchara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24A7B-50FA-D458-BEDD-0226F05F22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914" l="60278" r="95556">
                        <a14:foregroundMark x1="60278" y1="30687" x2="60278" y2="30687"/>
                      </a14:backgroundRemoval>
                    </a14:imgEffect>
                  </a14:imgLayer>
                </a14:imgProps>
              </a:ext>
            </a:extLst>
          </a:blip>
          <a:srcRect l="56544"/>
          <a:stretch/>
        </p:blipFill>
        <p:spPr>
          <a:xfrm rot="5140427">
            <a:off x="5350956" y="3220198"/>
            <a:ext cx="1490087" cy="443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D99FF-4F19-B7AA-C882-BE565987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914" l="60278" r="95556">
                        <a14:foregroundMark x1="60278" y1="30687" x2="60278" y2="30687"/>
                      </a14:backgroundRemoval>
                    </a14:imgEffect>
                  </a14:imgLayer>
                </a14:imgProps>
              </a:ext>
            </a:extLst>
          </a:blip>
          <a:srcRect l="56544"/>
          <a:stretch/>
        </p:blipFill>
        <p:spPr>
          <a:xfrm rot="16200000">
            <a:off x="2128449" y="2475154"/>
            <a:ext cx="1490087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fork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tenedor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392BD-1543-FC94-CA50-D2CE161D2E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914" l="34722" r="56389">
                        <a14:foregroundMark x1="56389" y1="31760" x2="56389" y2="31760"/>
                      </a14:backgroundRemoval>
                    </a14:imgEffect>
                  </a14:imgLayer>
                </a14:imgProps>
              </a:ext>
            </a:extLst>
          </a:blip>
          <a:srcRect l="32155" r="41852"/>
          <a:stretch/>
        </p:blipFill>
        <p:spPr>
          <a:xfrm rot="16486080">
            <a:off x="2620326" y="2767169"/>
            <a:ext cx="891294" cy="443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86433-5AF9-47B1-FD70-CC63B39E4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914" l="34722" r="56389">
                        <a14:foregroundMark x1="56389" y1="31760" x2="56389" y2="31760"/>
                      </a14:backgroundRemoval>
                    </a14:imgEffect>
                  </a14:imgLayer>
                </a14:imgProps>
              </a:ext>
            </a:extLst>
          </a:blip>
          <a:srcRect l="32155" r="41852"/>
          <a:stretch/>
        </p:blipFill>
        <p:spPr>
          <a:xfrm rot="4643583">
            <a:off x="5865803" y="2767169"/>
            <a:ext cx="891294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knife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cuchillo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artoon spoon fork knife kitchen design">
            <a:extLst>
              <a:ext uri="{FF2B5EF4-FFF2-40B4-BE49-F238E27FC236}">
                <a16:creationId xmlns:a16="http://schemas.microsoft.com/office/drawing/2014/main" id="{BD52F8FD-10F2-4FDC-B43E-7FDB19CE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981" y1="29872" x2="22981" y2="2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4798" y="1000334"/>
            <a:ext cx="46005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2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AB0B1-256D-B734-4AFD-58ADFE663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89655" l="4000" r="95556">
                        <a14:foregroundMark x1="8556" y1="49655" x2="8222" y2="76552"/>
                        <a14:foregroundMark x1="15778" y1="57011" x2="12111" y2="67356"/>
                        <a14:foregroundMark x1="12111" y1="67356" x2="11444" y2="77701"/>
                        <a14:foregroundMark x1="12778" y1="75632" x2="19333" y2="54713"/>
                        <a14:foregroundMark x1="19333" y1="54713" x2="53222" y2="53103"/>
                        <a14:foregroundMark x1="53222" y1="53103" x2="74000" y2="63908"/>
                        <a14:foregroundMark x1="78444" y1="56552" x2="23111" y2="29425"/>
                        <a14:foregroundMark x1="54333" y1="38851" x2="66889" y2="44368"/>
                        <a14:foregroundMark x1="59111" y1="35402" x2="79778" y2="47816"/>
                        <a14:foregroundMark x1="70333" y1="48736" x2="86778" y2="49655"/>
                        <a14:foregroundMark x1="90444" y1="44138" x2="87160" y2="54391"/>
                        <a14:foregroundMark x1="4000" y1="65977" x2="4000" y2="65977"/>
                        <a14:backgroundMark x1="49889" y1="79310" x2="66222" y2="89885"/>
                        <a14:backgroundMark x1="66667" y1="89885" x2="76778" y2="87816"/>
                        <a14:backgroundMark x1="77667" y1="82989" x2="81556" y2="71494"/>
                        <a14:backgroundMark x1="81556" y1="71494" x2="81667" y2="70805"/>
                        <a14:backgroundMark x1="66333" y1="89655" x2="66333" y2="89655"/>
                        <a14:backgroundMark x1="66889" y1="88966" x2="66889" y2="88966"/>
                        <a14:backgroundMark x1="66889" y1="88276" x2="66333" y2="88276"/>
                        <a14:backgroundMark x1="82667" y1="71264" x2="93889" y2="39770"/>
                        <a14:backgroundMark x1="91667" y1="36092" x2="94444" y2="36322"/>
                        <a14:backgroundMark x1="95444" y1="35402" x2="95778" y2="40000"/>
                        <a14:backgroundMark x1="91556" y1="36092" x2="88667" y2="38161"/>
                        <a14:backgroundMark x1="82556" y1="65517" x2="82222" y2="66437"/>
                        <a14:backgroundMark x1="80778" y1="71954" x2="84333" y2="62069"/>
                        <a14:backgroundMark x1="81000" y1="71954" x2="87111" y2="56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993" y="3028866"/>
            <a:ext cx="5796852" cy="2801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napkin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servilleta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1B3FB-F82D-A55F-5C74-1D69F7EFD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61837-BCA3-5B2C-2459-0988311476F3}"/>
              </a:ext>
            </a:extLst>
          </p:cNvPr>
          <p:cNvSpPr txBox="1"/>
          <p:nvPr/>
        </p:nvSpPr>
        <p:spPr>
          <a:xfrm>
            <a:off x="2707544" y="2188378"/>
            <a:ext cx="6776911" cy="6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¡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Buen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Provecho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!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2" descr="Street cafe building outside terrace exterior vector illustration Outdoor city restaurant table and chair near entrance door with open sign panorama background Urban cafeteria with yellow tent">
            <a:extLst>
              <a:ext uri="{FF2B5EF4-FFF2-40B4-BE49-F238E27FC236}">
                <a16:creationId xmlns:a16="http://schemas.microsoft.com/office/drawing/2014/main" id="{7BBDDDD6-34DD-8409-7803-BBFEA828A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r="8872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98980" y="854110"/>
            <a:ext cx="3692149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waiter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mesero</a:t>
            </a:r>
            <a:r>
              <a:rPr lang="en-US" sz="3200" dirty="0">
                <a:latin typeface="Century Gothic" panose="020B0502020202020204" pitchFamily="34" charset="0"/>
              </a:rPr>
              <a:t> /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mesera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B0466-00EB-EE91-5D67-3959918F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47973" l="36486" r="92973">
                        <a14:foregroundMark x1="78243" y1="5270" x2="78243" y2="5270"/>
                        <a14:foregroundMark x1="76757" y1="47027" x2="76757" y2="47027"/>
                        <a14:foregroundMark x1="81486" y1="47432" x2="81486" y2="47432"/>
                        <a14:foregroundMark x1="81486" y1="48108" x2="81486" y2="48108"/>
                        <a14:foregroundMark x1="76622" y1="47297" x2="76622" y2="47297"/>
                        <a14:foregroundMark x1="48649" y1="10541" x2="48243" y2="31757"/>
                        <a14:foregroundMark x1="38514" y1="22162" x2="38514" y2="22162"/>
                        <a14:foregroundMark x1="36486" y1="25000" x2="36486" y2="25000"/>
                        <a14:foregroundMark x1="44595" y1="11622" x2="44595" y2="11622"/>
                        <a14:foregroundMark x1="77568" y1="13243" x2="78378" y2="12162"/>
                      </a14:backgroundRemoval>
                    </a14:imgEffect>
                  </a14:imgLayer>
                </a14:imgProps>
              </a:ext>
            </a:extLst>
          </a:blip>
          <a:srcRect l="32760" b="50000"/>
          <a:stretch/>
        </p:blipFill>
        <p:spPr>
          <a:xfrm>
            <a:off x="3104939" y="2790199"/>
            <a:ext cx="5470423" cy="40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E000A-C440-047B-1986-09A9241F3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54" y1="31216" x2="64324" y2="32027"/>
                        <a14:foregroundMark x1="71892" y1="39865" x2="71892" y2="39865"/>
                        <a14:foregroundMark x1="68649" y1="32568" x2="68649" y2="32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1295" y="1326383"/>
            <a:ext cx="5210070" cy="5210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AB573-5AC5-D631-5C48-20ACBACF995C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bill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cuenta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6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AB573-5AC5-D631-5C48-20ACBACF995C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tip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propina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952EE-067F-A25C-3E52-30C8D236F4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2" b="20676" l="60811" r="95811">
                        <a14:foregroundMark x1="62297" y1="17027" x2="62297" y2="17027"/>
                        <a14:foregroundMark x1="69730" y1="20676" x2="69730" y2="20676"/>
                        <a14:foregroundMark x1="60811" y1="16892" x2="60811" y2="16892"/>
                        <a14:foregroundMark x1="80541" y1="8649" x2="80541" y2="8649"/>
                        <a14:foregroundMark x1="83784" y1="8378" x2="83784" y2="8378"/>
                      </a14:backgroundRemoval>
                    </a14:imgEffect>
                  </a14:imgLayer>
                </a14:imgProps>
              </a:ext>
            </a:extLst>
          </a:blip>
          <a:srcRect l="58900" b="77112"/>
          <a:stretch/>
        </p:blipFill>
        <p:spPr>
          <a:xfrm>
            <a:off x="2415723" y="3429000"/>
            <a:ext cx="4045367" cy="22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6626B-459C-5136-3A59-F366C51A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6" b="14379"/>
          <a:stretch/>
        </p:blipFill>
        <p:spPr>
          <a:xfrm>
            <a:off x="0" y="0"/>
            <a:ext cx="842051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B9CBD-8742-85D6-B93E-BD55557D6BFA}"/>
              </a:ext>
            </a:extLst>
          </p:cNvPr>
          <p:cNvSpPr txBox="1"/>
          <p:nvPr/>
        </p:nvSpPr>
        <p:spPr>
          <a:xfrm>
            <a:off x="8696184" y="2261333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 pay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Pagar</a:t>
            </a:r>
          </a:p>
        </p:txBody>
      </p:sp>
    </p:spTree>
    <p:extLst>
      <p:ext uri="{BB962C8B-B14F-4D97-AF65-F5344CB8AC3E}">
        <p14:creationId xmlns:p14="http://schemas.microsoft.com/office/powerpoint/2010/main" val="374304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AB573-5AC5-D631-5C48-20ACBACF995C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 cook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Cocinar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4D42C-FB35-21DB-8B55-3D00F14F0F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0" b="89602" l="5278" r="91944">
                        <a14:foregroundMark x1="34444" y1="7301" x2="34444" y2="7301"/>
                        <a14:foregroundMark x1="5278" y1="14381" x2="5278" y2="14381"/>
                        <a14:foregroundMark x1="34167" y1="3540" x2="34167" y2="3540"/>
                        <a14:foregroundMark x1="71389" y1="54867" x2="71389" y2="54867"/>
                        <a14:foregroundMark x1="91944" y1="52434" x2="91944" y2="52434"/>
                      </a14:backgroundRemoval>
                    </a14:imgEffect>
                  </a14:imgLayer>
                </a14:imgProps>
              </a:ext>
            </a:extLst>
          </a:blip>
          <a:srcRect b="41702"/>
          <a:stretch/>
        </p:blipFill>
        <p:spPr>
          <a:xfrm>
            <a:off x="2286886" y="1160100"/>
            <a:ext cx="5038947" cy="36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AB573-5AC5-D631-5C48-20ACBACF995C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 prepare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Preparar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32804-6DDD-5CA7-EC3A-1B60F66BBD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7" b="60349" l="5811" r="52973">
                        <a14:foregroundMark x1="30135" y1="6586" x2="29054" y2="19220"/>
                        <a14:foregroundMark x1="34324" y1="5645" x2="30541" y2="19624"/>
                        <a14:foregroundMark x1="37027" y1="7124" x2="37027" y2="7124"/>
                        <a14:foregroundMark x1="36892" y1="6586" x2="25541" y2="3898"/>
                        <a14:foregroundMark x1="25541" y1="3898" x2="24189" y2="4301"/>
                        <a14:foregroundMark x1="23919" y1="5108" x2="23514" y2="15726"/>
                        <a14:foregroundMark x1="23514" y1="15726" x2="23649" y2="15860"/>
                        <a14:foregroundMark x1="22432" y1="5780" x2="22432" y2="5780"/>
                        <a14:foregroundMark x1="20541" y1="9946" x2="21622" y2="4167"/>
                        <a14:foregroundMark x1="21622" y1="4167" x2="29054" y2="2957"/>
                        <a14:foregroundMark x1="29054" y1="2957" x2="31892" y2="2957"/>
                        <a14:foregroundMark x1="20000" y1="6048" x2="20000" y2="6048"/>
                        <a14:foregroundMark x1="25676" y1="34812" x2="26892" y2="43817"/>
                        <a14:foregroundMark x1="27162" y1="54570" x2="28243" y2="57796"/>
                        <a14:foregroundMark x1="40676" y1="43683" x2="40676" y2="43683"/>
                        <a14:foregroundMark x1="41216" y1="45161" x2="41216" y2="45161"/>
                        <a14:foregroundMark x1="41216" y1="44758" x2="41081" y2="46909"/>
                        <a14:foregroundMark x1="18243" y1="48790" x2="18243" y2="48790"/>
                        <a14:foregroundMark x1="17973" y1="50403" x2="17973" y2="50403"/>
                        <a14:foregroundMark x1="17838" y1="49194" x2="18784" y2="47581"/>
                        <a14:foregroundMark x1="18063" y1="50538" x2="17973" y2="50941"/>
                        <a14:foregroundMark x1="18244" y1="49731" x2="18063" y2="50538"/>
                        <a14:foregroundMark x1="18514" y1="48522" x2="18244" y2="49731"/>
                        <a14:foregroundMark x1="17795" y1="49731" x2="18649" y2="48387"/>
                        <a14:foregroundMark x1="17283" y1="50538" x2="17795" y2="49731"/>
                        <a14:foregroundMark x1="17027" y1="50941" x2="17283" y2="50538"/>
                        <a14:foregroundMark x1="32027" y1="60349" x2="32027" y2="60349"/>
                        <a14:foregroundMark x1="19459" y1="6183" x2="19459" y2="6183"/>
                        <a14:backgroundMark x1="18649" y1="53091" x2="16757" y2="55242"/>
                        <a14:backgroundMark x1="19054" y1="50538" x2="19054" y2="50538"/>
                        <a14:backgroundMark x1="18784" y1="49731" x2="18784" y2="49731"/>
                        <a14:backgroundMark x1="16081" y1="24731" x2="13649" y2="36425"/>
                        <a14:backgroundMark x1="19595" y1="29167" x2="15541" y2="40188"/>
                        <a14:backgroundMark x1="15676" y1="24328" x2="15676" y2="38710"/>
                        <a14:backgroundMark x1="16622" y1="25000" x2="17973" y2="39113"/>
                        <a14:backgroundMark x1="14189" y1="27016" x2="11486" y2="42473"/>
                        <a14:backgroundMark x1="21486" y1="32930" x2="13649" y2="43548"/>
                        <a14:backgroundMark x1="16081" y1="46505" x2="16081" y2="46505"/>
                        <a14:backgroundMark x1="35676" y1="36559" x2="43649" y2="31317"/>
                        <a14:backgroundMark x1="40405" y1="39516" x2="42568" y2="30376"/>
                        <a14:backgroundMark x1="42432" y1="29301" x2="42432" y2="29301"/>
                        <a14:backgroundMark x1="41622" y1="28629" x2="41622" y2="28629"/>
                        <a14:backgroundMark x1="37027" y1="33468" x2="36892" y2="35887"/>
                        <a14:backgroundMark x1="38378" y1="30645" x2="36351" y2="40591"/>
                        <a14:backgroundMark x1="42838" y1="29973" x2="42838" y2="41532"/>
                        <a14:backgroundMark x1="32432" y1="46237" x2="32297" y2="44086"/>
                        <a14:backgroundMark x1="20270" y1="18280" x2="20270" y2="14382"/>
                      </a14:backgroundRemoval>
                    </a14:imgEffect>
                  </a14:imgLayer>
                </a14:imgProps>
              </a:ext>
            </a:extLst>
          </a:blip>
          <a:srcRect r="41052" b="38294"/>
          <a:stretch/>
        </p:blipFill>
        <p:spPr>
          <a:xfrm rot="21435592" flipH="1">
            <a:off x="1760298" y="335793"/>
            <a:ext cx="4869576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95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AB573-5AC5-D631-5C48-20ACBACF995C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 wash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Lavar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8AA1B-E4EB-D729-29FA-A14649FFF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1" b="90247" l="9730" r="90000">
                        <a14:foregroundMark x1="45676" y1="4074" x2="45676" y2="4074"/>
                        <a14:foregroundMark x1="30270" y1="90247" x2="30270" y2="90247"/>
                        <a14:foregroundMark x1="34730" y1="86667" x2="34730" y2="86667"/>
                        <a14:foregroundMark x1="10405" y1="81235" x2="9730" y2="8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0973" y="1962511"/>
            <a:ext cx="3533133" cy="38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8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AB573-5AC5-D631-5C48-20ACBACF995C}"/>
              </a:ext>
            </a:extLst>
          </p:cNvPr>
          <p:cNvSpPr txBox="1"/>
          <p:nvPr/>
        </p:nvSpPr>
        <p:spPr>
          <a:xfrm>
            <a:off x="6707895" y="730244"/>
            <a:ext cx="336113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Vegetarian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Vegetariano</a:t>
            </a:r>
            <a:r>
              <a:rPr lang="en-US" sz="3200" dirty="0">
                <a:latin typeface="Century Gothic" panose="020B0502020202020204" pitchFamily="34" charset="0"/>
              </a:rPr>
              <a:t>/a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CA8D8-BB1A-11C9-C584-9AE0568D57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00" b="95000" l="9324" r="90000">
                        <a14:foregroundMark x1="26081" y1="68514" x2="26216" y2="72568"/>
                        <a14:foregroundMark x1="34189" y1="65676" x2="32838" y2="65676"/>
                        <a14:foregroundMark x1="9324" y1="69189" x2="9324" y2="69189"/>
                        <a14:foregroundMark x1="65541" y1="68514" x2="72027" y2="74459"/>
                        <a14:foregroundMark x1="67568" y1="65541" x2="77297" y2="64054"/>
                        <a14:foregroundMark x1="69324" y1="63514" x2="58108" y2="70135"/>
                      </a14:backgroundRemoval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561753" y="3429000"/>
            <a:ext cx="5635258" cy="2817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7D563-EBD4-3488-5902-A1B2CDD76F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45000" l="9595" r="90000">
                        <a14:foregroundMark x1="9595" y1="27027" x2="9595" y2="27027"/>
                        <a14:foregroundMark x1="62703" y1="22973" x2="73784" y2="35811"/>
                        <a14:foregroundMark x1="77432" y1="20946" x2="59054" y2="27703"/>
                      </a14:backgroundRemoval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5877519" y="3142864"/>
            <a:ext cx="5361095" cy="26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1B3FB-F82D-A55F-5C74-1D69F7EFD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61837-BCA3-5B2C-2459-0988311476F3}"/>
              </a:ext>
            </a:extLst>
          </p:cNvPr>
          <p:cNvSpPr txBox="1"/>
          <p:nvPr/>
        </p:nvSpPr>
        <p:spPr>
          <a:xfrm>
            <a:off x="2781972" y="1273978"/>
            <a:ext cx="6776911" cy="6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¡</a:t>
            </a:r>
            <a:r>
              <a:rPr lang="en-US" sz="3200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Repaso</a:t>
            </a: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! –AR Verb Endings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1AD97-E404-B934-C564-99EE53717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06437"/>
              </p:ext>
            </p:extLst>
          </p:nvPr>
        </p:nvGraphicFramePr>
        <p:xfrm>
          <a:off x="3037386" y="2397067"/>
          <a:ext cx="6266081" cy="15028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1343">
                  <a:extLst>
                    <a:ext uri="{9D8B030D-6E8A-4147-A177-3AD203B41FA5}">
                      <a16:colId xmlns:a16="http://schemas.microsoft.com/office/drawing/2014/main" val="4163157640"/>
                    </a:ext>
                  </a:extLst>
                </a:gridCol>
                <a:gridCol w="1388617">
                  <a:extLst>
                    <a:ext uri="{9D8B030D-6E8A-4147-A177-3AD203B41FA5}">
                      <a16:colId xmlns:a16="http://schemas.microsoft.com/office/drawing/2014/main" val="3766045928"/>
                    </a:ext>
                  </a:extLst>
                </a:gridCol>
                <a:gridCol w="2042829">
                  <a:extLst>
                    <a:ext uri="{9D8B030D-6E8A-4147-A177-3AD203B41FA5}">
                      <a16:colId xmlns:a16="http://schemas.microsoft.com/office/drawing/2014/main" val="4265329623"/>
                    </a:ext>
                  </a:extLst>
                </a:gridCol>
                <a:gridCol w="1363292">
                  <a:extLst>
                    <a:ext uri="{9D8B030D-6E8A-4147-A177-3AD203B41FA5}">
                      <a16:colId xmlns:a16="http://schemas.microsoft.com/office/drawing/2014/main" val="763967404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yo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nosotros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amos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63277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tú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vosotros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áis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52405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él/ella/usted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ellos/ellas/ustedes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85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5903639" y="1003559"/>
            <a:ext cx="312839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breakfast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</a:t>
            </a:r>
            <a:r>
              <a:rPr lang="en-US" sz="3200" dirty="0" err="1">
                <a:latin typeface="Century Gothic" panose="020B0502020202020204" pitchFamily="34" charset="0"/>
              </a:rPr>
              <a:t>desayuno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5AF7A-E831-59FD-5D2A-13997AEAF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35" b="90000" l="6351" r="92973">
                        <a14:foregroundMark x1="24595" y1="11351" x2="26622" y2="17838"/>
                        <a14:foregroundMark x1="19459" y1="7568" x2="19189" y2="10811"/>
                        <a14:foregroundMark x1="31351" y1="17432" x2="32432" y2="36486"/>
                        <a14:foregroundMark x1="15405" y1="13649" x2="16351" y2="17432"/>
                        <a14:foregroundMark x1="15988" y1="20541" x2="15806" y2="20946"/>
                        <a14:foregroundMark x1="9892" y1="50716" x2="9877" y2="52444"/>
                        <a14:foregroundMark x1="91351" y1="36622" x2="91351" y2="36622"/>
                        <a14:foregroundMark x1="92973" y1="65541" x2="92973" y2="65541"/>
                        <a14:foregroundMark x1="35946" y1="36351" x2="35946" y2="36351"/>
                        <a14:foregroundMark x1="35541" y1="36486" x2="31757" y2="24459"/>
                        <a14:foregroundMark x1="32995" y1="25348" x2="36228" y2="34038"/>
                        <a14:foregroundMark x1="32323" y1="23541" x2="32798" y2="24817"/>
                        <a14:foregroundMark x1="36892" y1="50541" x2="36622" y2="64459"/>
                        <a14:foregroundMark x1="37432" y1="63378" x2="37297" y2="42297"/>
                        <a14:foregroundMark x1="37838" y1="54865" x2="36926" y2="37995"/>
                        <a14:foregroundMark x1="37703" y1="47162" x2="37391" y2="37931"/>
                        <a14:foregroundMark x1="30946" y1="8514" x2="31166" y2="9219"/>
                        <a14:foregroundMark x1="19730" y1="7568" x2="19865" y2="41757"/>
                        <a14:foregroundMark x1="7973" y1="79324" x2="7973" y2="79324"/>
                        <a14:foregroundMark x1="14045" y1="85270" x2="51486" y2="85270"/>
                        <a14:foregroundMark x1="31622" y1="89459" x2="51351" y2="89459"/>
                        <a14:foregroundMark x1="49324" y1="89189" x2="65135" y2="85135"/>
                        <a14:foregroundMark x1="53649" y1="88649" x2="53514" y2="89189"/>
                        <a14:foregroundMark x1="57432" y1="89324" x2="70405" y2="85676"/>
                        <a14:foregroundMark x1="73649" y1="85000" x2="77297" y2="82703"/>
                        <a14:foregroundMark x1="77297" y1="81351" x2="78378" y2="79459"/>
                        <a14:foregroundMark x1="77297" y1="82297" x2="79054" y2="80946"/>
                        <a14:foregroundMark x1="78514" y1="78649" x2="78514" y2="78649"/>
                        <a14:foregroundMark x1="78243" y1="77838" x2="78243" y2="77838"/>
                        <a14:foregroundMark x1="6892" y1="80946" x2="27027" y2="87297"/>
                        <a14:foregroundMark x1="31081" y1="90135" x2="28050" y2="90076"/>
                        <a14:foregroundMark x1="9832" y1="82938" x2="6486" y2="80405"/>
                        <a14:foregroundMark x1="11486" y1="84189" x2="11298" y2="84047"/>
                        <a14:foregroundMark x1="11486" y1="52568" x2="11351" y2="65135"/>
                        <a14:foregroundMark x1="11486" y1="66486" x2="16081" y2="71892"/>
                        <a14:foregroundMark x1="16081" y1="72027" x2="13378" y2="70135"/>
                        <a14:foregroundMark x1="10541" y1="58378" x2="11622" y2="45405"/>
                        <a14:foregroundMark x1="10946" y1="41216" x2="10946" y2="48784"/>
                        <a14:foregroundMark x1="10946" y1="40946" x2="10946" y2="40946"/>
                        <a14:foregroundMark x1="10946" y1="39730" x2="10541" y2="42973"/>
                        <a14:foregroundMark x1="35946" y1="29865" x2="37297" y2="39730"/>
                        <a14:foregroundMark x1="37297" y1="37027" x2="36873" y2="32141"/>
                        <a14:foregroundMark x1="7568" y1="82027" x2="8919" y2="83108"/>
                        <a14:foregroundMark x1="15946" y1="8514" x2="15946" y2="8514"/>
                        <a14:foregroundMark x1="16892" y1="7568" x2="16892" y2="7568"/>
                        <a14:foregroundMark x1="18108" y1="6892" x2="21224" y2="5797"/>
                        <a14:foregroundMark x1="31081" y1="12838" x2="32252" y2="15431"/>
                        <a14:foregroundMark x1="21351" y1="5405" x2="21351" y2="5405"/>
                        <a14:foregroundMark x1="21351" y1="5676" x2="24865" y2="6351"/>
                        <a14:backgroundMark x1="9730" y1="86351" x2="15000" y2="87703"/>
                        <a14:backgroundMark x1="13649" y1="88378" x2="22297" y2="89865"/>
                        <a14:backgroundMark x1="13514" y1="90946" x2="9324" y2="90270"/>
                        <a14:backgroundMark x1="6338" y1="83129" x2="5811" y2="82703"/>
                        <a14:backgroundMark x1="8649" y1="85000" x2="7681" y2="84217"/>
                        <a14:backgroundMark x1="9054" y1="85270" x2="8378" y2="85135"/>
                        <a14:backgroundMark x1="8243" y1="84595" x2="9865" y2="85541"/>
                        <a14:backgroundMark x1="20270" y1="90270" x2="27838" y2="90405"/>
                        <a14:backgroundMark x1="9730" y1="85270" x2="9730" y2="85270"/>
                        <a14:backgroundMark x1="10811" y1="85541" x2="10135" y2="85405"/>
                        <a14:backgroundMark x1="14484" y1="7568" x2="14054" y2="7973"/>
                        <a14:backgroundMark x1="16351" y1="5811" x2="14484" y2="7568"/>
                        <a14:backgroundMark x1="16622" y1="5811" x2="18675" y2="5811"/>
                        <a14:backgroundMark x1="27836" y1="5110" x2="28243" y2="5135"/>
                        <a14:backgroundMark x1="14459" y1="22027" x2="9324" y2="32297"/>
                        <a14:backgroundMark x1="15676" y1="20946" x2="15676" y2="20946"/>
                        <a14:backgroundMark x1="15405" y1="20676" x2="14865" y2="23243"/>
                        <a14:backgroundMark x1="15676" y1="20541" x2="15676" y2="20541"/>
                        <a14:backgroundMark x1="15811" y1="18919" x2="15946" y2="20405"/>
                        <a14:backgroundMark x1="9459" y1="36216" x2="10129" y2="39628"/>
                        <a14:backgroundMark x1="8924" y1="48784" x2="8378" y2="50135"/>
                        <a14:backgroundMark x1="9824" y1="52550" x2="9978" y2="48784"/>
                        <a14:backgroundMark x1="10811" y1="32432" x2="9324" y2="37703"/>
                        <a14:backgroundMark x1="33782" y1="16684" x2="34324" y2="23378"/>
                        <a14:backgroundMark x1="34865" y1="23919" x2="38378" y2="31486"/>
                        <a14:backgroundMark x1="35405" y1="25946" x2="34189" y2="19595"/>
                        <a14:backgroundMark x1="36892" y1="24054" x2="33108" y2="24324"/>
                        <a14:backgroundMark x1="32297" y1="9189" x2="32378" y2="12287"/>
                        <a14:backgroundMark x1="32568" y1="16351" x2="32568" y2="16351"/>
                        <a14:backgroundMark x1="32432" y1="15405" x2="32703" y2="17297"/>
                        <a14:backgroundMark x1="26351" y1="5000" x2="25844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4921" y="257321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lunch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El almuerzo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291ED-EECB-FC01-CBB9-66F5917E5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78" y="2459165"/>
            <a:ext cx="559051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snack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merienda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DB44B-EA1D-D2F2-B71C-BA76A71B8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14" y="1138335"/>
            <a:ext cx="5094514" cy="5094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EEFEE-A593-E1BC-9074-27858EA033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89" b="31081" l="37297" r="66216">
                        <a14:foregroundMark x1="65811" y1="18514" x2="65811" y2="18514"/>
                        <a14:foregroundMark x1="65135" y1="16757" x2="65000" y2="24865"/>
                        <a14:foregroundMark x1="65000" y1="17703" x2="65000" y2="17703"/>
                        <a14:foregroundMark x1="65000" y1="17432" x2="63919" y2="21351"/>
                        <a14:foregroundMark x1="66486" y1="15270" x2="66486" y2="15270"/>
                        <a14:foregroundMark x1="65000" y1="26351" x2="65000" y2="26351"/>
                        <a14:foregroundMark x1="38784" y1="28649" x2="37703" y2="20676"/>
                        <a14:foregroundMark x1="37703" y1="20676" x2="38514" y2="15405"/>
                        <a14:foregroundMark x1="37297" y1="16216" x2="37297" y2="16216"/>
                      </a14:backgroundRemoval>
                    </a14:imgEffect>
                  </a14:imgLayer>
                </a14:imgProps>
              </a:ext>
            </a:extLst>
          </a:blip>
          <a:srcRect l="35261" t="12381" r="30181" b="66464"/>
          <a:stretch/>
        </p:blipFill>
        <p:spPr>
          <a:xfrm>
            <a:off x="3450771" y="4146084"/>
            <a:ext cx="2369975" cy="14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dinner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cena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B262F8-36BF-1A5C-AE27-254C7134FB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89" r="93919">
                        <a14:foregroundMark x1="56757" y1="26486" x2="88108" y2="24459"/>
                        <a14:foregroundMark x1="88108" y1="24459" x2="93108" y2="25135"/>
                        <a14:foregroundMark x1="94054" y1="17973" x2="94054" y2="17973"/>
                        <a14:foregroundMark x1="93378" y1="16892" x2="93378" y2="16892"/>
                        <a14:foregroundMark x1="92703" y1="15946" x2="92703" y2="15946"/>
                        <a14:foregroundMark x1="4189" y1="26486" x2="39865" y2="26081"/>
                        <a14:foregroundMark x1="39865" y1="26081" x2="43919" y2="26081"/>
                        <a14:foregroundMark x1="25541" y1="21216" x2="25541" y2="21216"/>
                        <a14:foregroundMark x1="16892" y1="18378" x2="30946" y2="16757"/>
                        <a14:foregroundMark x1="35135" y1="46757" x2="44730" y2="50000"/>
                        <a14:foregroundMark x1="44730" y1="50000" x2="58514" y2="49730"/>
                        <a14:foregroundMark x1="58514" y1="49730" x2="58784" y2="49459"/>
                        <a14:foregroundMark x1="19054" y1="72027" x2="25000" y2="78649"/>
                        <a14:foregroundMark x1="25000" y1="78649" x2="35000" y2="84865"/>
                        <a14:foregroundMark x1="35000" y1="84865" x2="36757" y2="85270"/>
                        <a14:foregroundMark x1="36892" y1="81486" x2="33649" y2="83378"/>
                      </a14:backgroundRemoval>
                    </a14:imgEffect>
                  </a14:imgLayer>
                </a14:imgProps>
              </a:ext>
            </a:extLst>
          </a:blip>
          <a:srcRect r="53175" b="65421"/>
          <a:stretch/>
        </p:blipFill>
        <p:spPr>
          <a:xfrm>
            <a:off x="727668" y="3145134"/>
            <a:ext cx="3211286" cy="2371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2DCE0A-30AB-145E-7631-D66EFF3D0F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89" r="93919">
                        <a14:foregroundMark x1="56757" y1="26486" x2="88108" y2="24459"/>
                        <a14:foregroundMark x1="88108" y1="24459" x2="93108" y2="25135"/>
                        <a14:foregroundMark x1="94054" y1="17973" x2="94054" y2="17973"/>
                        <a14:foregroundMark x1="93378" y1="16892" x2="93378" y2="16892"/>
                        <a14:foregroundMark x1="92703" y1="15946" x2="92703" y2="15946"/>
                        <a14:foregroundMark x1="4189" y1="26486" x2="39865" y2="26081"/>
                        <a14:foregroundMark x1="39865" y1="26081" x2="43919" y2="26081"/>
                        <a14:foregroundMark x1="25541" y1="21216" x2="25541" y2="21216"/>
                        <a14:foregroundMark x1="16892" y1="18378" x2="30946" y2="16757"/>
                        <a14:foregroundMark x1="35135" y1="46757" x2="44730" y2="50000"/>
                        <a14:foregroundMark x1="44730" y1="50000" x2="58514" y2="49730"/>
                        <a14:foregroundMark x1="58514" y1="49730" x2="58784" y2="49459"/>
                        <a14:foregroundMark x1="19054" y1="72027" x2="25000" y2="78649"/>
                        <a14:foregroundMark x1="25000" y1="78649" x2="35000" y2="84865"/>
                        <a14:foregroundMark x1="35000" y1="84865" x2="36757" y2="85270"/>
                        <a14:foregroundMark x1="36892" y1="81486" x2="33649" y2="83378"/>
                      </a14:backgroundRemoval>
                    </a14:imgEffect>
                  </a14:imgLayer>
                </a14:imgProps>
              </a:ext>
            </a:extLst>
          </a:blip>
          <a:srcRect l="26667" t="36481" r="24630" b="37963"/>
          <a:stretch/>
        </p:blipFill>
        <p:spPr>
          <a:xfrm>
            <a:off x="4196861" y="3763945"/>
            <a:ext cx="3340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food / The meal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comida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0B7B1-0CA8-9988-8A48-F848DEB65D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89" r="93919">
                        <a14:foregroundMark x1="56757" y1="26486" x2="88108" y2="24459"/>
                        <a14:foregroundMark x1="88108" y1="24459" x2="93108" y2="25135"/>
                        <a14:foregroundMark x1="94054" y1="17973" x2="94054" y2="17973"/>
                        <a14:foregroundMark x1="93378" y1="16892" x2="93378" y2="16892"/>
                        <a14:foregroundMark x1="92703" y1="15946" x2="92703" y2="15946"/>
                        <a14:foregroundMark x1="4189" y1="26486" x2="39865" y2="26081"/>
                        <a14:foregroundMark x1="39865" y1="26081" x2="43919" y2="26081"/>
                        <a14:foregroundMark x1="25541" y1="21216" x2="25541" y2="21216"/>
                        <a14:foregroundMark x1="16892" y1="18378" x2="30946" y2="16757"/>
                        <a14:foregroundMark x1="35135" y1="46757" x2="44730" y2="50000"/>
                        <a14:foregroundMark x1="44730" y1="50000" x2="58514" y2="49730"/>
                        <a14:foregroundMark x1="58514" y1="49730" x2="58784" y2="49459"/>
                        <a14:foregroundMark x1="19054" y1="72027" x2="25000" y2="78649"/>
                        <a14:foregroundMark x1="25000" y1="78649" x2="35000" y2="84865"/>
                        <a14:foregroundMark x1="35000" y1="84865" x2="36757" y2="85270"/>
                        <a14:foregroundMark x1="36892" y1="81486" x2="33649" y2="83378"/>
                      </a14:backgroundRemoval>
                    </a14:imgEffect>
                  </a14:imgLayer>
                </a14:imgProps>
              </a:ext>
            </a:extLst>
          </a:blip>
          <a:srcRect l="51296" b="64935"/>
          <a:stretch/>
        </p:blipFill>
        <p:spPr>
          <a:xfrm>
            <a:off x="1290250" y="3270379"/>
            <a:ext cx="3340100" cy="2404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9658A-0EC2-2CFA-C94D-76E8337B61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89" r="93919">
                        <a14:foregroundMark x1="56757" y1="26486" x2="88108" y2="24459"/>
                        <a14:foregroundMark x1="88108" y1="24459" x2="93108" y2="25135"/>
                        <a14:foregroundMark x1="94054" y1="17973" x2="94054" y2="17973"/>
                        <a14:foregroundMark x1="93378" y1="16892" x2="93378" y2="16892"/>
                        <a14:foregroundMark x1="92703" y1="15946" x2="92703" y2="15946"/>
                        <a14:foregroundMark x1="4189" y1="26486" x2="39865" y2="26081"/>
                        <a14:foregroundMark x1="39865" y1="26081" x2="43919" y2="26081"/>
                        <a14:foregroundMark x1="25541" y1="21216" x2="25541" y2="21216"/>
                        <a14:foregroundMark x1="16892" y1="18378" x2="30946" y2="16757"/>
                        <a14:foregroundMark x1="35135" y1="46757" x2="44730" y2="50000"/>
                        <a14:foregroundMark x1="44730" y1="50000" x2="58514" y2="49730"/>
                        <a14:foregroundMark x1="58514" y1="49730" x2="58784" y2="49459"/>
                        <a14:foregroundMark x1="19054" y1="72027" x2="25000" y2="78649"/>
                        <a14:foregroundMark x1="25000" y1="78649" x2="35000" y2="84865"/>
                        <a14:foregroundMark x1="35000" y1="84865" x2="36757" y2="85270"/>
                        <a14:foregroundMark x1="36892" y1="81486" x2="33649" y2="83378"/>
                      </a14:backgroundRemoval>
                    </a14:imgEffect>
                  </a14:imgLayer>
                </a14:imgProps>
              </a:ext>
            </a:extLst>
          </a:blip>
          <a:srcRect t="61111" r="53175"/>
          <a:stretch/>
        </p:blipFill>
        <p:spPr>
          <a:xfrm>
            <a:off x="5390316" y="3555233"/>
            <a:ext cx="3211286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CC3DF-6356-34B2-4E23-A966557851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00" r="28444">
                        <a14:foregroundMark x1="28444" y1="15000" x2="28444" y2="15000"/>
                      </a14:backgroundRemoval>
                    </a14:imgEffect>
                  </a14:imgLayer>
                </a14:imgProps>
              </a:ext>
            </a:extLst>
          </a:blip>
          <a:srcRect r="70000"/>
          <a:stretch/>
        </p:blipFill>
        <p:spPr>
          <a:xfrm>
            <a:off x="4377067" y="2542232"/>
            <a:ext cx="1314137" cy="29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kitchen with a stove and oven&#10;&#10;Description automatically generated">
            <a:extLst>
              <a:ext uri="{FF2B5EF4-FFF2-40B4-BE49-F238E27FC236}">
                <a16:creationId xmlns:a16="http://schemas.microsoft.com/office/drawing/2014/main" id="{97F537B3-BE31-BC30-54A9-91B701E8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0205-4663-6BFB-FD9F-8427A3D3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2754" r="95145">
                        <a14:foregroundMark x1="6449" y1="83571" x2="10290" y2="89571"/>
                        <a14:foregroundMark x1="10290" y1="89571" x2="43986" y2="95571"/>
                        <a14:foregroundMark x1="45290" y1="84143" x2="28333" y2="92857"/>
                        <a14:foregroundMark x1="43406" y1="83286" x2="26957" y2="83286"/>
                        <a14:foregroundMark x1="30145" y1="83571" x2="8333" y2="83571"/>
                        <a14:foregroundMark x1="11087" y1="82429" x2="7174" y2="83429"/>
                        <a14:foregroundMark x1="5797" y1="81286" x2="4710" y2="93714"/>
                        <a14:foregroundMark x1="2754" y1="84857" x2="2754" y2="84857"/>
                        <a14:foregroundMark x1="45435" y1="79429" x2="57536" y2="94000"/>
                        <a14:foregroundMark x1="62246" y1="82857" x2="67536" y2="88286"/>
                        <a14:foregroundMark x1="67536" y1="88286" x2="74493" y2="91429"/>
                        <a14:foregroundMark x1="76739" y1="85857" x2="88913" y2="92714"/>
                        <a14:foregroundMark x1="88551" y1="85571" x2="88768" y2="95857"/>
                        <a14:foregroundMark x1="63188" y1="97000" x2="63188" y2="97000"/>
                        <a14:foregroundMark x1="95145" y1="83143" x2="91232" y2="97000"/>
                        <a14:foregroundMark x1="80217" y1="95429" x2="71159" y2="95857"/>
                      </a14:backgroundRemoval>
                    </a14:imgEffect>
                  </a14:imgLayer>
                </a14:imgProps>
              </a:ext>
            </a:extLst>
          </a:blip>
          <a:srcRect l="4702" r="5052"/>
          <a:stretch/>
        </p:blipFill>
        <p:spPr>
          <a:xfrm>
            <a:off x="0" y="-317241"/>
            <a:ext cx="12192000" cy="717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CE62-CB80-6FDF-D843-86317CEECFB3}"/>
              </a:ext>
            </a:extLst>
          </p:cNvPr>
          <p:cNvSpPr txBox="1"/>
          <p:nvPr/>
        </p:nvSpPr>
        <p:spPr>
          <a:xfrm>
            <a:off x="6707895" y="730244"/>
            <a:ext cx="29697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drink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La </a:t>
            </a:r>
            <a:r>
              <a:rPr lang="en-US" sz="3200" dirty="0" err="1">
                <a:latin typeface="Century Gothic" panose="020B0502020202020204" pitchFamily="34" charset="0"/>
              </a:rPr>
              <a:t>bebida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88830-EE76-6629-4224-A8069A45B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4" b="44054" l="9595" r="93784">
                        <a14:foregroundMark x1="9595" y1="13243" x2="13514" y2="11622"/>
                        <a14:foregroundMark x1="28378" y1="3514" x2="28378" y2="3514"/>
                        <a14:foregroundMark x1="20541" y1="44054" x2="20541" y2="44054"/>
                        <a14:foregroundMark x1="19324" y1="42838" x2="17838" y2="43378"/>
                        <a14:foregroundMark x1="20541" y1="35676" x2="22838" y2="20270"/>
                        <a14:foregroundMark x1="22838" y1="20270" x2="22838" y2="20270"/>
                        <a14:foregroundMark x1="73649" y1="17568" x2="77703" y2="22973"/>
                        <a14:foregroundMark x1="73108" y1="14054" x2="73108" y2="14054"/>
                        <a14:foregroundMark x1="73919" y1="14054" x2="77027" y2="15270"/>
                        <a14:foregroundMark x1="83243" y1="24730" x2="83649" y2="36757"/>
                        <a14:foregroundMark x1="88919" y1="25811" x2="90811" y2="35541"/>
                        <a14:foregroundMark x1="88784" y1="28378" x2="92162" y2="19595"/>
                        <a14:foregroundMark x1="13784" y1="18514" x2="13784" y2="21892"/>
                        <a14:foregroundMark x1="17973" y1="20946" x2="20811" y2="36757"/>
                        <a14:foregroundMark x1="20811" y1="36757" x2="20811" y2="36757"/>
                        <a14:foregroundMark x1="90811" y1="41892" x2="91216" y2="41351"/>
                        <a14:foregroundMark x1="92973" y1="39595" x2="93784" y2="33514"/>
                        <a14:foregroundMark x1="79865" y1="34189" x2="81892" y2="39189"/>
                        <a14:foregroundMark x1="16081" y1="18919" x2="17027" y2="21892"/>
                        <a14:foregroundMark x1="48108" y1="43649" x2="48108" y2="43649"/>
                        <a14:foregroundMark x1="60811" y1="44054" x2="60811" y2="44054"/>
                      </a14:backgroundRemoval>
                    </a14:imgEffect>
                  </a14:imgLayer>
                </a14:imgProps>
              </a:ext>
            </a:extLst>
          </a:blip>
          <a:srcRect b="53333"/>
          <a:stretch/>
        </p:blipFill>
        <p:spPr>
          <a:xfrm>
            <a:off x="766086" y="2199420"/>
            <a:ext cx="685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171</Words>
  <Application>Microsoft Office PowerPoint</Application>
  <PresentationFormat>Widescreen</PresentationFormat>
  <Paragraphs>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5</cp:revision>
  <dcterms:created xsi:type="dcterms:W3CDTF">2024-03-07T04:05:05Z</dcterms:created>
  <dcterms:modified xsi:type="dcterms:W3CDTF">2024-03-09T03:24:45Z</dcterms:modified>
</cp:coreProperties>
</file>