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Caveat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96" d="100"/>
          <a:sy n="196" d="100"/>
        </p:scale>
        <p:origin x="14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8cbf475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8cbf475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8cbf475b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c8cbf475b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8cbf475b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c8cbf475b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8cbf475b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8cbf475b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8cbf475b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c8cbf475b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8cbf475b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c8cbf475b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8cbf475b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8cbf475b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8cbf475b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c8cbf475b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8cbf475b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c8cbf475b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8cbf475b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c8cbf475b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8d3ae6a2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c8d3ae6a2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8cbf475b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c8cbf475b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8d3ae6a2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c8d3ae6a2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8d3ae6a2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c8d3ae6a2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8cbf475b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8cbf475b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c8cbf475b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c8cbf475b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ba58c292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ba58c292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8cbf475b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8cbf475b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8cbf475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8cbf475b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8cbf475b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8cbf475b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260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20" b="1" u="sng">
                <a:latin typeface="Caveat"/>
                <a:ea typeface="Caveat"/>
                <a:cs typeface="Caveat"/>
                <a:sym typeface="Caveat"/>
              </a:rPr>
              <a:t>El arte de Hercule Van Wolfwinkle</a:t>
            </a:r>
            <a:endParaRPr sz="3820" b="1" u="sng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649" y="1087227"/>
            <a:ext cx="6941276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1866875" y="4283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 b="1">
                <a:latin typeface="Caveat"/>
                <a:ea typeface="Caveat"/>
                <a:cs typeface="Caveat"/>
                <a:sym typeface="Caveat"/>
              </a:rPr>
              <a:t>(aka Phil Heckels)</a:t>
            </a:r>
            <a:endParaRPr sz="3120"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849" y="445225"/>
            <a:ext cx="7258275" cy="408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 txBox="1"/>
          <p:nvPr/>
        </p:nvSpPr>
        <p:spPr>
          <a:xfrm>
            <a:off x="8511850" y="3875600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9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300" y="228675"/>
            <a:ext cx="64516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10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11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25" y="152400"/>
            <a:ext cx="723024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756" y="0"/>
            <a:ext cx="68844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5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12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8359600" y="3734200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13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263" y="76125"/>
            <a:ext cx="723948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14</a:t>
            </a:r>
            <a:endParaRPr sz="3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15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025" y="152400"/>
            <a:ext cx="72673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/>
        </p:nvSpPr>
        <p:spPr>
          <a:xfrm>
            <a:off x="8156875" y="3864700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16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225" y="152400"/>
            <a:ext cx="723948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17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61" name="Google Shape;1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750" y="152400"/>
            <a:ext cx="723934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588" y="185025"/>
            <a:ext cx="8458824" cy="44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18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74" y="-54350"/>
            <a:ext cx="598855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8625" y="1513288"/>
            <a:ext cx="3175374" cy="21169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7472750" y="40604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87150"/>
            <a:ext cx="860213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2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19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3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20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8505000" y="40713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2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725" y="152400"/>
            <a:ext cx="717525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95263"/>
            <a:ext cx="8382000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3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862" y="102225"/>
            <a:ext cx="6868275" cy="45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8143500" y="38973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4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/>
        </p:nvSpPr>
        <p:spPr>
          <a:xfrm>
            <a:off x="8143500" y="38973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5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300" y="196475"/>
            <a:ext cx="717525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925" y="152400"/>
            <a:ext cx="634697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8143500" y="3940800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6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892" y="0"/>
            <a:ext cx="69242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8143500" y="387557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7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8000775" y="3853825"/>
            <a:ext cx="10005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8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952" y="0"/>
            <a:ext cx="345934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Office PowerPoint</Application>
  <PresentationFormat>On-screen Show (16:9)</PresentationFormat>
  <Paragraphs>22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Caveat</vt:lpstr>
      <vt:lpstr>Arial</vt:lpstr>
      <vt:lpstr>Simple Light</vt:lpstr>
      <vt:lpstr>El arte de Hercule Van Wolfwinkle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arte de Hercule Van Wolfwinkle</dc:title>
  <dc:creator>Lindsey Stapel</dc:creator>
  <cp:lastModifiedBy>Lindsey Stapel</cp:lastModifiedBy>
  <cp:revision>1</cp:revision>
  <dcterms:modified xsi:type="dcterms:W3CDTF">2024-05-01T17:38:27Z</dcterms:modified>
</cp:coreProperties>
</file>