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99" d="100"/>
          <a:sy n="199" d="100"/>
        </p:scale>
        <p:origin x="684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df65b25e8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df65b25e8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df65b25e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df65b25e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df65b25e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cdf65b25e8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cdf65b25e8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cdf65b25e8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df65b25e8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df65b25e8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df65b25e8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df65b25e8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fd3b2bc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cfd3b2bc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df65b25e8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cdf65b25e8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0ec3f2e5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70ec3f2e5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df65b25e8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df65b25e8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df65b25e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df65b25e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df65b25e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df65b25e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df65b25e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df65b25e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cdf65b25e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cdf65b25e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df65b25e8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cdf65b25e8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df65b25e8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df65b25e8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df65b25e8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df65b25e8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df65b25e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df65b25e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df65b25e8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cdf65b25e8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df65b25e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df65b25e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df65b25e8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df65b25e8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df65b25e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cdf65b25e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cdf65b25e8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cdf65b25e8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df65b25e8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cdf65b25e8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cdf65b25e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cdf65b25e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fd3b2bc5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fd3b2bc5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df65b25e8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cdf65b25e8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cdf65b25e8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cdf65b25e8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cdf65b25e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cdf65b25e8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df65b25e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df65b25e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cdf65b25e8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cdf65b25e8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df65b25e8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cdf65b25e8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df65b25e8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df65b25e8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13" y="147275"/>
            <a:ext cx="8520600" cy="86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La casa</a:t>
            </a:r>
            <a:endParaRPr sz="6000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625" y="897925"/>
            <a:ext cx="6053138" cy="403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balcón</a:t>
            </a:r>
            <a:endParaRPr sz="4800"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513" y="812400"/>
            <a:ext cx="5706974" cy="428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311700" y="80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jardín</a:t>
            </a:r>
            <a:endParaRPr sz="4800"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375" y="970425"/>
            <a:ext cx="5397675" cy="35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3698" y="1441963"/>
            <a:ext cx="4260299" cy="2837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title"/>
          </p:nvPr>
        </p:nvSpPr>
        <p:spPr>
          <a:xfrm>
            <a:off x="311700" y="-99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patio</a:t>
            </a:r>
            <a:endParaRPr sz="4800"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338" y="777887"/>
            <a:ext cx="6373325" cy="41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garaje</a:t>
            </a:r>
            <a:endParaRPr sz="4800"/>
          </a:p>
        </p:txBody>
      </p:sp>
      <p:pic>
        <p:nvPicPr>
          <p:cNvPr id="128" name="Google Shape;1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913" y="890450"/>
            <a:ext cx="5588176" cy="419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ventana</a:t>
            </a:r>
            <a:endParaRPr sz="4800"/>
          </a:p>
        </p:txBody>
      </p:sp>
      <p:pic>
        <p:nvPicPr>
          <p:cNvPr id="134" name="Google Shape;1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463" y="858225"/>
            <a:ext cx="6427924" cy="42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puerta</a:t>
            </a:r>
            <a:endParaRPr sz="4800"/>
          </a:p>
        </p:txBody>
      </p:sp>
      <p:pic>
        <p:nvPicPr>
          <p:cNvPr id="140" name="Google Shape;1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700" y="887849"/>
            <a:ext cx="5526600" cy="40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piso</a:t>
            </a:r>
            <a:endParaRPr sz="4800"/>
          </a:p>
        </p:txBody>
      </p:sp>
      <p:pic>
        <p:nvPicPr>
          <p:cNvPr id="146" name="Google Shape;1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0" y="981075"/>
            <a:ext cx="5829300" cy="41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/>
          <p:nvPr/>
        </p:nvSpPr>
        <p:spPr>
          <a:xfrm rot="3198596">
            <a:off x="2829418" y="2255181"/>
            <a:ext cx="2370432" cy="9894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311700" y="5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chimenea</a:t>
            </a:r>
            <a:endParaRPr sz="4800"/>
          </a:p>
        </p:txBody>
      </p:sp>
      <p:pic>
        <p:nvPicPr>
          <p:cNvPr id="153" name="Google Shape;15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800" y="867225"/>
            <a:ext cx="6122400" cy="40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425" y="554025"/>
            <a:ext cx="6053138" cy="403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437" y="177975"/>
            <a:ext cx="7017124" cy="467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sala</a:t>
            </a:r>
            <a:endParaRPr sz="48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900" y="760825"/>
            <a:ext cx="6048205" cy="403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123" y="247750"/>
            <a:ext cx="7234100" cy="482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8213" y="225626"/>
            <a:ext cx="5927575" cy="44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815" y="336275"/>
            <a:ext cx="6154375" cy="46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988" y="314148"/>
            <a:ext cx="6988025" cy="46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674" y="152650"/>
            <a:ext cx="3628650" cy="4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4625" y="246000"/>
            <a:ext cx="3194750" cy="47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411" y="453500"/>
            <a:ext cx="7065175" cy="423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102" y="149325"/>
            <a:ext cx="6459800" cy="48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575" y="425850"/>
            <a:ext cx="5988025" cy="39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025" y="1309650"/>
            <a:ext cx="4458975" cy="296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751" y="378774"/>
            <a:ext cx="6710500" cy="43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891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 cocina</a:t>
            </a:r>
            <a:endParaRPr sz="480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5913" y="824650"/>
            <a:ext cx="6352174" cy="423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464" y="199100"/>
            <a:ext cx="6327074" cy="47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038" y="380475"/>
            <a:ext cx="6427924" cy="428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3087" y="312875"/>
            <a:ext cx="6157825" cy="45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0" y="535225"/>
            <a:ext cx="5829300" cy="416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5"/>
          <p:cNvSpPr/>
          <p:nvPr/>
        </p:nvSpPr>
        <p:spPr>
          <a:xfrm rot="3198596">
            <a:off x="2698918" y="1809331"/>
            <a:ext cx="2370432" cy="98940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025" y="424775"/>
            <a:ext cx="6686524" cy="44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55950" y="-52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comedor</a:t>
            </a:r>
            <a:endParaRPr sz="48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550" y="744538"/>
            <a:ext cx="5578924" cy="423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78075" y="113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dormitorio</a:t>
            </a:r>
            <a:endParaRPr sz="4800"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4887" y="999825"/>
            <a:ext cx="5254225" cy="393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5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baño</a:t>
            </a:r>
            <a:endParaRPr sz="4800"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00" y="859138"/>
            <a:ext cx="6004600" cy="400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-2121775" y="245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pasillo</a:t>
            </a:r>
            <a:endParaRPr sz="4800"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8624" y="152650"/>
            <a:ext cx="3628650" cy="4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-2022225" y="168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las escaleras</a:t>
            </a:r>
            <a:endParaRPr sz="4800"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0375" y="179625"/>
            <a:ext cx="3194750" cy="478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57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el cuarto</a:t>
            </a:r>
            <a:endParaRPr sz="4800"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5237" y="966750"/>
            <a:ext cx="6253525" cy="37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On-screen Show (16:9)</PresentationFormat>
  <Paragraphs>17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Arial</vt:lpstr>
      <vt:lpstr>Simple Light</vt:lpstr>
      <vt:lpstr>La casa</vt:lpstr>
      <vt:lpstr>la sala</vt:lpstr>
      <vt:lpstr>la cocina</vt:lpstr>
      <vt:lpstr>el comedor</vt:lpstr>
      <vt:lpstr>el dormitorio</vt:lpstr>
      <vt:lpstr>el baño</vt:lpstr>
      <vt:lpstr>el pasillo</vt:lpstr>
      <vt:lpstr>las escaleras</vt:lpstr>
      <vt:lpstr>el cuarto</vt:lpstr>
      <vt:lpstr>el balcón</vt:lpstr>
      <vt:lpstr>el jardín</vt:lpstr>
      <vt:lpstr>el patio</vt:lpstr>
      <vt:lpstr>el garaje</vt:lpstr>
      <vt:lpstr>la ventana</vt:lpstr>
      <vt:lpstr>la puerta</vt:lpstr>
      <vt:lpstr>el piso</vt:lpstr>
      <vt:lpstr>la chimenea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casa</dc:title>
  <dc:creator>Lindsey Stapel</dc:creator>
  <cp:lastModifiedBy>Lindsey Stapel</cp:lastModifiedBy>
  <cp:revision>1</cp:revision>
  <dcterms:modified xsi:type="dcterms:W3CDTF">2024-05-15T02:38:28Z</dcterms:modified>
</cp:coreProperties>
</file>