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4"/>
  </p:sldMasterIdLst>
  <p:notesMasterIdLst>
    <p:notesMasterId r:id="rId23"/>
  </p:notesMasterIdLst>
  <p:handoutMasterIdLst>
    <p:handoutMasterId r:id="rId24"/>
  </p:handoutMasterIdLst>
  <p:sldIdLst>
    <p:sldId id="334" r:id="rId5"/>
    <p:sldId id="316" r:id="rId6"/>
    <p:sldId id="350" r:id="rId7"/>
    <p:sldId id="342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1" r:id="rId18"/>
    <p:sldId id="362" r:id="rId19"/>
    <p:sldId id="363" r:id="rId20"/>
    <p:sldId id="364" r:id="rId21"/>
    <p:sldId id="34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84967" autoAdjust="0"/>
  </p:normalViewPr>
  <p:slideViewPr>
    <p:cSldViewPr snapToGrid="0">
      <p:cViewPr varScale="1">
        <p:scale>
          <a:sx n="159" d="100"/>
          <a:sy n="159" d="100"/>
        </p:scale>
        <p:origin x="306" y="138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-110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0E99E25-5B65-D93A-3010-8B947D67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EB28A-33CC-6CF5-1214-F2C3205F67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88634-FBA9-41D6-8B35-EE3A7D816B7C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D63414-6160-FF79-B3F6-CD615625C8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3E93F-BDEC-C5F7-2553-8324882C41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C78D2-97D1-4B37-BDD1-08A09BD4C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35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96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773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1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36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57809"/>
            <a:ext cx="7983110" cy="3080335"/>
          </a:xfrm>
        </p:spPr>
        <p:txBody>
          <a:bodyPr lIns="0" tIns="0" rIns="0" bIns="0" anchor="b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61510" y="2744546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59" y="640080"/>
            <a:ext cx="4815836" cy="2103120"/>
          </a:xfrm>
        </p:spPr>
        <p:txBody>
          <a:bodyPr lIns="0" tIns="0" rIns="0" bIns="0" anchor="ctr" anchorCtr="0"/>
          <a:lstStyle>
            <a:lvl1pPr algn="l">
              <a:defRPr sz="40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183E8BD-29F0-8F9F-FC7D-73F8067BCDD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C983CA3-739C-6C20-AFE0-0997370354B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31427" y="640080"/>
            <a:ext cx="5122889" cy="2103120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10000"/>
              </a:lnSpc>
              <a:buNone/>
              <a:defRPr sz="1800">
                <a:solidFill>
                  <a:schemeClr val="tx1"/>
                </a:solidFill>
              </a:defRPr>
            </a:lvl1pPr>
            <a:lvl2pPr marL="228600">
              <a:lnSpc>
                <a:spcPct val="100000"/>
              </a:lnSpc>
              <a:defRPr sz="1600">
                <a:solidFill>
                  <a:schemeClr val="tx1"/>
                </a:solidFill>
              </a:defRPr>
            </a:lvl2pPr>
            <a:lvl3pPr marL="457200">
              <a:lnSpc>
                <a:spcPct val="100000"/>
              </a:lnSpc>
              <a:defRPr sz="1400">
                <a:solidFill>
                  <a:schemeClr val="tx1"/>
                </a:solidFill>
              </a:defRPr>
            </a:lvl3pPr>
            <a:lvl4pPr marL="685800">
              <a:lnSpc>
                <a:spcPct val="100000"/>
              </a:lnSpc>
              <a:defRPr sz="1200">
                <a:solidFill>
                  <a:schemeClr val="tx1"/>
                </a:solidFill>
              </a:defRPr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C9F29C-BBE9-AFB4-AFC6-30BCA4EB2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C4D286-C480-B4CF-4406-CACC323F9FA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280160" y="3017520"/>
            <a:ext cx="10374152" cy="320886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BEE2817-4518-D59A-BD13-29A3D4FE64F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539516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0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4970638"/>
            <a:ext cx="9144000" cy="1280160"/>
          </a:xfrm>
        </p:spPr>
        <p:txBody>
          <a:bodyPr lIns="0" tIns="0" rIns="0" bIns="0" anchor="b" anchorCtr="0"/>
          <a:lstStyle>
            <a:lvl1pPr algn="l">
              <a:defRPr sz="40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0626849-9D2D-3C95-8C10-FA8F325F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0160" y="685800"/>
            <a:ext cx="4937760" cy="402336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>
              <a:spcBef>
                <a:spcPts val="1200"/>
              </a:spcBef>
              <a:defRPr sz="1800"/>
            </a:lvl2pPr>
            <a:lvl3pPr marL="914400">
              <a:spcBef>
                <a:spcPts val="1200"/>
              </a:spcBef>
              <a:defRPr sz="1800"/>
            </a:lvl3pPr>
            <a:lvl4pPr marL="1371600">
              <a:spcBef>
                <a:spcPts val="1200"/>
              </a:spcBef>
              <a:defRPr sz="1800"/>
            </a:lvl4pPr>
            <a:lvl5pPr marL="18288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04755" y="685800"/>
            <a:ext cx="4937760" cy="4023360"/>
          </a:xfrm>
        </p:spPr>
        <p:txBody>
          <a:bodyPr lIns="0" tIns="0" rIns="0" bIns="0">
            <a:noAutofit/>
          </a:bodyPr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1200"/>
              </a:spcBef>
              <a:defRPr sz="1800"/>
            </a:lvl2pPr>
            <a:lvl3pPr>
              <a:spcBef>
                <a:spcPts val="1200"/>
              </a:spcBef>
              <a:defRPr sz="1800"/>
            </a:lvl3pPr>
            <a:lvl4pPr>
              <a:spcBef>
                <a:spcPts val="1200"/>
              </a:spcBef>
              <a:defRPr sz="1800"/>
            </a:lvl4pPr>
            <a:lvl5pPr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17D91C-F78C-0E4C-FB27-7112AB840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22570" y="5680647"/>
            <a:ext cx="465456" cy="581432"/>
            <a:chOff x="7843462" y="2744546"/>
            <a:chExt cx="465456" cy="581432"/>
          </a:xfrm>
        </p:grpSpPr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CC935CF3-75DF-0DC7-1B2A-E0E0205DF64B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13">
              <a:extLst>
                <a:ext uri="{FF2B5EF4-FFF2-40B4-BE49-F238E27FC236}">
                  <a16:creationId xmlns:a16="http://schemas.microsoft.com/office/drawing/2014/main" id="{D5782BEB-6319-DEC1-F9ED-BA9201C6B9B7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Graphic 15">
              <a:extLst>
                <a:ext uri="{FF2B5EF4-FFF2-40B4-BE49-F238E27FC236}">
                  <a16:creationId xmlns:a16="http://schemas.microsoft.com/office/drawing/2014/main" id="{6E59DFAF-9794-BD12-D89A-422FFFFCE023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6444A47-BCB3-5C86-F2B8-25092BE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48C53D-49AB-C003-70E8-5117AF079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6BC1DE-6696-3408-564E-2D73B1266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711518" y="5393214"/>
            <a:ext cx="1097341" cy="736658"/>
            <a:chOff x="10508317" y="446637"/>
            <a:chExt cx="1097341" cy="736658"/>
          </a:xfrm>
        </p:grpSpPr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268EB1E4-29D6-C3F5-BCBB-FB7E7EE5C2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08317" y="492206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Graphic 16">
              <a:extLst>
                <a:ext uri="{FF2B5EF4-FFF2-40B4-BE49-F238E27FC236}">
                  <a16:creationId xmlns:a16="http://schemas.microsoft.com/office/drawing/2014/main" id="{09524D46-140F-2F4F-430B-F59815A07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477944" y="1055581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2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Graphic 14">
              <a:extLst>
                <a:ext uri="{FF2B5EF4-FFF2-40B4-BE49-F238E27FC236}">
                  <a16:creationId xmlns:a16="http://schemas.microsoft.com/office/drawing/2014/main" id="{AC75143B-C717-8D04-743C-B40FB5EFB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41555" y="446637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8737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60" y="640080"/>
            <a:ext cx="10087699" cy="1280160"/>
          </a:xfrm>
        </p:spPr>
        <p:txBody>
          <a:bodyPr lIns="0" tIns="0" rIns="0" bIns="0" anchor="b" anchorCtr="0"/>
          <a:lstStyle>
            <a:lvl1pPr>
              <a:defRPr sz="4000" b="1" cap="all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16B8DF0-B7E6-5032-C3C7-E457E793B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80160" y="2103119"/>
            <a:ext cx="10087699" cy="4114800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5F4D40-ADE4-5EEB-436C-8563A49C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bbles and Title 1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2897" y="585216"/>
            <a:ext cx="8965094" cy="2276856"/>
          </a:xfrm>
        </p:spPr>
        <p:txBody>
          <a:bodyPr lIns="0" tIns="0" rIns="0" anchor="b"/>
          <a:lstStyle>
            <a:lvl1pPr algn="r">
              <a:lnSpc>
                <a:spcPts val="4800"/>
              </a:lnSpc>
              <a:defRPr sz="48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FC9B12A4-113B-B3F6-5926-5C2A6F504A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71606" y="3205313"/>
            <a:ext cx="3043077" cy="3043083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40609" y="3127248"/>
            <a:ext cx="6117381" cy="3017520"/>
          </a:xfr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F51D36-DB19-27CD-47E0-A4261648D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8614240">
            <a:off x="3975343" y="2819532"/>
            <a:ext cx="465456" cy="581432"/>
            <a:chOff x="7843462" y="2744546"/>
            <a:chExt cx="465456" cy="581432"/>
          </a:xfrm>
        </p:grpSpPr>
        <p:sp>
          <p:nvSpPr>
            <p:cNvPr id="4" name="Graphic 12">
              <a:extLst>
                <a:ext uri="{FF2B5EF4-FFF2-40B4-BE49-F238E27FC236}">
                  <a16:creationId xmlns:a16="http://schemas.microsoft.com/office/drawing/2014/main" id="{3EFED0E0-17D4-C5B0-09D0-B43338A856B3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Graphic 13">
              <a:extLst>
                <a:ext uri="{FF2B5EF4-FFF2-40B4-BE49-F238E27FC236}">
                  <a16:creationId xmlns:a16="http://schemas.microsoft.com/office/drawing/2014/main" id="{8F798BBE-9B6F-700D-08A1-09ABC5388CCE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Graphic 15">
              <a:extLst>
                <a:ext uri="{FF2B5EF4-FFF2-40B4-BE49-F238E27FC236}">
                  <a16:creationId xmlns:a16="http://schemas.microsoft.com/office/drawing/2014/main" id="{4AE2D1C5-9D85-9049-690C-3AFCE7E2DA56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0FE75D-ACD3-655E-58A7-8F2C18276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362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6525"/>
            <a:ext cx="10515600" cy="150971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6630"/>
            <a:ext cx="520991" cy="517379"/>
          </a:xfrm>
        </p:spPr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B2B208-F5B9-0151-C982-A389CB0B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5890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EEA6CA-DE1E-18ED-E69E-54A1372FE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5890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73C81-5E94-41F6-CE15-3B4763B3A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35B5C-F994-9D57-3118-919EE90F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6544" y="614202"/>
            <a:ext cx="5918072" cy="2276856"/>
          </a:xfrm>
        </p:spPr>
        <p:txBody>
          <a:bodyPr lIns="0" tIns="0" rIns="0" bIns="0" anchor="b"/>
          <a:lstStyle>
            <a:lvl1pPr algn="r">
              <a:lnSpc>
                <a:spcPts val="4000"/>
              </a:lnSpc>
              <a:defRPr sz="40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738AB3-8054-6E21-C34C-36AF3A31AC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80160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tIns="914400" anchor="t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D1B85-4BEF-C1C1-5619-B82E9E44A9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16548" y="3161752"/>
            <a:ext cx="5918068" cy="3144965"/>
          </a:xfr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3pPr>
            <a:lvl4pPr marL="1371600" indent="0" algn="r">
              <a:spcBef>
                <a:spcPts val="1200"/>
              </a:spcBef>
              <a:buNone/>
              <a:defRPr sz="2400">
                <a:solidFill>
                  <a:schemeClr val="bg1"/>
                </a:solidFill>
              </a:defRPr>
            </a:lvl4pPr>
            <a:lvl5pPr marL="1828800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52402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9872E9-2F0D-2FEB-0974-F0BBBC5E03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238999" y="6356350"/>
            <a:ext cx="379561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386775"/>
            <a:ext cx="8311102" cy="3080335"/>
          </a:xfrm>
        </p:spPr>
        <p:txBody>
          <a:bodyPr lIns="0" tIns="274320" rIns="0" bIns="0" anchor="t" anchorCtr="0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9670435">
            <a:off x="7632743" y="794953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1D87F51-D69B-9038-0566-4FDC355AB6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97587" y="411831"/>
            <a:ext cx="3521337" cy="3521344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5123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0159" y="640080"/>
            <a:ext cx="10302240" cy="1852046"/>
          </a:xfrm>
        </p:spPr>
        <p:txBody>
          <a:bodyPr lIns="0" tIns="0" rIns="0" bIns="0" anchor="b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0158" y="2588447"/>
            <a:ext cx="7853678" cy="726645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7659974" y="4456458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5DDB7824-50BA-B12F-AD49-CA8953CA3A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36252" y="3205313"/>
            <a:ext cx="3043077" cy="3043083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0" anchor="t" anchorCtr="0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2645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0" y="640080"/>
            <a:ext cx="7498080" cy="1280160"/>
          </a:xfrm>
        </p:spPr>
        <p:txBody>
          <a:bodyPr lIns="0" tIns="0" rIns="0" bIns="0" anchor="b" anchorCtr="0"/>
          <a:lstStyle>
            <a:lvl1pPr>
              <a:defRPr sz="4000" b="1" cap="all" spc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2376"/>
            <a:ext cx="520991" cy="517379"/>
          </a:xfrm>
        </p:spPr>
        <p:txBody>
          <a:bodyPr anchor="t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7615" y="895646"/>
            <a:ext cx="1956925" cy="195692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tIns="91440" anchor="t" anchorCtr="0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0" y="2194560"/>
            <a:ext cx="7498080" cy="402336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>
              <a:defRPr sz="1600"/>
            </a:lvl2pPr>
            <a:lvl3pPr marL="457200">
              <a:defRPr sz="1400"/>
            </a:lvl3pPr>
            <a:lvl4pPr marL="685800">
              <a:defRPr sz="12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8B5E78-A531-681D-1312-F21B52D0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70685" y="620661"/>
            <a:ext cx="403448" cy="381782"/>
            <a:chOff x="10969280" y="1780012"/>
            <a:chExt cx="403448" cy="381782"/>
          </a:xfrm>
        </p:grpSpPr>
        <p:sp>
          <p:nvSpPr>
            <p:cNvPr id="17" name="Graphic 10">
              <a:extLst>
                <a:ext uri="{FF2B5EF4-FFF2-40B4-BE49-F238E27FC236}">
                  <a16:creationId xmlns:a16="http://schemas.microsoft.com/office/drawing/2014/main" id="{AAD06B87-D9B2-4F94-B734-A8F039A20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81590" y="2070656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2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Graphic 11">
              <a:extLst>
                <a:ext uri="{FF2B5EF4-FFF2-40B4-BE49-F238E27FC236}">
                  <a16:creationId xmlns:a16="http://schemas.microsoft.com/office/drawing/2014/main" id="{BB13A13C-36EA-4B13-9175-C5FE95B34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969280" y="1780012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solidFill>
              <a:schemeClr val="accent2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5189CAD3-7011-6481-11F8-05B5CB106F0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7CB27F-7A56-A747-A4D6-5627C2463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+ Subtitle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0159" y="3383280"/>
            <a:ext cx="10302240" cy="1852046"/>
          </a:xfrm>
        </p:spPr>
        <p:txBody>
          <a:bodyPr lIns="0" tIns="274320" rIns="0" bIns="0" anchor="t" anchorCtr="0"/>
          <a:lstStyle>
            <a:lvl1pPr algn="l">
              <a:lnSpc>
                <a:spcPts val="5400"/>
              </a:lnSpc>
              <a:defRPr sz="5400" b="1" i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0158" y="2966886"/>
            <a:ext cx="10302237" cy="397191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749162-63A5-5BF9-895E-B0577A6C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97692" y="620298"/>
            <a:ext cx="465456" cy="581432"/>
            <a:chOff x="7843462" y="2744546"/>
            <a:chExt cx="465456" cy="581432"/>
          </a:xfrm>
        </p:grpSpPr>
        <p:sp>
          <p:nvSpPr>
            <p:cNvPr id="19" name="Graphic 12">
              <a:extLst>
                <a:ext uri="{FF2B5EF4-FFF2-40B4-BE49-F238E27FC236}">
                  <a16:creationId xmlns:a16="http://schemas.microsoft.com/office/drawing/2014/main" id="{818B4386-1FCF-4ACE-BE25-AF9CC5E2256F}"/>
                </a:ext>
              </a:extLst>
            </p:cNvPr>
            <p:cNvSpPr/>
            <p:nvPr userDrawn="1"/>
          </p:nvSpPr>
          <p:spPr>
            <a:xfrm>
              <a:off x="8217780" y="2973840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bg1"/>
            </a:solidFill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13">
              <a:extLst>
                <a:ext uri="{FF2B5EF4-FFF2-40B4-BE49-F238E27FC236}">
                  <a16:creationId xmlns:a16="http://schemas.microsoft.com/office/drawing/2014/main" id="{19319560-50ED-4963-A2CF-74663239D426}"/>
                </a:ext>
              </a:extLst>
            </p:cNvPr>
            <p:cNvSpPr/>
            <p:nvPr userDrawn="1"/>
          </p:nvSpPr>
          <p:spPr>
            <a:xfrm>
              <a:off x="7859002" y="2744546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solidFill>
              <a:schemeClr val="bg1"/>
            </a:solidFill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Graphic 15">
              <a:extLst>
                <a:ext uri="{FF2B5EF4-FFF2-40B4-BE49-F238E27FC236}">
                  <a16:creationId xmlns:a16="http://schemas.microsoft.com/office/drawing/2014/main" id="{E5ABBDAD-943D-48F3-9C80-B29C48966C79}"/>
                </a:ext>
              </a:extLst>
            </p:cNvPr>
            <p:cNvSpPr/>
            <p:nvPr userDrawn="1"/>
          </p:nvSpPr>
          <p:spPr>
            <a:xfrm>
              <a:off x="7843462" y="3198265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bg1"/>
            </a:solidFill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912362-D30D-7B0B-BA94-0993B1EBC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280160" y="0"/>
            <a:ext cx="0" cy="2775857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64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0160" y="685800"/>
            <a:ext cx="9137012" cy="1280160"/>
          </a:xfrm>
        </p:spPr>
        <p:txBody>
          <a:bodyPr lIns="0" tIns="0" rIns="0" bIns="0"/>
          <a:lstStyle>
            <a:lvl1pPr>
              <a:defRPr sz="4000" b="1" cap="all" spc="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F91A5DB-A2CA-1D70-9A06-3869A288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0160" y="2327440"/>
            <a:ext cx="4846320" cy="4040574"/>
          </a:xfrm>
        </p:spPr>
        <p:txBody>
          <a:bodyPr lIns="0" tIns="0" rIns="0" bIns="0">
            <a:normAutofit/>
          </a:bodyPr>
          <a:lstStyle>
            <a:lvl1pPr marL="0" indent="0">
              <a:spcAft>
                <a:spcPts val="0"/>
              </a:spcAft>
              <a:buNone/>
              <a:defRPr sz="1800"/>
            </a:lvl1pPr>
            <a:lvl2pPr marL="228600">
              <a:spcBef>
                <a:spcPts val="1200"/>
              </a:spcBef>
              <a:defRPr sz="1800"/>
            </a:lvl2pPr>
            <a:lvl3pPr marL="685800">
              <a:spcBef>
                <a:spcPts val="1200"/>
              </a:spcBef>
              <a:defRPr sz="1800"/>
            </a:lvl3pPr>
            <a:lvl4pPr marL="1143000">
              <a:spcBef>
                <a:spcPts val="1200"/>
              </a:spcBef>
              <a:defRPr sz="1800"/>
            </a:lvl4pPr>
            <a:lvl5pPr marL="16002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23402" y="2327441"/>
            <a:ext cx="4846320" cy="4040574"/>
          </a:xfrm>
        </p:spPr>
        <p:txBody>
          <a:bodyPr lIns="0" tIns="0" rIns="0" bIns="0">
            <a:normAutofit/>
          </a:bodyPr>
          <a:lstStyle>
            <a:lvl1pPr marL="0" indent="0">
              <a:spcAft>
                <a:spcPts val="0"/>
              </a:spcAft>
              <a:buNone/>
              <a:defRPr sz="1800"/>
            </a:lvl1pPr>
            <a:lvl2pPr marL="228600">
              <a:spcBef>
                <a:spcPts val="1200"/>
              </a:spcBef>
              <a:defRPr sz="1800"/>
            </a:lvl2pPr>
            <a:lvl3pPr marL="685800">
              <a:spcBef>
                <a:spcPts val="1200"/>
              </a:spcBef>
              <a:defRPr sz="1800"/>
            </a:lvl3pPr>
            <a:lvl4pPr marL="1143000">
              <a:spcBef>
                <a:spcPts val="1200"/>
              </a:spcBef>
              <a:defRPr sz="1800"/>
            </a:lvl4pPr>
            <a:lvl5pPr marL="160020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D6A69CF-70D6-AB12-CD8B-FD75B7EE1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EFE408-BFE1-16DC-F7C6-47F55C171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2992" y="0"/>
            <a:ext cx="5779008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572" y="685800"/>
            <a:ext cx="4754880" cy="5670550"/>
          </a:xfrm>
        </p:spPr>
        <p:txBody>
          <a:bodyPr lIns="0" tIns="0" rIns="0" bIns="0" anchor="ctr" anchorCtr="0"/>
          <a:lstStyle>
            <a:lvl1pPr algn="l">
              <a:defRPr sz="4000" b="1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4C0ED5DD-6381-0FFD-7B45-D21179A3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042E432-AE48-385B-DEA1-32129394CE7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279526" y="1533524"/>
            <a:ext cx="4663440" cy="1895475"/>
          </a:xfrm>
        </p:spPr>
        <p:txBody>
          <a:bodyPr lIns="0" tIns="0" rIns="0" bIns="0" anchor="t" anchorCtr="0">
            <a:noAutofit/>
          </a:bodyPr>
          <a:lstStyle>
            <a:lvl1pPr marL="342900" indent="-512064">
              <a:spcBef>
                <a:spcPts val="1000"/>
              </a:spcBef>
              <a:buFont typeface="+mj-lt"/>
              <a:buAutoNum type="arabicPeriod"/>
              <a:defRPr sz="1800"/>
            </a:lvl1pPr>
            <a:lvl2pPr marL="1028700" indent="-342900">
              <a:spcBef>
                <a:spcPts val="1200"/>
              </a:spcBef>
              <a:buFont typeface="+mj-lt"/>
              <a:buAutoNum type="alphaLcPeriod"/>
              <a:defRPr sz="1800"/>
            </a:lvl2pPr>
            <a:lvl3pPr marL="1257300" indent="-342900">
              <a:spcBef>
                <a:spcPts val="1200"/>
              </a:spcBef>
              <a:buFont typeface="+mj-lt"/>
              <a:buAutoNum type="arabicParenR"/>
              <a:defRPr sz="1800"/>
            </a:lvl3pPr>
            <a:lvl4pPr marL="1714500" indent="-342900">
              <a:spcBef>
                <a:spcPts val="1200"/>
              </a:spcBef>
              <a:buFont typeface="+mj-lt"/>
              <a:buAutoNum type="alphaLcParenR"/>
              <a:defRPr sz="1800"/>
            </a:lvl4pPr>
            <a:lvl5pPr marL="2228850" indent="-400050">
              <a:spcBef>
                <a:spcPts val="1200"/>
              </a:spcBef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F111B2E-0535-57E2-FE92-620F9307A95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80160" y="3482974"/>
            <a:ext cx="4663440" cy="119003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spcBef>
                <a:spcPts val="1200"/>
              </a:spcBef>
              <a:buNone/>
              <a:defRPr sz="1600"/>
            </a:lvl2pPr>
            <a:lvl3pPr marL="914400" indent="0">
              <a:spcBef>
                <a:spcPts val="1200"/>
              </a:spcBef>
              <a:buNone/>
              <a:defRPr sz="1400"/>
            </a:lvl3pPr>
            <a:lvl4pPr marL="1371600" indent="0">
              <a:spcBef>
                <a:spcPts val="1200"/>
              </a:spcBef>
              <a:buNone/>
              <a:defRPr sz="1200"/>
            </a:lvl4pPr>
            <a:lvl5pPr marL="1828800" indent="0">
              <a:spcBef>
                <a:spcPts val="12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1280160" y="4692058"/>
            <a:ext cx="4663440" cy="1584918"/>
          </a:xfrm>
        </p:spPr>
        <p:txBody>
          <a:bodyPr lIns="0" tIns="0" rIns="0" bIns="0" anchor="t" anchorCtr="0">
            <a:noAutofit/>
          </a:bodyPr>
          <a:lstStyle>
            <a:lvl1pPr>
              <a:spcBef>
                <a:spcPts val="1200"/>
              </a:spcBef>
              <a:defRPr sz="1800"/>
            </a:lvl1pPr>
            <a:lvl2pPr>
              <a:spcBef>
                <a:spcPts val="1200"/>
              </a:spcBef>
              <a:defRPr sz="1600"/>
            </a:lvl2pPr>
            <a:lvl3pPr>
              <a:spcBef>
                <a:spcPts val="1200"/>
              </a:spcBef>
              <a:defRPr sz="1400"/>
            </a:lvl3pPr>
            <a:lvl4pPr>
              <a:spcBef>
                <a:spcPts val="1200"/>
              </a:spcBef>
              <a:defRPr sz="1200"/>
            </a:lvl4pPr>
            <a:lvl5pPr>
              <a:spcBef>
                <a:spcPts val="1200"/>
              </a:spcBef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4C23E1A-9E5E-DA12-8E11-83F48676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356350"/>
            <a:ext cx="4114800" cy="365125"/>
          </a:xfrm>
        </p:spPr>
        <p:txBody>
          <a:bodyPr lIns="0" rIns="91440"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FE6E42-6A8F-C459-87EE-E2A5BAFA8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664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32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" y="301752"/>
            <a:ext cx="4663438" cy="2441448"/>
          </a:xfrm>
        </p:spPr>
        <p:txBody>
          <a:bodyPr lIns="0" tIns="0" rIns="0" bIns="0" anchor="ctr" anchorCtr="0"/>
          <a:lstStyle>
            <a:lvl1pPr algn="l">
              <a:lnSpc>
                <a:spcPts val="4000"/>
              </a:lnSpc>
              <a:spcBef>
                <a:spcPts val="1000"/>
              </a:spcBef>
              <a:defRPr sz="4000" b="1" i="0" cap="all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632" y="726630"/>
            <a:ext cx="520991" cy="51737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B40175-FA51-DA14-A5B2-CD06DE6ECC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0161" y="2777067"/>
            <a:ext cx="4663440" cy="355058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>
              <a:lnSpc>
                <a:spcPct val="110000"/>
              </a:lnSpc>
              <a:defRPr sz="1600"/>
            </a:lvl2pPr>
            <a:lvl3pPr marL="457200">
              <a:lnSpc>
                <a:spcPct val="110000"/>
              </a:lnSpc>
              <a:defRPr sz="1400"/>
            </a:lvl3pPr>
            <a:lvl4pPr marL="685800">
              <a:lnSpc>
                <a:spcPct val="110000"/>
              </a:lnSpc>
              <a:defRPr sz="1200"/>
            </a:lvl4pPr>
            <a:lvl5pPr marL="914400">
              <a:lnSpc>
                <a:spcPct val="1100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2089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95553" y="301752"/>
            <a:ext cx="5221224" cy="6263640"/>
          </a:xfrm>
        </p:spPr>
        <p:txBody>
          <a:bodyPr tIns="914400" anchor="t" anchorCtr="0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A4AE671-C203-0370-2888-FC8F7D444D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280160" y="6356350"/>
            <a:ext cx="4434825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92BFA8-57AD-0B5C-2534-1E862B58D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5127" y="1371600"/>
            <a:ext cx="0" cy="54864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807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394" y="1"/>
            <a:ext cx="9918405" cy="16462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5394" y="1825625"/>
            <a:ext cx="99184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6121" y="726630"/>
            <a:ext cx="520991" cy="51737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800" b="1" i="0" cap="all" spc="100" baseline="0"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F1C86-6A9C-D287-D381-5634A69BF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35394" y="635635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B8477-3F24-EDCB-C8AC-843363639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8999" y="6356350"/>
            <a:ext cx="41148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7" r:id="rId2"/>
    <p:sldLayoutId id="2147483728" r:id="rId3"/>
    <p:sldLayoutId id="2147483729" r:id="rId4"/>
    <p:sldLayoutId id="2147483710" r:id="rId5"/>
    <p:sldLayoutId id="2147483727" r:id="rId6"/>
    <p:sldLayoutId id="2147483701" r:id="rId7"/>
    <p:sldLayoutId id="2147483721" r:id="rId8"/>
    <p:sldLayoutId id="2147483720" r:id="rId9"/>
    <p:sldLayoutId id="2147483730" r:id="rId10"/>
    <p:sldLayoutId id="2147483722" r:id="rId11"/>
    <p:sldLayoutId id="2147483698" r:id="rId12"/>
    <p:sldLayoutId id="2147483732" r:id="rId13"/>
    <p:sldLayoutId id="2147483702" r:id="rId14"/>
    <p:sldLayoutId id="2147483703" r:id="rId15"/>
  </p:sldLayoutIdLst>
  <p:hf sldNum="0" hdr="0" ftr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aadventures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357809"/>
            <a:ext cx="7983110" cy="3080335"/>
          </a:xfrm>
        </p:spPr>
        <p:txBody>
          <a:bodyPr/>
          <a:lstStyle/>
          <a:p>
            <a:r>
              <a:rPr lang="en-US" dirty="0"/>
              <a:t>Vamos a </a:t>
            </a:r>
            <a:r>
              <a:rPr lang="en-US" dirty="0" err="1"/>
              <a:t>Imaginar</a:t>
            </a:r>
            <a:br>
              <a:rPr lang="en-US" dirty="0"/>
            </a:br>
            <a:r>
              <a:rPr lang="en-US" dirty="0"/>
              <a:t>Let’s Imagine</a:t>
            </a:r>
            <a:br>
              <a:rPr lang="en-US" dirty="0"/>
            </a:br>
            <a:r>
              <a:rPr lang="en-US" dirty="0"/>
              <a:t>Spanish class</a:t>
            </a:r>
          </a:p>
        </p:txBody>
      </p:sp>
    </p:spTree>
    <p:extLst>
      <p:ext uri="{BB962C8B-B14F-4D97-AF65-F5344CB8AC3E}">
        <p14:creationId xmlns:p14="http://schemas.microsoft.com/office/powerpoint/2010/main" val="2955403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superhero garment&#10;&#10;Description automatically generated">
            <a:extLst>
              <a:ext uri="{FF2B5EF4-FFF2-40B4-BE49-F238E27FC236}">
                <a16:creationId xmlns:a16="http://schemas.microsoft.com/office/drawing/2014/main" id="{6EC404F7-1A7E-F9AC-2C52-C09D15F60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052" y="1329221"/>
            <a:ext cx="4012531" cy="40125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74EC6-123E-BDE5-8E7E-4AF74E33C2FC}"/>
              </a:ext>
            </a:extLst>
          </p:cNvPr>
          <p:cNvSpPr txBox="1"/>
          <p:nvPr/>
        </p:nvSpPr>
        <p:spPr>
          <a:xfrm>
            <a:off x="3360821" y="534175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1800" b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fuerte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73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B56473-E66D-FC02-199F-CF560ED234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153" y="1269527"/>
            <a:ext cx="4543454" cy="3633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69BEAC-BDF1-FEEC-461F-B4098DCBC791}"/>
              </a:ext>
            </a:extLst>
          </p:cNvPr>
          <p:cNvSpPr txBox="1"/>
          <p:nvPr/>
        </p:nvSpPr>
        <p:spPr>
          <a:xfrm>
            <a:off x="3048000" y="51552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1800" b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los</a:t>
            </a:r>
            <a:r>
              <a:rPr lang="en-US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poderes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073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870A8-ED78-1CE1-3F4F-52B27F7B58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723" y="1580223"/>
            <a:ext cx="4740441" cy="3160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6D2F9B-A345-4E3C-4DB6-2D1685F779C8}"/>
              </a:ext>
            </a:extLst>
          </p:cNvPr>
          <p:cNvSpPr txBox="1"/>
          <p:nvPr/>
        </p:nvSpPr>
        <p:spPr>
          <a:xfrm>
            <a:off x="2981826" y="50048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1800" b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inteligente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901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51EC62-3049-29E2-198A-72767FA3E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263" y="1674124"/>
            <a:ext cx="2856454" cy="2813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9FFF1B-3D5C-DD43-7834-F085AEB782F3}"/>
              </a:ext>
            </a:extLst>
          </p:cNvPr>
          <p:cNvSpPr txBox="1"/>
          <p:nvPr/>
        </p:nvSpPr>
        <p:spPr>
          <a:xfrm>
            <a:off x="3048000" y="4863394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rapido</a:t>
            </a:r>
            <a:r>
              <a:rPr lang="en-US" sz="18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(a)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526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6C7272-414D-7421-F866-04682FFC3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079" y="520384"/>
            <a:ext cx="4511841" cy="45118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0685A-A2ED-FD52-C33B-03636D78028F}"/>
              </a:ext>
            </a:extLst>
          </p:cNvPr>
          <p:cNvSpPr txBox="1"/>
          <p:nvPr/>
        </p:nvSpPr>
        <p:spPr>
          <a:xfrm>
            <a:off x="2897605" y="5032225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valiente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75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86982-C9DA-4402-D189-A430F82101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16" y="1056021"/>
            <a:ext cx="2510203" cy="3004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CFE006-EB78-6F9E-84DD-23ECB373A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304" y="1056022"/>
            <a:ext cx="2084197" cy="3133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CB9055-1DF5-1090-A344-6B81A38EE8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985" y="1275347"/>
            <a:ext cx="4761226" cy="278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76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E81B0C-C694-9066-B0D4-1913048A84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70" y="794084"/>
            <a:ext cx="1913069" cy="2897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08400E-D375-4541-0A80-E298512F2C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184" y="1372641"/>
            <a:ext cx="1501580" cy="4110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45CD09-F222-7ED9-F658-DB81221B81A9}"/>
              </a:ext>
            </a:extLst>
          </p:cNvPr>
          <p:cNvSpPr txBox="1"/>
          <p:nvPr/>
        </p:nvSpPr>
        <p:spPr>
          <a:xfrm>
            <a:off x="2498035" y="5724939"/>
            <a:ext cx="5910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Aztek is a DC Universe superhero. Nayeli Constant is the female version.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3D8343-517E-B121-6B53-3680CAE1BD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0805" y="978797"/>
            <a:ext cx="2206188" cy="3304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2811C6-9301-1755-EC97-FE4A599CA9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245" y="1528010"/>
            <a:ext cx="2363287" cy="364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0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3E7290-9B80-AB33-247B-4D31DCB23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948" y="678346"/>
            <a:ext cx="4366591" cy="2456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E381B7-8042-54A4-622F-724A52B4F6DF}"/>
              </a:ext>
            </a:extLst>
          </p:cNvPr>
          <p:cNvSpPr txBox="1"/>
          <p:nvPr/>
        </p:nvSpPr>
        <p:spPr>
          <a:xfrm>
            <a:off x="1205948" y="3359426"/>
            <a:ext cx="345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Miles Morales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4DC355-BD45-EC25-8796-6E51E8706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332" y="664272"/>
            <a:ext cx="4280016" cy="2407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362694-54C2-D512-7438-2151A6B75D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199" y="3953632"/>
            <a:ext cx="1671132" cy="1671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7250CB-1C5C-A524-7A15-F45533ADB7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727" y="4031353"/>
            <a:ext cx="4812915" cy="12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05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5D893-E98A-260A-9EC4-B9365E533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" y="301752"/>
            <a:ext cx="4663438" cy="2441448"/>
          </a:xfrm>
        </p:spPr>
        <p:txBody>
          <a:bodyPr anchor="ctr">
            <a:normAutofit/>
          </a:bodyPr>
          <a:lstStyle/>
          <a:p>
            <a:r>
              <a:rPr lang="en-US" dirty="0" err="1"/>
              <a:t>Muchas</a:t>
            </a:r>
            <a:r>
              <a:rPr lang="en-US" dirty="0"/>
              <a:t> Gracias y </a:t>
            </a:r>
            <a:r>
              <a:rPr lang="en-US" dirty="0" err="1"/>
              <a:t>Adiós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0D88C-5989-4007-4953-F54A4A34B7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0161" y="2777067"/>
            <a:ext cx="4663440" cy="3550581"/>
          </a:xfrm>
        </p:spPr>
        <p:txBody>
          <a:bodyPr>
            <a:normAutofit/>
          </a:bodyPr>
          <a:lstStyle/>
          <a:p>
            <a:r>
              <a:rPr lang="en-US" dirty="0"/>
              <a:t>Visit the Futura website at </a:t>
            </a:r>
            <a:r>
              <a:rPr lang="en-US" dirty="0">
                <a:hlinkClick r:id="rId3"/>
              </a:rPr>
              <a:t>www.futuraadventures.com</a:t>
            </a:r>
            <a:r>
              <a:rPr lang="en-US" dirty="0"/>
              <a:t> and click on the </a:t>
            </a:r>
            <a:r>
              <a:rPr lang="en-US" b="1" dirty="0"/>
              <a:t>Parent Portal </a:t>
            </a:r>
            <a:r>
              <a:rPr lang="en-US" dirty="0"/>
              <a:t>tab on the top right side of the page to login and access practice materials. </a:t>
            </a:r>
          </a:p>
          <a:p>
            <a:endParaRPr lang="en-US" dirty="0"/>
          </a:p>
          <a:p>
            <a:r>
              <a:rPr lang="en-US" dirty="0"/>
              <a:t>See you at our next class adventure! </a:t>
            </a:r>
          </a:p>
          <a:p>
            <a:r>
              <a:rPr lang="en-US" i="1" dirty="0"/>
              <a:t>¡Nos </a:t>
            </a:r>
            <a:r>
              <a:rPr lang="en-US" i="1" dirty="0" err="1"/>
              <a:t>Vemos</a:t>
            </a:r>
            <a:r>
              <a:rPr lang="en-US" i="1" dirty="0"/>
              <a:t>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Placeholder 14">
            <a:extLst>
              <a:ext uri="{FF2B5EF4-FFF2-40B4-BE49-F238E27FC236}">
                <a16:creationId xmlns:a16="http://schemas.microsoft.com/office/drawing/2014/main" id="{DE72DC91-8DC9-B68C-C1D3-8F5273481A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5553" y="301752"/>
            <a:ext cx="5221224" cy="6263640"/>
          </a:xfrm>
          <a:noFill/>
        </p:spPr>
      </p:pic>
    </p:spTree>
    <p:extLst>
      <p:ext uri="{BB962C8B-B14F-4D97-AF65-F5344CB8AC3E}">
        <p14:creationId xmlns:p14="http://schemas.microsoft.com/office/powerpoint/2010/main" val="4273949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43DF-1FE9-01BE-435F-1729F4AB3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8" y="640080"/>
            <a:ext cx="5698157" cy="2103120"/>
          </a:xfrm>
        </p:spPr>
        <p:txBody>
          <a:bodyPr anchor="ctr">
            <a:normAutofit/>
          </a:bodyPr>
          <a:lstStyle/>
          <a:p>
            <a:r>
              <a:rPr lang="en-US" i="1" dirty="0">
                <a:effectLst/>
              </a:rPr>
              <a:t>¿</a:t>
            </a:r>
            <a:r>
              <a:rPr lang="en-US" i="1" dirty="0" err="1">
                <a:effectLst/>
              </a:rPr>
              <a:t>Cómo</a:t>
            </a:r>
            <a:r>
              <a:rPr lang="en-US" i="1" dirty="0">
                <a:effectLst/>
              </a:rPr>
              <a:t> </a:t>
            </a:r>
            <a:r>
              <a:rPr lang="en-US" i="1" dirty="0" err="1">
                <a:effectLst/>
              </a:rPr>
              <a:t>te</a:t>
            </a:r>
            <a:r>
              <a:rPr lang="en-US" i="1" dirty="0">
                <a:effectLst/>
              </a:rPr>
              <a:t> llamas?~ What’s your name?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F7377-87AF-3A8C-539C-8A9651F5D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7" y="640080"/>
            <a:ext cx="5122889" cy="2103120"/>
          </a:xfrm>
        </p:spPr>
        <p:txBody>
          <a:bodyPr anchor="ctr"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Placeholder 5" descr="Child sitting on rug at school">
            <a:extLst>
              <a:ext uri="{FF2B5EF4-FFF2-40B4-BE49-F238E27FC236}">
                <a16:creationId xmlns:a16="http://schemas.microsoft.com/office/drawing/2014/main" id="{B520C53E-8329-74AB-5229-BCDE630B2E13}"/>
              </a:ext>
            </a:extLst>
          </p:cNvPr>
          <p:cNvPicPr>
            <a:picLocks noGrp="1" noChangeAspect="1"/>
          </p:cNvPicPr>
          <p:nvPr>
            <p:ph idx="2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280160" y="3017520"/>
            <a:ext cx="10374152" cy="3208866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C22037-75F4-3980-5F55-7D89EA94C374}"/>
              </a:ext>
            </a:extLst>
          </p:cNvPr>
          <p:cNvSpPr txBox="1"/>
          <p:nvPr/>
        </p:nvSpPr>
        <p:spPr>
          <a:xfrm>
            <a:off x="7940842" y="1124953"/>
            <a:ext cx="3844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 </a:t>
            </a:r>
            <a:r>
              <a:rPr lang="en-US" dirty="0" err="1"/>
              <a:t>llamo</a:t>
            </a:r>
            <a:r>
              <a:rPr lang="en-US" dirty="0"/>
              <a:t>…..</a:t>
            </a:r>
          </a:p>
          <a:p>
            <a:endParaRPr lang="en-US" dirty="0"/>
          </a:p>
          <a:p>
            <a:r>
              <a:rPr lang="en-US" dirty="0"/>
              <a:t>My name is…..</a:t>
            </a:r>
          </a:p>
        </p:txBody>
      </p:sp>
    </p:spTree>
    <p:extLst>
      <p:ext uri="{BB962C8B-B14F-4D97-AF65-F5344CB8AC3E}">
        <p14:creationId xmlns:p14="http://schemas.microsoft.com/office/powerpoint/2010/main" val="3037812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oster of a yoga class&#10;&#10;Description automatically generated">
            <a:extLst>
              <a:ext uri="{FF2B5EF4-FFF2-40B4-BE49-F238E27FC236}">
                <a16:creationId xmlns:a16="http://schemas.microsoft.com/office/drawing/2014/main" id="{D50A602C-BFF1-C52E-A08E-D5A637EB7F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22295" y="615345"/>
            <a:ext cx="4765757" cy="5975872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244D0E-95E6-CB94-BC0F-44A0687B8008}"/>
              </a:ext>
            </a:extLst>
          </p:cNvPr>
          <p:cNvSpPr txBox="1"/>
          <p:nvPr/>
        </p:nvSpPr>
        <p:spPr>
          <a:xfrm>
            <a:off x="1534026" y="1413710"/>
            <a:ext cx="2316079" cy="4524315"/>
          </a:xfrm>
          <a:prstGeom prst="rect">
            <a:avLst/>
          </a:prstGeom>
          <a:noFill/>
          <a:ln w="25400">
            <a:solidFill>
              <a:schemeClr val="tx2">
                <a:lumMod val="50000"/>
                <a:lumOff val="50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Soy </a:t>
            </a:r>
            <a:r>
              <a:rPr lang="en-US" sz="2400" dirty="0" err="1"/>
              <a:t>valiente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/>
              <a:t>Soy </a:t>
            </a:r>
            <a:r>
              <a:rPr lang="en-US" sz="2400" dirty="0" err="1"/>
              <a:t>fuerte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/>
              <a:t>Soy </a:t>
            </a:r>
            <a:r>
              <a:rPr lang="en-US" sz="2400" dirty="0" err="1"/>
              <a:t>pacífico</a:t>
            </a:r>
            <a:r>
              <a:rPr lang="en-US" sz="2400" dirty="0"/>
              <a:t>(a).</a:t>
            </a:r>
          </a:p>
          <a:p>
            <a:endParaRPr lang="en-US" sz="2400" dirty="0"/>
          </a:p>
          <a:p>
            <a:r>
              <a:rPr lang="en-US" sz="2400" dirty="0"/>
              <a:t>Soy </a:t>
            </a:r>
            <a:r>
              <a:rPr lang="en-US" sz="2400" dirty="0" err="1"/>
              <a:t>amable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¡Soy un </a:t>
            </a:r>
            <a:r>
              <a:rPr lang="en-US" sz="2400" dirty="0" err="1"/>
              <a:t>superhéroe</a:t>
            </a:r>
            <a:r>
              <a:rPr lang="en-US" sz="2400" dirty="0"/>
              <a:t>/</a:t>
            </a:r>
          </a:p>
          <a:p>
            <a:r>
              <a:rPr lang="en-US" sz="2400" dirty="0" err="1"/>
              <a:t>superheroína</a:t>
            </a:r>
            <a:r>
              <a:rPr lang="en-US" sz="2400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4259290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64C0E11-7DE4-D558-C3EF-9B3C7A9B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640080"/>
            <a:ext cx="4815836" cy="2103120"/>
          </a:xfrm>
        </p:spPr>
        <p:txBody>
          <a:bodyPr anchor="ctr">
            <a:normAutofit/>
          </a:bodyPr>
          <a:lstStyle/>
          <a:p>
            <a:r>
              <a:rPr lang="en-US" dirty="0"/>
              <a:t>Day 1 Vocabulary</a:t>
            </a:r>
          </a:p>
        </p:txBody>
      </p:sp>
      <p:pic>
        <p:nvPicPr>
          <p:cNvPr id="7" name="Picture Placeholder 6" descr="A group of kids wearing superhero clothing&#10;&#10;Description automatically generated">
            <a:extLst>
              <a:ext uri="{FF2B5EF4-FFF2-40B4-BE49-F238E27FC236}">
                <a16:creationId xmlns:a16="http://schemas.microsoft.com/office/drawing/2014/main" id="{EFA5B8D8-5804-5137-7136-043225C414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22104" y="640080"/>
            <a:ext cx="2541534" cy="2103120"/>
          </a:xfr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E66CEF-E43A-0F1B-E313-A11A7E8AC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32" y="3035233"/>
            <a:ext cx="12049461" cy="32272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0287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E446A4-2EC1-45F8-355A-CABBC4444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563" y="1039094"/>
            <a:ext cx="4415590" cy="3915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705729-8206-88BE-03E7-BE3964137EC1}"/>
              </a:ext>
            </a:extLst>
          </p:cNvPr>
          <p:cNvSpPr txBox="1"/>
          <p:nvPr/>
        </p:nvSpPr>
        <p:spPr>
          <a:xfrm>
            <a:off x="3047499" y="5127173"/>
            <a:ext cx="609700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</a:t>
            </a:r>
            <a:r>
              <a:rPr lang="en-US" sz="1800" b="1" kern="1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superhéroe</a:t>
            </a:r>
            <a:r>
              <a:rPr lang="en-US" sz="1800" b="1" kern="1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/la </a:t>
            </a:r>
            <a:r>
              <a:rPr lang="en-US" sz="1800" b="1" kern="1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superheroína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660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3E0702-E4B6-B666-A5E6-07C74FF52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653" y="1202541"/>
            <a:ext cx="3076580" cy="3972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1AAAB4-D618-E39C-E233-CD4D246D5205}"/>
              </a:ext>
            </a:extLst>
          </p:cNvPr>
          <p:cNvSpPr txBox="1"/>
          <p:nvPr/>
        </p:nvSpPr>
        <p:spPr>
          <a:xfrm>
            <a:off x="2969794" y="5759747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s-MX" sz="1800" b="1" kern="1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villano/la villana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230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B61A8E-7993-5057-B824-C60A44C34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592" y="1352439"/>
            <a:ext cx="4470815" cy="3692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E1A6F5-7948-5F2C-275E-8350D06916D4}"/>
              </a:ext>
            </a:extLst>
          </p:cNvPr>
          <p:cNvSpPr txBox="1"/>
          <p:nvPr/>
        </p:nvSpPr>
        <p:spPr>
          <a:xfrm>
            <a:off x="3047999" y="5188247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18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disfraz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649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874A95-84E2-04A2-FA3B-48148AEBB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08" y="1479884"/>
            <a:ext cx="4851350" cy="3236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99FA0-D2C4-987C-40DA-089532AB0DD3}"/>
              </a:ext>
            </a:extLst>
          </p:cNvPr>
          <p:cNvSpPr txBox="1"/>
          <p:nvPr/>
        </p:nvSpPr>
        <p:spPr>
          <a:xfrm>
            <a:off x="2759242" y="494471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1800" b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 </a:t>
            </a:r>
            <a:r>
              <a:rPr lang="en-US" sz="1800" b="1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máscara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049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E0FA5-2A35-F56D-8559-711B76827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814" y="1552879"/>
            <a:ext cx="5631180" cy="2757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B5C303-F0B5-2D5A-A192-3E9FAB65567B}"/>
              </a:ext>
            </a:extLst>
          </p:cNvPr>
          <p:cNvSpPr txBox="1"/>
          <p:nvPr/>
        </p:nvSpPr>
        <p:spPr>
          <a:xfrm>
            <a:off x="3553327" y="4929569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1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1800" b="1" kern="1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capa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09968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axy presentation_Win32_SL_V16" id="{36B34AD0-AFC2-468E-8620-6CFD159B149F}" vid="{ACCF8893-1A0E-437D-A612-1659D305EA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BD9919-8F5A-4B99-83E1-E90FE1DCF2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E87F72-70BF-43BC-A0D4-53665DC1267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52D646E0-DCC8-4209-B539-AA58186B68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{8E398C25-9861-435D-B912-D8E3C5F58B42}tf89338750_win32</Template>
  <TotalTime>4073</TotalTime>
  <Words>142</Words>
  <Application>Microsoft Office PowerPoint</Application>
  <PresentationFormat>Widescreen</PresentationFormat>
  <Paragraphs>37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Arial</vt:lpstr>
      <vt:lpstr>Calibri</vt:lpstr>
      <vt:lpstr>Century Gothic</vt:lpstr>
      <vt:lpstr>Times New Roman</vt:lpstr>
      <vt:lpstr>Univers</vt:lpstr>
      <vt:lpstr>GradientVTI</vt:lpstr>
      <vt:lpstr>Vamos a Imaginar Let’s Imagine Spanish class</vt:lpstr>
      <vt:lpstr>¿Cómo te llamas?~ What’s your name? </vt:lpstr>
      <vt:lpstr>PowerPoint Presentation</vt:lpstr>
      <vt:lpstr>Day 1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Muchas Gracias y Adiós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Imaginar Let’s Imagine Spanish class</dc:title>
  <dc:creator>Lindsey Stapel</dc:creator>
  <cp:lastModifiedBy>Lindsey Stapel</cp:lastModifiedBy>
  <cp:revision>14</cp:revision>
  <dcterms:created xsi:type="dcterms:W3CDTF">2024-05-15T16:32:46Z</dcterms:created>
  <dcterms:modified xsi:type="dcterms:W3CDTF">2024-06-07T01:36:07Z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