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</p:sldMasterIdLst>
  <p:notesMasterIdLst>
    <p:notesMasterId r:id="rId21"/>
  </p:notesMasterIdLst>
  <p:handoutMasterIdLst>
    <p:handoutMasterId r:id="rId22"/>
  </p:handoutMasterIdLst>
  <p:sldIdLst>
    <p:sldId id="334" r:id="rId5"/>
    <p:sldId id="316" r:id="rId6"/>
    <p:sldId id="363" r:id="rId7"/>
    <p:sldId id="342" r:id="rId8"/>
    <p:sldId id="351" r:id="rId9"/>
    <p:sldId id="352" r:id="rId10"/>
    <p:sldId id="353" r:id="rId11"/>
    <p:sldId id="354" r:id="rId12"/>
    <p:sldId id="355" r:id="rId13"/>
    <p:sldId id="356" r:id="rId14"/>
    <p:sldId id="362" r:id="rId15"/>
    <p:sldId id="365" r:id="rId16"/>
    <p:sldId id="366" r:id="rId17"/>
    <p:sldId id="367" r:id="rId18"/>
    <p:sldId id="364" r:id="rId19"/>
    <p:sldId id="3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84967" autoAdjust="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5/31/2024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5/31/2024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7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1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59" y="640080"/>
            <a:ext cx="4815836" cy="210312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83E8BD-29F0-8F9F-FC7D-73F8067BCD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983CA3-739C-6C20-AFE0-0997370354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31427" y="640080"/>
            <a:ext cx="5122889" cy="210312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tx1"/>
                </a:solidFill>
              </a:defRPr>
            </a:lvl1pPr>
            <a:lvl2pPr marL="228600">
              <a:lnSpc>
                <a:spcPct val="100000"/>
              </a:lnSpc>
              <a:defRPr sz="1600">
                <a:solidFill>
                  <a:schemeClr val="tx1"/>
                </a:solidFill>
              </a:defRPr>
            </a:lvl2pPr>
            <a:lvl3pPr marL="457200">
              <a:lnSpc>
                <a:spcPct val="100000"/>
              </a:lnSpc>
              <a:defRPr sz="1400">
                <a:solidFill>
                  <a:schemeClr val="tx1"/>
                </a:solidFill>
              </a:defRPr>
            </a:lvl3pPr>
            <a:lvl4pPr marL="685800">
              <a:lnSpc>
                <a:spcPct val="100000"/>
              </a:lnSpc>
              <a:defRPr sz="1200">
                <a:solidFill>
                  <a:schemeClr val="tx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C9F29C-BBE9-AFB4-AFC6-30BCA4EB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4D286-C480-B4CF-4406-CACC323F9F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80160" y="3017520"/>
            <a:ext cx="10374152" cy="320886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BEE2817-4518-D59A-BD13-29A3D4FE64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539516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4970638"/>
            <a:ext cx="9144000" cy="1280160"/>
          </a:xfrm>
        </p:spPr>
        <p:txBody>
          <a:bodyPr lIns="0" tIns="0" rIns="0" bIns="0" anchor="b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626849-9D2D-3C95-8C10-FA8F325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685800"/>
            <a:ext cx="4937760" cy="402336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>
              <a:spcBef>
                <a:spcPts val="1200"/>
              </a:spcBef>
              <a:defRPr sz="1800"/>
            </a:lvl2pPr>
            <a:lvl3pPr marL="914400">
              <a:spcBef>
                <a:spcPts val="1200"/>
              </a:spcBef>
              <a:defRPr sz="1800"/>
            </a:lvl3pPr>
            <a:lvl4pPr marL="1371600">
              <a:spcBef>
                <a:spcPts val="1200"/>
              </a:spcBef>
              <a:defRPr sz="1800"/>
            </a:lvl4pPr>
            <a:lvl5pPr marL="18288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04755" y="685800"/>
            <a:ext cx="4937760" cy="4023360"/>
          </a:xfrm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8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800"/>
            </a:lvl4pPr>
            <a:lvl5pPr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7D91C-F78C-0E4C-FB27-7112AB84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22570" y="5680647"/>
            <a:ext cx="465456" cy="581432"/>
            <a:chOff x="7843462" y="2744546"/>
            <a:chExt cx="465456" cy="581432"/>
          </a:xfrm>
        </p:grpSpPr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C935CF3-75DF-0DC7-1B2A-E0E0205DF64B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D5782BEB-6319-DEC1-F9ED-BA9201C6B9B7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6E59DFAF-9794-BD12-D89A-422FFFFCE023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6444A47-BCB3-5C86-F2B8-25092BE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48C53D-49AB-C003-70E8-5117AF07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BC1DE-6696-3408-564E-2D73B126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711518" y="5393214"/>
            <a:ext cx="1097341" cy="736658"/>
            <a:chOff x="10508317" y="446637"/>
            <a:chExt cx="1097341" cy="736658"/>
          </a:xfrm>
        </p:grpSpPr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268EB1E4-29D6-C3F5-BCBB-FB7E7EE5C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08317" y="49220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id="{09524D46-140F-2F4F-430B-F59815A0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77944" y="105558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14">
              <a:extLst>
                <a:ext uri="{FF2B5EF4-FFF2-40B4-BE49-F238E27FC236}">
                  <a16:creationId xmlns:a16="http://schemas.microsoft.com/office/drawing/2014/main" id="{AC75143B-C717-8D04-743C-B40FB5EFB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41555" y="44663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737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40080"/>
            <a:ext cx="10087699" cy="1280160"/>
          </a:xfrm>
        </p:spPr>
        <p:txBody>
          <a:bodyPr lIns="0" tIns="0" rIns="0" bIns="0" anchor="b" anchorCtr="0"/>
          <a:lstStyle>
            <a:lvl1pPr>
              <a:defRPr sz="40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6B8DF0-B7E6-5032-C3C7-E457E793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0160" y="2103119"/>
            <a:ext cx="10087699" cy="41148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5F4D40-ADE4-5EEB-436C-8563A49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bbles and Title 1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897" y="585216"/>
            <a:ext cx="8965094" cy="2276856"/>
          </a:xfrm>
        </p:spPr>
        <p:txBody>
          <a:bodyPr lIns="0" tIns="0" rIns="0" anchor="b"/>
          <a:lstStyle>
            <a:lvl1pPr algn="r">
              <a:lnSpc>
                <a:spcPts val="4800"/>
              </a:lnSpc>
              <a:defRPr sz="48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B12A4-113B-B3F6-5926-5C2A6F504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606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609" y="3127248"/>
            <a:ext cx="6117381" cy="3017520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51D36-DB19-27CD-47E0-A4261648D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614240">
            <a:off x="3975343" y="2819532"/>
            <a:ext cx="465456" cy="581432"/>
            <a:chOff x="7843462" y="2744546"/>
            <a:chExt cx="465456" cy="581432"/>
          </a:xfrm>
        </p:grpSpPr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3EFED0E0-17D4-C5B0-09D0-B43338A856B3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8F798BBE-9B6F-700D-08A1-09ABC5388CCE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5">
              <a:extLst>
                <a:ext uri="{FF2B5EF4-FFF2-40B4-BE49-F238E27FC236}">
                  <a16:creationId xmlns:a16="http://schemas.microsoft.com/office/drawing/2014/main" id="{4AE2D1C5-9D85-9049-690C-3AFCE7E2DA56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0FE75D-ACD3-655E-58A7-8F2C18276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36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2B208-F5B9-0151-C982-A389CB0B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EEA6CA-DE1E-18ED-E69E-54A1372FE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73C81-5E94-41F6-CE15-3B4763B3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35B5C-F994-9D57-3118-919EE90F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6544" y="614202"/>
            <a:ext cx="5918072" cy="2276856"/>
          </a:xfrm>
        </p:spPr>
        <p:txBody>
          <a:bodyPr lIns="0" tIns="0" rIns="0" bIns="0" anchor="b"/>
          <a:lstStyle>
            <a:lvl1pPr algn="r">
              <a:lnSpc>
                <a:spcPts val="4000"/>
              </a:lnSpc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738AB3-8054-6E21-C34C-36AF3A31AC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160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tIns="914400" anchor="t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1B85-4BEF-C1C1-5619-B82E9E44A9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6548" y="3161752"/>
            <a:ext cx="5918068" cy="3144965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3pPr>
            <a:lvl4pPr marL="13716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4pPr>
            <a:lvl5pPr marL="1828800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52402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872E9-2F0D-2FEB-0974-F0BBBC5E03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238999" y="6356350"/>
            <a:ext cx="37956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386775"/>
            <a:ext cx="8311102" cy="3080335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670435">
            <a:off x="7632743" y="794953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1D87F51-D69B-9038-0566-4FDC355AB6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7587" y="411831"/>
            <a:ext cx="3521337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12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640080"/>
            <a:ext cx="10302240" cy="1852046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588447"/>
            <a:ext cx="7853678" cy="72664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7659974" y="445645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DDB7824-50BA-B12F-AD49-CA8953CA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36252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640080"/>
            <a:ext cx="7498080" cy="1280160"/>
          </a:xfrm>
        </p:spPr>
        <p:txBody>
          <a:bodyPr lIns="0" tIns="0" rIns="0" bIns="0" anchor="b" anchorCtr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2376"/>
            <a:ext cx="520991" cy="517379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615" y="895646"/>
            <a:ext cx="1956925" cy="195692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" anchor="t" anchorCtr="0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2194560"/>
            <a:ext cx="7498080" cy="4023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defRPr sz="1600"/>
            </a:lvl2pPr>
            <a:lvl3pPr marL="457200">
              <a:defRPr sz="1400"/>
            </a:lvl3pPr>
            <a:lvl4pPr marL="685800">
              <a:defRPr sz="12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8B5E78-A531-681D-1312-F21B52D0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0685" y="620661"/>
            <a:ext cx="403448" cy="381782"/>
            <a:chOff x="10969280" y="1780012"/>
            <a:chExt cx="403448" cy="381782"/>
          </a:xfrm>
        </p:grpSpPr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AAD06B87-D9B2-4F94-B734-A8F039A20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81590" y="2070656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id="{BB13A13C-36EA-4B13-9175-C5FE95B34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69280" y="178001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189CAD3-7011-6481-11F8-05B5CB106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CB27F-7A56-A747-A4D6-5627C246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3383280"/>
            <a:ext cx="10302240" cy="1852046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966886"/>
            <a:ext cx="10302237" cy="397191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97692" y="62029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12362-D30D-7B0B-BA94-0993B1EBC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2775857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85800"/>
            <a:ext cx="9137012" cy="1280160"/>
          </a:xfrm>
        </p:spPr>
        <p:txBody>
          <a:bodyPr lIns="0" tIns="0" rIns="0" bIns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91A5DB-A2CA-1D70-9A06-3869A288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2327440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23402" y="2327441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6A69CF-70D6-AB12-CD8B-FD75B7EE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EFE408-BFE1-16DC-F7C6-47F55C171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992" y="0"/>
            <a:ext cx="5779008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572" y="685800"/>
            <a:ext cx="4754880" cy="567055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C0ED5DD-6381-0FFD-7B45-D21179A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42E432-AE48-385B-DEA1-32129394CE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526" y="1533524"/>
            <a:ext cx="4663440" cy="1895475"/>
          </a:xfrm>
        </p:spPr>
        <p:txBody>
          <a:bodyPr lIns="0" tIns="0" rIns="0" bIns="0" anchor="t" anchorCtr="0">
            <a:noAutofit/>
          </a:bodyPr>
          <a:lstStyle>
            <a:lvl1pPr marL="342900" indent="-512064">
              <a:spcBef>
                <a:spcPts val="1000"/>
              </a:spcBef>
              <a:buFont typeface="+mj-lt"/>
              <a:buAutoNum type="arabicPeriod"/>
              <a:defRPr sz="1800"/>
            </a:lvl1pPr>
            <a:lvl2pPr marL="1028700" indent="-342900">
              <a:spcBef>
                <a:spcPts val="1200"/>
              </a:spcBef>
              <a:buFont typeface="+mj-lt"/>
              <a:buAutoNum type="alphaLcPeriod"/>
              <a:defRPr sz="1800"/>
            </a:lvl2pPr>
            <a:lvl3pPr marL="1257300" indent="-342900">
              <a:spcBef>
                <a:spcPts val="1200"/>
              </a:spcBef>
              <a:buFont typeface="+mj-lt"/>
              <a:buAutoNum type="arabicParenR"/>
              <a:defRPr sz="1800"/>
            </a:lvl3pPr>
            <a:lvl4pPr marL="1714500" indent="-342900">
              <a:spcBef>
                <a:spcPts val="1200"/>
              </a:spcBef>
              <a:buFont typeface="+mj-lt"/>
              <a:buAutoNum type="alphaLcParenR"/>
              <a:defRPr sz="1800"/>
            </a:lvl4pPr>
            <a:lvl5pPr marL="2228850" indent="-400050">
              <a:spcBef>
                <a:spcPts val="12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F111B2E-0535-57E2-FE92-620F9307A9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0160" y="3482974"/>
            <a:ext cx="4663440" cy="119003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spcBef>
                <a:spcPts val="1200"/>
              </a:spcBef>
              <a:buNone/>
              <a:defRPr sz="1600"/>
            </a:lvl2pPr>
            <a:lvl3pPr marL="914400" indent="0">
              <a:spcBef>
                <a:spcPts val="1200"/>
              </a:spcBef>
              <a:buNone/>
              <a:defRPr sz="1400"/>
            </a:lvl3pPr>
            <a:lvl4pPr marL="1371600" indent="0">
              <a:spcBef>
                <a:spcPts val="1200"/>
              </a:spcBef>
              <a:buNone/>
              <a:defRPr sz="1200"/>
            </a:lvl4pPr>
            <a:lvl5pPr marL="1828800" indent="0"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80160" y="4692058"/>
            <a:ext cx="4663440" cy="1584918"/>
          </a:xfrm>
        </p:spPr>
        <p:txBody>
          <a:bodyPr lIns="0" tIns="0" rIns="0" bIns="0" anchor="t" anchorCtr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0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4C23E1A-9E5E-DA12-8E11-83F4867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FE6E42-6A8F-C459-87EE-E2A5BAFA8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2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lIns="0" tIns="0" rIns="0" bIns="0" anchor="ctr" anchorCtr="0"/>
          <a:lstStyle>
            <a:lvl1pPr algn="l">
              <a:lnSpc>
                <a:spcPts val="4000"/>
              </a:lnSpc>
              <a:spcBef>
                <a:spcPts val="1000"/>
              </a:spcBef>
              <a:defRPr sz="4000" b="1" i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B40175-FA51-DA14-A5B2-CD06DE6EC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lnSpc>
                <a:spcPct val="110000"/>
              </a:lnSpc>
              <a:defRPr sz="1600"/>
            </a:lvl2pPr>
            <a:lvl3pPr marL="457200">
              <a:lnSpc>
                <a:spcPct val="110000"/>
              </a:lnSpc>
              <a:defRPr sz="1400"/>
            </a:lvl3pPr>
            <a:lvl4pPr marL="685800">
              <a:lnSpc>
                <a:spcPct val="110000"/>
              </a:lnSpc>
              <a:defRPr sz="1200"/>
            </a:lvl4pPr>
            <a:lvl5pPr marL="914400">
              <a:lnSpc>
                <a:spcPct val="11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089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5553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A4AE671-C203-0370-2888-FC8F7D444D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4348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2BFA8-57AD-0B5C-2534-1E862B58D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5127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0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4" y="1"/>
            <a:ext cx="9918405" cy="1646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394" y="1825625"/>
            <a:ext cx="9918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6121" y="726630"/>
            <a:ext cx="520991" cy="5173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800" b="1" i="0" cap="all" spc="100" baseline="0"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1C86-6A9C-D287-D381-5634A69BF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5394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8477-3F24-EDCB-C8AC-843363639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8999" y="6356350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7" r:id="rId2"/>
    <p:sldLayoutId id="2147483728" r:id="rId3"/>
    <p:sldLayoutId id="2147483729" r:id="rId4"/>
    <p:sldLayoutId id="2147483710" r:id="rId5"/>
    <p:sldLayoutId id="2147483727" r:id="rId6"/>
    <p:sldLayoutId id="2147483701" r:id="rId7"/>
    <p:sldLayoutId id="2147483721" r:id="rId8"/>
    <p:sldLayoutId id="2147483720" r:id="rId9"/>
    <p:sldLayoutId id="2147483730" r:id="rId10"/>
    <p:sldLayoutId id="2147483722" r:id="rId11"/>
    <p:sldLayoutId id="2147483698" r:id="rId12"/>
    <p:sldLayoutId id="2147483732" r:id="rId13"/>
    <p:sldLayoutId id="2147483702" r:id="rId14"/>
    <p:sldLayoutId id="2147483703" r:id="rId15"/>
  </p:sldLayoutIdLst>
  <p:hf sldNum="0"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255134516?app_id=12296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/>
          <a:lstStyle/>
          <a:p>
            <a:r>
              <a:rPr lang="en-US" dirty="0"/>
              <a:t>Vamos a </a:t>
            </a:r>
            <a:r>
              <a:rPr lang="en-US" dirty="0" err="1"/>
              <a:t>Imaginar</a:t>
            </a:r>
            <a:br>
              <a:rPr lang="en-US" dirty="0"/>
            </a:br>
            <a:r>
              <a:rPr lang="en-US" dirty="0"/>
              <a:t>Let’s Imagine</a:t>
            </a:r>
            <a:br>
              <a:rPr lang="en-US" dirty="0"/>
            </a:br>
            <a:r>
              <a:rPr lang="en-US" dirty="0"/>
              <a:t>Spanish class</a:t>
            </a:r>
          </a:p>
        </p:txBody>
      </p:sp>
    </p:spTree>
    <p:extLst>
      <p:ext uri="{BB962C8B-B14F-4D97-AF65-F5344CB8AC3E}">
        <p14:creationId xmlns:p14="http://schemas.microsoft.com/office/powerpoint/2010/main" val="295540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A74EC6-123E-BDE5-8E7E-4AF74E33C2FC}"/>
              </a:ext>
            </a:extLst>
          </p:cNvPr>
          <p:cNvSpPr txBox="1"/>
          <p:nvPr/>
        </p:nvSpPr>
        <p:spPr>
          <a:xfrm>
            <a:off x="3360821" y="53417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la </a:t>
            </a:r>
            <a:r>
              <a:rPr lang="en-US" b="1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poci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ón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Hand drawn love potion illustrated">
            <a:extLst>
              <a:ext uri="{FF2B5EF4-FFF2-40B4-BE49-F238E27FC236}">
                <a16:creationId xmlns:a16="http://schemas.microsoft.com/office/drawing/2014/main" id="{AE6FE490-8021-D02A-C2F6-22267068E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726440"/>
            <a:ext cx="4478020" cy="4478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67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ream SPANISH - Numbers 1-10 by BLA Series 1 | Listen online for free on  SoundCloud">
            <a:extLst>
              <a:ext uri="{FF2B5EF4-FFF2-40B4-BE49-F238E27FC236}">
                <a16:creationId xmlns:a16="http://schemas.microsoft.com/office/drawing/2014/main" id="{6977C05B-D197-1597-E76E-622FBEB3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224" y="467189"/>
            <a:ext cx="5923621" cy="5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7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varina: Quiero ser bruja">
            <a:extLst>
              <a:ext uri="{FF2B5EF4-FFF2-40B4-BE49-F238E27FC236}">
                <a16:creationId xmlns:a16="http://schemas.microsoft.com/office/drawing/2014/main" id="{A706A73D-27BC-5F51-8A09-D75736097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16" y="1218587"/>
            <a:ext cx="3550921" cy="473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lvarina. Quiero ser bruja: 1 : Isern, Susanna, Proietti, Laura:  Amazon.es: Libros">
            <a:extLst>
              <a:ext uri="{FF2B5EF4-FFF2-40B4-BE49-F238E27FC236}">
                <a16:creationId xmlns:a16="http://schemas.microsoft.com/office/drawing/2014/main" id="{CBCC588C-D886-A932-28E9-83F764004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9"/>
          <a:stretch/>
        </p:blipFill>
        <p:spPr bwMode="auto">
          <a:xfrm>
            <a:off x="7264400" y="1353819"/>
            <a:ext cx="3550920" cy="4749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05D705-1FBC-EA38-A46A-D80B3AE8A186}"/>
              </a:ext>
            </a:extLst>
          </p:cNvPr>
          <p:cNvSpPr txBox="1">
            <a:spLocks/>
          </p:cNvSpPr>
          <p:nvPr/>
        </p:nvSpPr>
        <p:spPr>
          <a:xfrm>
            <a:off x="3932620" y="348665"/>
            <a:ext cx="7983110" cy="3080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Notas</a:t>
            </a:r>
            <a:r>
              <a:rPr lang="en-US" dirty="0"/>
              <a:t> </a:t>
            </a:r>
            <a:r>
              <a:rPr lang="en-US" dirty="0" err="1"/>
              <a:t>Culturales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2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of a child flying through a balloon&#10;&#10;Description automatically generated">
            <a:extLst>
              <a:ext uri="{FF2B5EF4-FFF2-40B4-BE49-F238E27FC236}">
                <a16:creationId xmlns:a16="http://schemas.microsoft.com/office/drawing/2014/main" id="{63EA715C-D5EE-5B35-C9E7-100BA7466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34" y="429171"/>
            <a:ext cx="3453788" cy="423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vela and the magic bubble – Lotus Community Library – Library For  Families">
            <a:extLst>
              <a:ext uri="{FF2B5EF4-FFF2-40B4-BE49-F238E27FC236}">
                <a16:creationId xmlns:a16="http://schemas.microsoft.com/office/drawing/2014/main" id="{8E5F546B-E69F-26A0-62F4-315CDDE9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47881"/>
            <a:ext cx="5543449" cy="336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12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rauen Ruiniert Abnormal witches in pop culture Blot Nach oben  Verschleierung">
            <a:extLst>
              <a:ext uri="{FF2B5EF4-FFF2-40B4-BE49-F238E27FC236}">
                <a16:creationId xmlns:a16="http://schemas.microsoft.com/office/drawing/2014/main" id="{EA97FBC2-204D-C0B2-4B02-F0086DBA5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8" y="202181"/>
            <a:ext cx="6137549" cy="45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0 most famous wizards who are powerful in history and fiction - Tuko.co.ke">
            <a:extLst>
              <a:ext uri="{FF2B5EF4-FFF2-40B4-BE49-F238E27FC236}">
                <a16:creationId xmlns:a16="http://schemas.microsoft.com/office/drawing/2014/main" id="{43B6D290-B5EC-CD80-5300-EEC724338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52" y="669159"/>
            <a:ext cx="4495800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ikTok Found a Real-Life Alex Russo from “Wizards of Waverly Place” | Teen  Vogue">
            <a:extLst>
              <a:ext uri="{FF2B5EF4-FFF2-40B4-BE49-F238E27FC236}">
                <a16:creationId xmlns:a16="http://schemas.microsoft.com/office/drawing/2014/main" id="{D9A386D4-8C24-20F7-7A3F-CA5BFB3A6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12" y="4190124"/>
            <a:ext cx="4244340" cy="238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883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2FFAF4-35E1-DF9E-9C32-3D538EF85507}"/>
              </a:ext>
            </a:extLst>
          </p:cNvPr>
          <p:cNvSpPr txBox="1">
            <a:spLocks/>
          </p:cNvSpPr>
          <p:nvPr/>
        </p:nvSpPr>
        <p:spPr>
          <a:xfrm>
            <a:off x="1280159" y="3386775"/>
            <a:ext cx="8311102" cy="3080335"/>
          </a:xfrm>
          <a:prstGeom prst="rect">
            <a:avLst/>
          </a:prstGeom>
        </p:spPr>
        <p:txBody>
          <a:bodyPr vert="horz" lIns="0" tIns="27432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400"/>
              </a:lnSpc>
              <a:spcAft>
                <a:spcPts val="600"/>
              </a:spcAft>
            </a:pPr>
            <a:r>
              <a:rPr lang="en-US" sz="5400" b="1" i="0" kern="1200" cap="all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 la hora de </a:t>
            </a:r>
            <a:r>
              <a:rPr lang="en-US" sz="5400" b="1" i="0" kern="1200" cap="all" spc="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decir</a:t>
            </a:r>
            <a:r>
              <a:rPr lang="en-US" sz="5400" b="1" i="0" kern="1200" cap="all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adios Song example</a:t>
            </a:r>
          </a:p>
        </p:txBody>
      </p:sp>
      <p:pic>
        <p:nvPicPr>
          <p:cNvPr id="2" name="Online Media 3" title="¡Es la hora de decir adios!">
            <a:hlinkClick r:id="" action="ppaction://media"/>
            <a:extLst>
              <a:ext uri="{FF2B5EF4-FFF2-40B4-BE49-F238E27FC236}">
                <a16:creationId xmlns:a16="http://schemas.microsoft.com/office/drawing/2014/main" id="{E284451A-A34F-7558-05C3-2B8E50F76B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967877" y="411831"/>
            <a:ext cx="1980756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3273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D893-E98A-260A-9EC4-B9365E53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anchor="ctr">
            <a:normAutofit/>
          </a:bodyPr>
          <a:lstStyle/>
          <a:p>
            <a:r>
              <a:rPr lang="en-US" dirty="0" err="1"/>
              <a:t>Muchas</a:t>
            </a:r>
            <a:r>
              <a:rPr lang="en-US" dirty="0"/>
              <a:t> Gracias y </a:t>
            </a:r>
            <a:r>
              <a:rPr lang="en-US" dirty="0" err="1"/>
              <a:t>Adiós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D88C-5989-4007-4953-F54A4A34B7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>
            <a:normAutofit/>
          </a:bodyPr>
          <a:lstStyle/>
          <a:p>
            <a:r>
              <a:rPr lang="en-US" dirty="0"/>
              <a:t>Visit the Futura website at </a:t>
            </a:r>
            <a:r>
              <a:rPr lang="en-US" dirty="0">
                <a:hlinkClick r:id="rId3"/>
              </a:rPr>
              <a:t>www.futuraadventures.com</a:t>
            </a:r>
            <a:r>
              <a:rPr lang="en-US" dirty="0"/>
              <a:t> and click on the </a:t>
            </a:r>
            <a:r>
              <a:rPr lang="en-US" b="1" dirty="0"/>
              <a:t>Parent Portal </a:t>
            </a:r>
            <a:r>
              <a:rPr lang="en-US" dirty="0"/>
              <a:t>tab on the top right side of the page to login and access practice materials. </a:t>
            </a:r>
          </a:p>
          <a:p>
            <a:endParaRPr lang="en-US" dirty="0"/>
          </a:p>
          <a:p>
            <a:r>
              <a:rPr lang="en-US" dirty="0"/>
              <a:t>See you at our next class adventure! </a:t>
            </a:r>
          </a:p>
          <a:p>
            <a:r>
              <a:rPr lang="en-US" i="1" dirty="0"/>
              <a:t>¡Nos </a:t>
            </a:r>
            <a:r>
              <a:rPr lang="en-US" i="1" dirty="0" err="1"/>
              <a:t>Vemos</a:t>
            </a:r>
            <a:r>
              <a:rPr lang="en-US" i="1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DE72DC91-8DC9-B68C-C1D3-8F5273481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553" y="301752"/>
            <a:ext cx="5221224" cy="6263640"/>
          </a:xfrm>
          <a:noFill/>
        </p:spPr>
      </p:pic>
    </p:spTree>
    <p:extLst>
      <p:ext uri="{BB962C8B-B14F-4D97-AF65-F5344CB8AC3E}">
        <p14:creationId xmlns:p14="http://schemas.microsoft.com/office/powerpoint/2010/main" val="427394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43DF-1FE9-01BE-435F-1729F4AB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09" y="116840"/>
            <a:ext cx="2763522" cy="1046480"/>
          </a:xfrm>
        </p:spPr>
        <p:txBody>
          <a:bodyPr anchor="ctr">
            <a:norm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</a:rPr>
              <a:t>¿</a:t>
            </a:r>
            <a:r>
              <a:rPr lang="en-US" sz="2000" i="1" dirty="0" err="1">
                <a:solidFill>
                  <a:srgbClr val="00B050"/>
                </a:solidFill>
                <a:effectLst/>
              </a:rPr>
              <a:t>Cómo</a:t>
            </a:r>
            <a:r>
              <a:rPr lang="en-US" sz="2000" i="1" dirty="0">
                <a:solidFill>
                  <a:srgbClr val="00B050"/>
                </a:solidFill>
                <a:effectLst/>
              </a:rPr>
              <a:t> </a:t>
            </a:r>
            <a:r>
              <a:rPr lang="en-US" sz="2000" i="1" dirty="0" err="1">
                <a:solidFill>
                  <a:srgbClr val="00B050"/>
                </a:solidFill>
              </a:rPr>
              <a:t>estás</a:t>
            </a:r>
            <a:r>
              <a:rPr lang="en-US" sz="2000" i="1" dirty="0">
                <a:solidFill>
                  <a:srgbClr val="00B050"/>
                </a:solidFill>
                <a:effectLst/>
              </a:rPr>
              <a:t>?</a:t>
            </a:r>
            <a:br>
              <a:rPr lang="en-US" sz="2000" i="1" dirty="0">
                <a:solidFill>
                  <a:srgbClr val="00B050"/>
                </a:solidFill>
                <a:effectLst/>
              </a:rPr>
            </a:br>
            <a:r>
              <a:rPr lang="en-US" sz="2000" i="1" dirty="0">
                <a:solidFill>
                  <a:srgbClr val="00B050"/>
                </a:solidFill>
                <a:effectLst/>
              </a:rPr>
              <a:t>~ How are you?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F7377-87AF-3A8C-539C-8A9651F5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7" y="640080"/>
            <a:ext cx="5122889" cy="2103120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Child sitting on rug at school">
            <a:extLst>
              <a:ext uri="{FF2B5EF4-FFF2-40B4-BE49-F238E27FC236}">
                <a16:creationId xmlns:a16="http://schemas.microsoft.com/office/drawing/2014/main" id="{B520C53E-8329-74AB-5229-BCDE630B2E13}"/>
              </a:ext>
            </a:extLst>
          </p:cNvPr>
          <p:cNvPicPr>
            <a:picLocks noGrp="1" noChangeAspect="1"/>
          </p:cNvPicPr>
          <p:nvPr>
            <p:ph idx="2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85520" y="3649134"/>
            <a:ext cx="10374152" cy="3208866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C22037-75F4-3980-5F55-7D89EA94C374}"/>
              </a:ext>
            </a:extLst>
          </p:cNvPr>
          <p:cNvSpPr txBox="1"/>
          <p:nvPr/>
        </p:nvSpPr>
        <p:spPr>
          <a:xfrm>
            <a:off x="985520" y="1230789"/>
            <a:ext cx="15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</a:rPr>
              <a:t>Yo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estoy</a:t>
            </a:r>
            <a:r>
              <a:rPr lang="en-US" sz="1600" dirty="0">
                <a:solidFill>
                  <a:srgbClr val="00B050"/>
                </a:solidFill>
              </a:rPr>
              <a:t>…..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I am…..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8267D8-C354-F394-3529-853D01C7B09E}"/>
              </a:ext>
            </a:extLst>
          </p:cNvPr>
          <p:cNvSpPr txBox="1">
            <a:spLocks/>
          </p:cNvSpPr>
          <p:nvPr/>
        </p:nvSpPr>
        <p:spPr>
          <a:xfrm>
            <a:off x="2675415" y="1012679"/>
            <a:ext cx="3190240" cy="10464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2"/>
                </a:solidFill>
              </a:rPr>
              <a:t>¿</a:t>
            </a:r>
            <a:r>
              <a:rPr lang="en-US" sz="2000" i="1" dirty="0" err="1">
                <a:solidFill>
                  <a:schemeClr val="accent2"/>
                </a:solidFill>
              </a:rPr>
              <a:t>Cómo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te</a:t>
            </a:r>
            <a:r>
              <a:rPr lang="en-US" sz="2000" i="1" dirty="0">
                <a:solidFill>
                  <a:schemeClr val="accent2"/>
                </a:solidFill>
              </a:rPr>
              <a:t> llamas? ~ what is your name? 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BB6D7-B1B6-760C-6B83-8E40BE3C32BE}"/>
              </a:ext>
            </a:extLst>
          </p:cNvPr>
          <p:cNvSpPr txBox="1"/>
          <p:nvPr/>
        </p:nvSpPr>
        <p:spPr>
          <a:xfrm>
            <a:off x="3492612" y="2072939"/>
            <a:ext cx="15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Me </a:t>
            </a:r>
            <a:r>
              <a:rPr lang="en-US" sz="1600" dirty="0" err="1">
                <a:solidFill>
                  <a:schemeClr val="accent2"/>
                </a:solidFill>
              </a:rPr>
              <a:t>llamo</a:t>
            </a:r>
            <a:r>
              <a:rPr lang="en-US" sz="1600" dirty="0">
                <a:solidFill>
                  <a:schemeClr val="accent2"/>
                </a:solidFill>
              </a:rPr>
              <a:t>..</a:t>
            </a:r>
          </a:p>
          <a:p>
            <a:endParaRPr lang="en-US" sz="1600" dirty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chemeClr val="accent2"/>
                </a:solidFill>
              </a:rPr>
              <a:t>My name is...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DA2214-AE8B-7D36-26D6-5497C2D70483}"/>
              </a:ext>
            </a:extLst>
          </p:cNvPr>
          <p:cNvSpPr txBox="1">
            <a:spLocks/>
          </p:cNvSpPr>
          <p:nvPr/>
        </p:nvSpPr>
        <p:spPr>
          <a:xfrm>
            <a:off x="6055360" y="281260"/>
            <a:ext cx="3190240" cy="10464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1"/>
                </a:solidFill>
              </a:rPr>
              <a:t>¿de </a:t>
            </a:r>
            <a:r>
              <a:rPr lang="en-US" sz="2000" i="1" dirty="0" err="1">
                <a:solidFill>
                  <a:schemeClr val="accent1"/>
                </a:solidFill>
              </a:rPr>
              <a:t>dónde</a:t>
            </a:r>
            <a:r>
              <a:rPr lang="en-US" sz="2000" i="1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eres</a:t>
            </a:r>
            <a:r>
              <a:rPr lang="en-US" sz="2000" i="1" dirty="0">
                <a:solidFill>
                  <a:schemeClr val="accent1"/>
                </a:solidFill>
              </a:rPr>
              <a:t>? </a:t>
            </a:r>
          </a:p>
          <a:p>
            <a:r>
              <a:rPr lang="en-US" sz="2000" i="1" dirty="0">
                <a:solidFill>
                  <a:schemeClr val="accent1"/>
                </a:solidFill>
              </a:rPr>
              <a:t> ~ where are you from? 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75325-F3CA-349C-2358-EE8939E4E112}"/>
              </a:ext>
            </a:extLst>
          </p:cNvPr>
          <p:cNvSpPr txBox="1"/>
          <p:nvPr/>
        </p:nvSpPr>
        <p:spPr>
          <a:xfrm>
            <a:off x="6220024" y="1536980"/>
            <a:ext cx="15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Soy de..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I am from...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175AA0-EDE2-B123-5418-BA6541844625}"/>
              </a:ext>
            </a:extLst>
          </p:cNvPr>
          <p:cNvSpPr txBox="1">
            <a:spLocks/>
          </p:cNvSpPr>
          <p:nvPr/>
        </p:nvSpPr>
        <p:spPr>
          <a:xfrm>
            <a:off x="8767423" y="758502"/>
            <a:ext cx="2946400" cy="10464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5"/>
                </a:solidFill>
              </a:rPr>
              <a:t>¿</a:t>
            </a:r>
            <a:r>
              <a:rPr lang="en-US" sz="2000" i="1" dirty="0" err="1">
                <a:solidFill>
                  <a:schemeClr val="accent5"/>
                </a:solidFill>
              </a:rPr>
              <a:t>CUáNTOS</a:t>
            </a:r>
            <a:r>
              <a:rPr lang="en-US" sz="2000" i="1" dirty="0">
                <a:solidFill>
                  <a:schemeClr val="accent5"/>
                </a:solidFill>
              </a:rPr>
              <a:t> AÑOS TIENES? </a:t>
            </a:r>
          </a:p>
          <a:p>
            <a:r>
              <a:rPr lang="en-US" sz="2000" i="1" dirty="0">
                <a:solidFill>
                  <a:schemeClr val="accent5"/>
                </a:solidFill>
              </a:rPr>
              <a:t> ~ HOW OLD ARE YOU?  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829D1-7BBF-BD20-42F0-0692DA20FFAF}"/>
              </a:ext>
            </a:extLst>
          </p:cNvPr>
          <p:cNvSpPr txBox="1"/>
          <p:nvPr/>
        </p:nvSpPr>
        <p:spPr>
          <a:xfrm>
            <a:off x="9410262" y="2061786"/>
            <a:ext cx="1599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Tengo … </a:t>
            </a:r>
            <a:r>
              <a:rPr lang="en-US" sz="1600" dirty="0" err="1">
                <a:solidFill>
                  <a:schemeClr val="accent5"/>
                </a:solidFill>
              </a:rPr>
              <a:t>años</a:t>
            </a:r>
            <a:endParaRPr lang="en-US" sz="1600" dirty="0">
              <a:solidFill>
                <a:schemeClr val="accent5"/>
              </a:solidFill>
            </a:endParaRPr>
          </a:p>
          <a:p>
            <a:endParaRPr lang="en-US" sz="1600" dirty="0">
              <a:solidFill>
                <a:schemeClr val="accent5"/>
              </a:solidFill>
            </a:endParaRPr>
          </a:p>
          <a:p>
            <a:r>
              <a:rPr lang="en-US" sz="1600" dirty="0">
                <a:solidFill>
                  <a:schemeClr val="accent5"/>
                </a:solidFill>
              </a:rPr>
              <a:t>I am … years old</a:t>
            </a:r>
          </a:p>
        </p:txBody>
      </p:sp>
    </p:spTree>
    <p:extLst>
      <p:ext uri="{BB962C8B-B14F-4D97-AF65-F5344CB8AC3E}">
        <p14:creationId xmlns:p14="http://schemas.microsoft.com/office/powerpoint/2010/main" val="303781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- ¡Hola, mis amigos!_ ¿Bien o mal o mas o menos_">
            <a:hlinkClick r:id="" action="ppaction://media"/>
            <a:extLst>
              <a:ext uri="{FF2B5EF4-FFF2-40B4-BE49-F238E27FC236}">
                <a16:creationId xmlns:a16="http://schemas.microsoft.com/office/drawing/2014/main" id="{82C405A7-B4BC-439E-5AB3-A47DC982E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6700" y="741178"/>
            <a:ext cx="4038600" cy="53756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417E70F-AA14-40FB-D103-D1809A733B9E}"/>
              </a:ext>
            </a:extLst>
          </p:cNvPr>
          <p:cNvSpPr txBox="1">
            <a:spLocks/>
          </p:cNvSpPr>
          <p:nvPr/>
        </p:nvSpPr>
        <p:spPr>
          <a:xfrm>
            <a:off x="2255520" y="131578"/>
            <a:ext cx="7406640" cy="6096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Greetings song: Hola mis amigos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64C0E11-7DE4-D558-C3EF-9B3C7A9B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640080"/>
            <a:ext cx="4815836" cy="2103120"/>
          </a:xfrm>
        </p:spPr>
        <p:txBody>
          <a:bodyPr anchor="ctr">
            <a:normAutofit/>
          </a:bodyPr>
          <a:lstStyle/>
          <a:p>
            <a:r>
              <a:rPr lang="en-US" dirty="0"/>
              <a:t>Day 4 Vocabulary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B5F28E-F390-B542-9951-59C2EC21E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38133"/>
              </p:ext>
            </p:extLst>
          </p:nvPr>
        </p:nvGraphicFramePr>
        <p:xfrm>
          <a:off x="1781810" y="3610292"/>
          <a:ext cx="8140064" cy="1276440"/>
        </p:xfrm>
        <a:graphic>
          <a:graphicData uri="http://schemas.openxmlformats.org/drawingml/2006/table">
            <a:tbl>
              <a:tblPr firstRow="1" firstCol="1" bandRow="1"/>
              <a:tblGrid>
                <a:gridCol w="2034639">
                  <a:extLst>
                    <a:ext uri="{9D8B030D-6E8A-4147-A177-3AD203B41FA5}">
                      <a16:colId xmlns:a16="http://schemas.microsoft.com/office/drawing/2014/main" val="172283836"/>
                    </a:ext>
                  </a:extLst>
                </a:gridCol>
                <a:gridCol w="2034639">
                  <a:extLst>
                    <a:ext uri="{9D8B030D-6E8A-4147-A177-3AD203B41FA5}">
                      <a16:colId xmlns:a16="http://schemas.microsoft.com/office/drawing/2014/main" val="2056700770"/>
                    </a:ext>
                  </a:extLst>
                </a:gridCol>
                <a:gridCol w="2035393">
                  <a:extLst>
                    <a:ext uri="{9D8B030D-6E8A-4147-A177-3AD203B41FA5}">
                      <a16:colId xmlns:a16="http://schemas.microsoft.com/office/drawing/2014/main" val="339247829"/>
                    </a:ext>
                  </a:extLst>
                </a:gridCol>
                <a:gridCol w="2035393">
                  <a:extLst>
                    <a:ext uri="{9D8B030D-6E8A-4147-A177-3AD203B41FA5}">
                      <a16:colId xmlns:a16="http://schemas.microsoft.com/office/drawing/2014/main" val="2740922912"/>
                    </a:ext>
                  </a:extLst>
                </a:gridCol>
              </a:tblGrid>
              <a:tr h="51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wizard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i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bruja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i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s-MX" sz="1600" i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600" i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witch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033500"/>
                  </a:ext>
                </a:extLst>
              </a:tr>
              <a:tr h="249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varita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s-MX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6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i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es-MX" sz="1600" i="1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hechizo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i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s-MX" sz="1600" i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840777"/>
                  </a:ext>
                </a:extLst>
              </a:tr>
              <a:tr h="51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magia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magic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s-MX" sz="1600" i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poción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600" i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578785"/>
                  </a:ext>
                </a:extLst>
              </a:tr>
            </a:tbl>
          </a:graphicData>
        </a:graphic>
      </p:graphicFrame>
      <p:pic>
        <p:nvPicPr>
          <p:cNvPr id="8" name="Content Placeholder 7" descr="A hand with gloves holding a wand and a hat with sparks coming out of it&#10;&#10;Description automatically generated">
            <a:extLst>
              <a:ext uri="{FF2B5EF4-FFF2-40B4-BE49-F238E27FC236}">
                <a16:creationId xmlns:a16="http://schemas.microsoft.com/office/drawing/2014/main" id="{2C787589-BA29-8884-9377-BABD56CFF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3648" y="284163"/>
            <a:ext cx="2871153" cy="2871153"/>
          </a:xfrm>
        </p:spPr>
      </p:pic>
    </p:spTree>
    <p:extLst>
      <p:ext uri="{BB962C8B-B14F-4D97-AF65-F5344CB8AC3E}">
        <p14:creationId xmlns:p14="http://schemas.microsoft.com/office/powerpoint/2010/main" val="145028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705729-8206-88BE-03E7-BE3964137EC1}"/>
              </a:ext>
            </a:extLst>
          </p:cNvPr>
          <p:cNvSpPr txBox="1"/>
          <p:nvPr/>
        </p:nvSpPr>
        <p:spPr>
          <a:xfrm>
            <a:off x="3047499" y="5127173"/>
            <a:ext cx="60970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sz="1800" b="1" kern="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mago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artoon of a wizard&#10;&#10;Description automatically generated">
            <a:extLst>
              <a:ext uri="{FF2B5EF4-FFF2-40B4-BE49-F238E27FC236}">
                <a16:creationId xmlns:a16="http://schemas.microsoft.com/office/drawing/2014/main" id="{D7B6BC0A-9AF7-53BA-A63B-41A39738E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629197"/>
            <a:ext cx="3017838" cy="4330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660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1AAAB4-D618-E39C-E233-CD4D246D5205}"/>
              </a:ext>
            </a:extLst>
          </p:cNvPr>
          <p:cNvSpPr txBox="1"/>
          <p:nvPr/>
        </p:nvSpPr>
        <p:spPr>
          <a:xfrm>
            <a:off x="2969794" y="5759747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b="1" kern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MX" sz="1800" b="1" kern="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bruja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people making magic&#10;&#10;Description automatically generated">
            <a:extLst>
              <a:ext uri="{FF2B5EF4-FFF2-40B4-BE49-F238E27FC236}">
                <a16:creationId xmlns:a16="http://schemas.microsoft.com/office/drawing/2014/main" id="{6872D51E-E19B-7B4A-158B-C3B49329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50" b="45834"/>
          <a:stretch/>
        </p:blipFill>
        <p:spPr bwMode="auto">
          <a:xfrm>
            <a:off x="4382770" y="387070"/>
            <a:ext cx="3426460" cy="4988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223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E1A6F5-7948-5F2C-275E-8350D06916D4}"/>
              </a:ext>
            </a:extLst>
          </p:cNvPr>
          <p:cNvSpPr txBox="1"/>
          <p:nvPr/>
        </p:nvSpPr>
        <p:spPr>
          <a:xfrm>
            <a:off x="3047999" y="5188247"/>
            <a:ext cx="6096000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lang="es-MX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magia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Black magic pot and magic wand cartoon style isolated">
            <a:extLst>
              <a:ext uri="{FF2B5EF4-FFF2-40B4-BE49-F238E27FC236}">
                <a16:creationId xmlns:a16="http://schemas.microsoft.com/office/drawing/2014/main" id="{6FB5DD49-5C81-6433-EE75-1C9CFB2AE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85"/>
          <a:stretch/>
        </p:blipFill>
        <p:spPr bwMode="auto">
          <a:xfrm rot="5400000">
            <a:off x="4348614" y="523374"/>
            <a:ext cx="3494772" cy="474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264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699FA0-D2C4-987C-40DA-089532AB0DD3}"/>
              </a:ext>
            </a:extLst>
          </p:cNvPr>
          <p:cNvSpPr txBox="1"/>
          <p:nvPr/>
        </p:nvSpPr>
        <p:spPr>
          <a:xfrm>
            <a:off x="2759242" y="4944710"/>
            <a:ext cx="6096000" cy="373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MX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varita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magic wands&#10;&#10;Description automatically generated">
            <a:extLst>
              <a:ext uri="{FF2B5EF4-FFF2-40B4-BE49-F238E27FC236}">
                <a16:creationId xmlns:a16="http://schemas.microsoft.com/office/drawing/2014/main" id="{49E93090-AB84-3AA3-F717-286D4542D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82813"/>
            <a:ext cx="4551045" cy="3642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204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B5C303-F0B5-2D5A-A192-3E9FAB65567B}"/>
              </a:ext>
            </a:extLst>
          </p:cNvPr>
          <p:cNvSpPr txBox="1"/>
          <p:nvPr/>
        </p:nvSpPr>
        <p:spPr>
          <a:xfrm>
            <a:off x="3553327" y="4929569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</a:t>
            </a:r>
            <a:r>
              <a:rPr lang="en-US" b="1" kern="100" dirty="0" err="1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hechizo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Rendering of wizard controlling magic">
            <a:extLst>
              <a:ext uri="{FF2B5EF4-FFF2-40B4-BE49-F238E27FC236}">
                <a16:creationId xmlns:a16="http://schemas.microsoft.com/office/drawing/2014/main" id="{1DEEDA36-1891-9B9D-07A6-89BB0FB0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59229"/>
            <a:ext cx="5191760" cy="3464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70996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_Win32_SL_V16" id="{36B34AD0-AFC2-468E-8620-6CFD159B149F}" vid="{ACCF8893-1A0E-437D-A612-1659D305EA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E87F72-70BF-43BC-A0D4-53665DC1267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D646E0-DCC8-4209-B539-AA58186B6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{8E398C25-9861-435D-B912-D8E3C5F58B42}tf89338750_win32</Template>
  <TotalTime>4129</TotalTime>
  <Words>188</Words>
  <Application>Microsoft Office PowerPoint</Application>
  <PresentationFormat>Widescreen</PresentationFormat>
  <Paragraphs>50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Century Gothic</vt:lpstr>
      <vt:lpstr>Times New Roman</vt:lpstr>
      <vt:lpstr>Univers</vt:lpstr>
      <vt:lpstr>GradientVTI</vt:lpstr>
      <vt:lpstr>Vamos a Imaginar Let’s Imagine Spanish class</vt:lpstr>
      <vt:lpstr>¿Cómo estás? ~ How are you? </vt:lpstr>
      <vt:lpstr>PowerPoint Presentation</vt:lpstr>
      <vt:lpstr>Day 4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Muchas Gracias y Adiós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Imaginar Let’s Imagine Spanish class</dc:title>
  <dc:creator>Lindsey Stapel</dc:creator>
  <cp:lastModifiedBy>Juliann Determan</cp:lastModifiedBy>
  <cp:revision>15</cp:revision>
  <dcterms:created xsi:type="dcterms:W3CDTF">2024-05-15T16:32:46Z</dcterms:created>
  <dcterms:modified xsi:type="dcterms:W3CDTF">2024-05-31T16:01:32Z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