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8"/>
  </p:notesMasterIdLst>
  <p:sldIdLst>
    <p:sldId id="256" r:id="rId2"/>
    <p:sldId id="272" r:id="rId3"/>
    <p:sldId id="273" r:id="rId4"/>
    <p:sldId id="257" r:id="rId5"/>
    <p:sldId id="258" r:id="rId6"/>
    <p:sldId id="259" r:id="rId7"/>
    <p:sldId id="261" r:id="rId8"/>
    <p:sldId id="262" r:id="rId9"/>
    <p:sldId id="263" r:id="rId10"/>
    <p:sldId id="264" r:id="rId11"/>
    <p:sldId id="265" r:id="rId12"/>
    <p:sldId id="266" r:id="rId13"/>
    <p:sldId id="269" r:id="rId14"/>
    <p:sldId id="270"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F1B1A-7EB6-4146-B8AF-1870686A2611}" v="3838" dt="2024-06-04T21:52:16.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Garcia" userId="9370fc16f9d84262" providerId="LiveId" clId="{E2CF1B1A-7EB6-4146-B8AF-1870686A2611}"/>
    <pc:docChg chg="undo custSel addSld delSld modSld">
      <pc:chgData name="Emma Garcia" userId="9370fc16f9d84262" providerId="LiveId" clId="{E2CF1B1A-7EB6-4146-B8AF-1870686A2611}" dt="2024-06-04T21:53:14.738" v="7079" actId="2696"/>
      <pc:docMkLst>
        <pc:docMk/>
      </pc:docMkLst>
      <pc:sldChg chg="addSp modSp mod">
        <pc:chgData name="Emma Garcia" userId="9370fc16f9d84262" providerId="LiveId" clId="{E2CF1B1A-7EB6-4146-B8AF-1870686A2611}" dt="2024-06-04T04:39:24.843" v="3133" actId="1076"/>
        <pc:sldMkLst>
          <pc:docMk/>
          <pc:sldMk cId="369673779" sldId="256"/>
        </pc:sldMkLst>
        <pc:spChg chg="mod">
          <ac:chgData name="Emma Garcia" userId="9370fc16f9d84262" providerId="LiveId" clId="{E2CF1B1A-7EB6-4146-B8AF-1870686A2611}" dt="2024-06-04T03:33:08.387" v="175" actId="1076"/>
          <ac:spMkLst>
            <pc:docMk/>
            <pc:sldMk cId="369673779" sldId="256"/>
            <ac:spMk id="3" creationId="{D5737785-646B-DC13-9859-A0039371EE59}"/>
          </ac:spMkLst>
        </pc:spChg>
        <pc:picChg chg="add mod">
          <ac:chgData name="Emma Garcia" userId="9370fc16f9d84262" providerId="LiveId" clId="{E2CF1B1A-7EB6-4146-B8AF-1870686A2611}" dt="2024-06-04T04:38:34.163" v="3124" actId="931"/>
          <ac:picMkLst>
            <pc:docMk/>
            <pc:sldMk cId="369673779" sldId="256"/>
            <ac:picMk id="5" creationId="{8CC72E58-D872-588F-9EE5-F41C974DB81B}"/>
          </ac:picMkLst>
        </pc:picChg>
        <pc:picChg chg="add mod">
          <ac:chgData name="Emma Garcia" userId="9370fc16f9d84262" providerId="LiveId" clId="{E2CF1B1A-7EB6-4146-B8AF-1870686A2611}" dt="2024-06-04T04:39:24.843" v="3133" actId="1076"/>
          <ac:picMkLst>
            <pc:docMk/>
            <pc:sldMk cId="369673779" sldId="256"/>
            <ac:picMk id="7" creationId="{DEF9039A-491C-15C6-5881-FFB39D996C1D}"/>
          </ac:picMkLst>
        </pc:picChg>
      </pc:sldChg>
      <pc:sldChg chg="modSp mod modAnim">
        <pc:chgData name="Emma Garcia" userId="9370fc16f9d84262" providerId="LiveId" clId="{E2CF1B1A-7EB6-4146-B8AF-1870686A2611}" dt="2024-06-04T05:00:00.032" v="3826" actId="14100"/>
        <pc:sldMkLst>
          <pc:docMk/>
          <pc:sldMk cId="1819487117" sldId="257"/>
        </pc:sldMkLst>
        <pc:spChg chg="mod">
          <ac:chgData name="Emma Garcia" userId="9370fc16f9d84262" providerId="LiveId" clId="{E2CF1B1A-7EB6-4146-B8AF-1870686A2611}" dt="2024-06-04T05:00:00.032" v="3826" actId="14100"/>
          <ac:spMkLst>
            <pc:docMk/>
            <pc:sldMk cId="1819487117" sldId="257"/>
            <ac:spMk id="2" creationId="{1AA17885-009B-AF18-E48D-FE9FEEC1E6DB}"/>
          </ac:spMkLst>
        </pc:spChg>
        <pc:spChg chg="mod">
          <ac:chgData name="Emma Garcia" userId="9370fc16f9d84262" providerId="LiveId" clId="{E2CF1B1A-7EB6-4146-B8AF-1870686A2611}" dt="2024-06-04T03:33:50.802" v="179" actId="255"/>
          <ac:spMkLst>
            <pc:docMk/>
            <pc:sldMk cId="1819487117" sldId="257"/>
            <ac:spMk id="3" creationId="{060F79FC-C35A-F4F3-2041-14BCAD551051}"/>
          </ac:spMkLst>
        </pc:spChg>
        <pc:spChg chg="mod">
          <ac:chgData name="Emma Garcia" userId="9370fc16f9d84262" providerId="LiveId" clId="{E2CF1B1A-7EB6-4146-B8AF-1870686A2611}" dt="2024-06-04T03:35:03.184" v="205" actId="14100"/>
          <ac:spMkLst>
            <pc:docMk/>
            <pc:sldMk cId="1819487117" sldId="257"/>
            <ac:spMk id="4" creationId="{413772BF-B05E-186E-B199-116F3934DE61}"/>
          </ac:spMkLst>
        </pc:spChg>
        <pc:spChg chg="mod">
          <ac:chgData name="Emma Garcia" userId="9370fc16f9d84262" providerId="LiveId" clId="{E2CF1B1A-7EB6-4146-B8AF-1870686A2611}" dt="2024-06-04T03:33:56.097" v="180" actId="255"/>
          <ac:spMkLst>
            <pc:docMk/>
            <pc:sldMk cId="1819487117" sldId="257"/>
            <ac:spMk id="5" creationId="{F254601B-CAF0-543E-2F48-32A7624F1C17}"/>
          </ac:spMkLst>
        </pc:spChg>
        <pc:spChg chg="mod">
          <ac:chgData name="Emma Garcia" userId="9370fc16f9d84262" providerId="LiveId" clId="{E2CF1B1A-7EB6-4146-B8AF-1870686A2611}" dt="2024-06-04T03:35:50.108" v="208" actId="14100"/>
          <ac:spMkLst>
            <pc:docMk/>
            <pc:sldMk cId="1819487117" sldId="257"/>
            <ac:spMk id="6" creationId="{4290777A-D16E-3C7A-7A30-BD749FC5B1D8}"/>
          </ac:spMkLst>
        </pc:spChg>
      </pc:sldChg>
      <pc:sldChg chg="addSp delSp modSp add mod modAnim">
        <pc:chgData name="Emma Garcia" userId="9370fc16f9d84262" providerId="LiveId" clId="{E2CF1B1A-7EB6-4146-B8AF-1870686A2611}" dt="2024-06-04T05:00:07.414" v="3830" actId="14100"/>
        <pc:sldMkLst>
          <pc:docMk/>
          <pc:sldMk cId="2726354728" sldId="258"/>
        </pc:sldMkLst>
        <pc:spChg chg="mod">
          <ac:chgData name="Emma Garcia" userId="9370fc16f9d84262" providerId="LiveId" clId="{E2CF1B1A-7EB6-4146-B8AF-1870686A2611}" dt="2024-06-04T05:00:07.414" v="3830" actId="14100"/>
          <ac:spMkLst>
            <pc:docMk/>
            <pc:sldMk cId="2726354728" sldId="258"/>
            <ac:spMk id="2" creationId="{1AA17885-009B-AF18-E48D-FE9FEEC1E6DB}"/>
          </ac:spMkLst>
        </pc:spChg>
        <pc:spChg chg="del">
          <ac:chgData name="Emma Garcia" userId="9370fc16f9d84262" providerId="LiveId" clId="{E2CF1B1A-7EB6-4146-B8AF-1870686A2611}" dt="2024-06-04T03:29:59.378" v="73" actId="21"/>
          <ac:spMkLst>
            <pc:docMk/>
            <pc:sldMk cId="2726354728" sldId="258"/>
            <ac:spMk id="3" creationId="{060F79FC-C35A-F4F3-2041-14BCAD551051}"/>
          </ac:spMkLst>
        </pc:spChg>
        <pc:spChg chg="mod">
          <ac:chgData name="Emma Garcia" userId="9370fc16f9d84262" providerId="LiveId" clId="{E2CF1B1A-7EB6-4146-B8AF-1870686A2611}" dt="2024-06-04T03:30:21.279" v="79" actId="14100"/>
          <ac:spMkLst>
            <pc:docMk/>
            <pc:sldMk cId="2726354728" sldId="258"/>
            <ac:spMk id="4" creationId="{413772BF-B05E-186E-B199-116F3934DE61}"/>
          </ac:spMkLst>
        </pc:spChg>
        <pc:spChg chg="del">
          <ac:chgData name="Emma Garcia" userId="9370fc16f9d84262" providerId="LiveId" clId="{E2CF1B1A-7EB6-4146-B8AF-1870686A2611}" dt="2024-06-04T03:30:05.344" v="75" actId="21"/>
          <ac:spMkLst>
            <pc:docMk/>
            <pc:sldMk cId="2726354728" sldId="258"/>
            <ac:spMk id="5" creationId="{F254601B-CAF0-543E-2F48-32A7624F1C17}"/>
          </ac:spMkLst>
        </pc:spChg>
        <pc:spChg chg="mod">
          <ac:chgData name="Emma Garcia" userId="9370fc16f9d84262" providerId="LiveId" clId="{E2CF1B1A-7EB6-4146-B8AF-1870686A2611}" dt="2024-06-04T03:31:22.008" v="136" actId="20577"/>
          <ac:spMkLst>
            <pc:docMk/>
            <pc:sldMk cId="2726354728" sldId="258"/>
            <ac:spMk id="6" creationId="{4290777A-D16E-3C7A-7A30-BD749FC5B1D8}"/>
          </ac:spMkLst>
        </pc:spChg>
        <pc:spChg chg="add del mod">
          <ac:chgData name="Emma Garcia" userId="9370fc16f9d84262" providerId="LiveId" clId="{E2CF1B1A-7EB6-4146-B8AF-1870686A2611}" dt="2024-06-04T03:30:02.214" v="74" actId="21"/>
          <ac:spMkLst>
            <pc:docMk/>
            <pc:sldMk cId="2726354728" sldId="258"/>
            <ac:spMk id="8" creationId="{F42DF167-415D-74D1-B550-42EDF6E36CAE}"/>
          </ac:spMkLst>
        </pc:spChg>
        <pc:spChg chg="add del mod">
          <ac:chgData name="Emma Garcia" userId="9370fc16f9d84262" providerId="LiveId" clId="{E2CF1B1A-7EB6-4146-B8AF-1870686A2611}" dt="2024-06-04T03:30:08.108" v="76" actId="21"/>
          <ac:spMkLst>
            <pc:docMk/>
            <pc:sldMk cId="2726354728" sldId="258"/>
            <ac:spMk id="10" creationId="{231577F2-1C69-A637-386F-649F0993D695}"/>
          </ac:spMkLst>
        </pc:spChg>
        <pc:spChg chg="add del mod">
          <ac:chgData name="Emma Garcia" userId="9370fc16f9d84262" providerId="LiveId" clId="{E2CF1B1A-7EB6-4146-B8AF-1870686A2611}" dt="2024-06-04T04:40:13.950" v="3138" actId="21"/>
          <ac:spMkLst>
            <pc:docMk/>
            <pc:sldMk cId="2726354728" sldId="258"/>
            <ac:spMk id="13" creationId="{FA2D4E97-9EED-38B6-C5FC-4F9D77F3B0E8}"/>
          </ac:spMkLst>
        </pc:spChg>
        <pc:picChg chg="add mod">
          <ac:chgData name="Emma Garcia" userId="9370fc16f9d84262" providerId="LiveId" clId="{E2CF1B1A-7EB6-4146-B8AF-1870686A2611}" dt="2024-06-04T04:40:21.377" v="3140" actId="1076"/>
          <ac:picMkLst>
            <pc:docMk/>
            <pc:sldMk cId="2726354728" sldId="258"/>
            <ac:picMk id="12" creationId="{C62EED85-2E7C-6C99-1BA7-7F7713FA54CA}"/>
          </ac:picMkLst>
        </pc:picChg>
      </pc:sldChg>
      <pc:sldChg chg="addSp modSp add mod modAnim">
        <pc:chgData name="Emma Garcia" userId="9370fc16f9d84262" providerId="LiveId" clId="{E2CF1B1A-7EB6-4146-B8AF-1870686A2611}" dt="2024-06-04T05:00:12.482" v="3834" actId="14100"/>
        <pc:sldMkLst>
          <pc:docMk/>
          <pc:sldMk cId="4140298995" sldId="259"/>
        </pc:sldMkLst>
        <pc:spChg chg="mod">
          <ac:chgData name="Emma Garcia" userId="9370fc16f9d84262" providerId="LiveId" clId="{E2CF1B1A-7EB6-4146-B8AF-1870686A2611}" dt="2024-06-04T05:00:12.482" v="3834" actId="14100"/>
          <ac:spMkLst>
            <pc:docMk/>
            <pc:sldMk cId="4140298995" sldId="259"/>
            <ac:spMk id="2" creationId="{1AA17885-009B-AF18-E48D-FE9FEEC1E6DB}"/>
          </ac:spMkLst>
        </pc:spChg>
        <pc:spChg chg="mod">
          <ac:chgData name="Emma Garcia" userId="9370fc16f9d84262" providerId="LiveId" clId="{E2CF1B1A-7EB6-4146-B8AF-1870686A2611}" dt="2024-06-04T03:38:50.493" v="292" actId="20577"/>
          <ac:spMkLst>
            <pc:docMk/>
            <pc:sldMk cId="4140298995" sldId="259"/>
            <ac:spMk id="4" creationId="{413772BF-B05E-186E-B199-116F3934DE61}"/>
          </ac:spMkLst>
        </pc:spChg>
        <pc:spChg chg="mod">
          <ac:chgData name="Emma Garcia" userId="9370fc16f9d84262" providerId="LiveId" clId="{E2CF1B1A-7EB6-4146-B8AF-1870686A2611}" dt="2024-06-04T03:39:42.683" v="360" actId="20577"/>
          <ac:spMkLst>
            <pc:docMk/>
            <pc:sldMk cId="4140298995" sldId="259"/>
            <ac:spMk id="6" creationId="{4290777A-D16E-3C7A-7A30-BD749FC5B1D8}"/>
          </ac:spMkLst>
        </pc:spChg>
        <pc:picChg chg="add mod">
          <ac:chgData name="Emma Garcia" userId="9370fc16f9d84262" providerId="LiveId" clId="{E2CF1B1A-7EB6-4146-B8AF-1870686A2611}" dt="2024-06-04T04:40:50.253" v="3156" actId="1076"/>
          <ac:picMkLst>
            <pc:docMk/>
            <pc:sldMk cId="4140298995" sldId="259"/>
            <ac:picMk id="3" creationId="{F326E6DF-FF41-6EB6-68C6-079E57DBDE66}"/>
          </ac:picMkLst>
        </pc:picChg>
      </pc:sldChg>
      <pc:sldChg chg="modSp add del setBg">
        <pc:chgData name="Emma Garcia" userId="9370fc16f9d84262" providerId="LiveId" clId="{E2CF1B1A-7EB6-4146-B8AF-1870686A2611}" dt="2024-06-04T04:01:59.309" v="1456" actId="2696"/>
        <pc:sldMkLst>
          <pc:docMk/>
          <pc:sldMk cId="0" sldId="260"/>
        </pc:sldMkLst>
        <pc:spChg chg="mod">
          <ac:chgData name="Emma Garcia" userId="9370fc16f9d84262" providerId="LiveId" clId="{E2CF1B1A-7EB6-4146-B8AF-1870686A2611}" dt="2024-06-04T03:41:27.455" v="365" actId="11"/>
          <ac:spMkLst>
            <pc:docMk/>
            <pc:sldMk cId="0" sldId="260"/>
            <ac:spMk id="97" creationId="{00000000-0000-0000-0000-000000000000}"/>
          </ac:spMkLst>
        </pc:spChg>
      </pc:sldChg>
      <pc:sldChg chg="addSp modSp new mod modAnim">
        <pc:chgData name="Emma Garcia" userId="9370fc16f9d84262" providerId="LiveId" clId="{E2CF1B1A-7EB6-4146-B8AF-1870686A2611}" dt="2024-06-04T05:00:17.730" v="3838" actId="14100"/>
        <pc:sldMkLst>
          <pc:docMk/>
          <pc:sldMk cId="3704266654" sldId="261"/>
        </pc:sldMkLst>
        <pc:spChg chg="mod">
          <ac:chgData name="Emma Garcia" userId="9370fc16f9d84262" providerId="LiveId" clId="{E2CF1B1A-7EB6-4146-B8AF-1870686A2611}" dt="2024-06-04T05:00:17.730" v="3838" actId="14100"/>
          <ac:spMkLst>
            <pc:docMk/>
            <pc:sldMk cId="3704266654" sldId="261"/>
            <ac:spMk id="2" creationId="{F41300E9-3FF3-CECD-A79E-84A2A7655D4B}"/>
          </ac:spMkLst>
        </pc:spChg>
        <pc:spChg chg="mod">
          <ac:chgData name="Emma Garcia" userId="9370fc16f9d84262" providerId="LiveId" clId="{E2CF1B1A-7EB6-4146-B8AF-1870686A2611}" dt="2024-06-04T03:50:40.542" v="899" actId="14100"/>
          <ac:spMkLst>
            <pc:docMk/>
            <pc:sldMk cId="3704266654" sldId="261"/>
            <ac:spMk id="3" creationId="{EDE96840-E387-541A-23CA-441176140FAD}"/>
          </ac:spMkLst>
        </pc:spChg>
        <pc:spChg chg="mod">
          <ac:chgData name="Emma Garcia" userId="9370fc16f9d84262" providerId="LiveId" clId="{E2CF1B1A-7EB6-4146-B8AF-1870686A2611}" dt="2024-06-04T03:50:59.344" v="910" actId="2710"/>
          <ac:spMkLst>
            <pc:docMk/>
            <pc:sldMk cId="3704266654" sldId="261"/>
            <ac:spMk id="4" creationId="{7DC129CB-9866-024A-3E4A-D4612F1DFCE5}"/>
          </ac:spMkLst>
        </pc:spChg>
        <pc:picChg chg="add mod">
          <ac:chgData name="Emma Garcia" userId="9370fc16f9d84262" providerId="LiveId" clId="{E2CF1B1A-7EB6-4146-B8AF-1870686A2611}" dt="2024-06-04T03:49:29.087" v="865" actId="1076"/>
          <ac:picMkLst>
            <pc:docMk/>
            <pc:sldMk cId="3704266654" sldId="261"/>
            <ac:picMk id="6" creationId="{22EE330A-F80D-BC24-862A-BA6667BFAFD6}"/>
          </ac:picMkLst>
        </pc:picChg>
      </pc:sldChg>
      <pc:sldChg chg="addSp delSp modSp add mod delAnim modAnim">
        <pc:chgData name="Emma Garcia" userId="9370fc16f9d84262" providerId="LiveId" clId="{E2CF1B1A-7EB6-4146-B8AF-1870686A2611}" dt="2024-06-04T04:59:41.617" v="3822" actId="14100"/>
        <pc:sldMkLst>
          <pc:docMk/>
          <pc:sldMk cId="1122520756" sldId="262"/>
        </pc:sldMkLst>
        <pc:spChg chg="mod">
          <ac:chgData name="Emma Garcia" userId="9370fc16f9d84262" providerId="LiveId" clId="{E2CF1B1A-7EB6-4146-B8AF-1870686A2611}" dt="2024-06-04T04:59:41.617" v="3822" actId="14100"/>
          <ac:spMkLst>
            <pc:docMk/>
            <pc:sldMk cId="1122520756" sldId="262"/>
            <ac:spMk id="2" creationId="{F41300E9-3FF3-CECD-A79E-84A2A7655D4B}"/>
          </ac:spMkLst>
        </pc:spChg>
        <pc:spChg chg="mod">
          <ac:chgData name="Emma Garcia" userId="9370fc16f9d84262" providerId="LiveId" clId="{E2CF1B1A-7EB6-4146-B8AF-1870686A2611}" dt="2024-06-04T04:00:36.567" v="1412" actId="27636"/>
          <ac:spMkLst>
            <pc:docMk/>
            <pc:sldMk cId="1122520756" sldId="262"/>
            <ac:spMk id="3" creationId="{EDE96840-E387-541A-23CA-441176140FAD}"/>
          </ac:spMkLst>
        </pc:spChg>
        <pc:spChg chg="mod">
          <ac:chgData name="Emma Garcia" userId="9370fc16f9d84262" providerId="LiveId" clId="{E2CF1B1A-7EB6-4146-B8AF-1870686A2611}" dt="2024-06-04T04:00:49.631" v="1450" actId="20577"/>
          <ac:spMkLst>
            <pc:docMk/>
            <pc:sldMk cId="1122520756" sldId="262"/>
            <ac:spMk id="4" creationId="{7DC129CB-9866-024A-3E4A-D4612F1DFCE5}"/>
          </ac:spMkLst>
        </pc:spChg>
        <pc:picChg chg="del">
          <ac:chgData name="Emma Garcia" userId="9370fc16f9d84262" providerId="LiveId" clId="{E2CF1B1A-7EB6-4146-B8AF-1870686A2611}" dt="2024-06-04T03:51:20.738" v="912" actId="21"/>
          <ac:picMkLst>
            <pc:docMk/>
            <pc:sldMk cId="1122520756" sldId="262"/>
            <ac:picMk id="6" creationId="{22EE330A-F80D-BC24-862A-BA6667BFAFD6}"/>
          </ac:picMkLst>
        </pc:picChg>
        <pc:picChg chg="add del mod">
          <ac:chgData name="Emma Garcia" userId="9370fc16f9d84262" providerId="LiveId" clId="{E2CF1B1A-7EB6-4146-B8AF-1870686A2611}" dt="2024-06-04T03:51:53.643" v="918" actId="21"/>
          <ac:picMkLst>
            <pc:docMk/>
            <pc:sldMk cId="1122520756" sldId="262"/>
            <ac:picMk id="7" creationId="{9DFCC36B-19A0-779A-E6C7-183DE8488D15}"/>
          </ac:picMkLst>
        </pc:picChg>
        <pc:picChg chg="add del mod">
          <ac:chgData name="Emma Garcia" userId="9370fc16f9d84262" providerId="LiveId" clId="{E2CF1B1A-7EB6-4146-B8AF-1870686A2611}" dt="2024-06-04T03:51:53.643" v="918" actId="21"/>
          <ac:picMkLst>
            <pc:docMk/>
            <pc:sldMk cId="1122520756" sldId="262"/>
            <ac:picMk id="9" creationId="{F6285C50-1FE5-A2B0-C4AA-7C777A045D7A}"/>
          </ac:picMkLst>
        </pc:picChg>
        <pc:picChg chg="add mod">
          <ac:chgData name="Emma Garcia" userId="9370fc16f9d84262" providerId="LiveId" clId="{E2CF1B1A-7EB6-4146-B8AF-1870686A2611}" dt="2024-06-04T03:53:20.675" v="933" actId="1076"/>
          <ac:picMkLst>
            <pc:docMk/>
            <pc:sldMk cId="1122520756" sldId="262"/>
            <ac:picMk id="11" creationId="{F65A6A98-794F-8DA3-B7B6-763673E49F8D}"/>
          </ac:picMkLst>
        </pc:picChg>
      </pc:sldChg>
      <pc:sldChg chg="addSp delSp modSp add mod addAnim delAnim modAnim">
        <pc:chgData name="Emma Garcia" userId="9370fc16f9d84262" providerId="LiveId" clId="{E2CF1B1A-7EB6-4146-B8AF-1870686A2611}" dt="2024-06-04T05:00:26.571" v="3842" actId="14100"/>
        <pc:sldMkLst>
          <pc:docMk/>
          <pc:sldMk cId="779997629" sldId="263"/>
        </pc:sldMkLst>
        <pc:spChg chg="mod">
          <ac:chgData name="Emma Garcia" userId="9370fc16f9d84262" providerId="LiveId" clId="{E2CF1B1A-7EB6-4146-B8AF-1870686A2611}" dt="2024-06-04T05:00:26.571" v="3842" actId="14100"/>
          <ac:spMkLst>
            <pc:docMk/>
            <pc:sldMk cId="779997629" sldId="263"/>
            <ac:spMk id="2" creationId="{F41300E9-3FF3-CECD-A79E-84A2A7655D4B}"/>
          </ac:spMkLst>
        </pc:spChg>
        <pc:spChg chg="mod">
          <ac:chgData name="Emma Garcia" userId="9370fc16f9d84262" providerId="LiveId" clId="{E2CF1B1A-7EB6-4146-B8AF-1870686A2611}" dt="2024-06-04T04:11:00.996" v="1994" actId="27636"/>
          <ac:spMkLst>
            <pc:docMk/>
            <pc:sldMk cId="779997629" sldId="263"/>
            <ac:spMk id="3" creationId="{EDE96840-E387-541A-23CA-441176140FAD}"/>
          </ac:spMkLst>
        </pc:spChg>
        <pc:spChg chg="add del mod">
          <ac:chgData name="Emma Garcia" userId="9370fc16f9d84262" providerId="LiveId" clId="{E2CF1B1A-7EB6-4146-B8AF-1870686A2611}" dt="2024-06-04T04:14:58.358" v="2067" actId="1076"/>
          <ac:spMkLst>
            <pc:docMk/>
            <pc:sldMk cId="779997629" sldId="263"/>
            <ac:spMk id="4" creationId="{7DC129CB-9866-024A-3E4A-D4612F1DFCE5}"/>
          </ac:spMkLst>
        </pc:spChg>
        <pc:spChg chg="add del mod">
          <ac:chgData name="Emma Garcia" userId="9370fc16f9d84262" providerId="LiveId" clId="{E2CF1B1A-7EB6-4146-B8AF-1870686A2611}" dt="2024-06-04T04:11:24.220" v="1999" actId="478"/>
          <ac:spMkLst>
            <pc:docMk/>
            <pc:sldMk cId="779997629" sldId="263"/>
            <ac:spMk id="6" creationId="{0880A3DF-B6D5-9562-0DC5-C85FD89FE643}"/>
          </ac:spMkLst>
        </pc:spChg>
        <pc:spChg chg="add del mod">
          <ac:chgData name="Emma Garcia" userId="9370fc16f9d84262" providerId="LiveId" clId="{E2CF1B1A-7EB6-4146-B8AF-1870686A2611}" dt="2024-06-04T04:12:22.690" v="2027" actId="21"/>
          <ac:spMkLst>
            <pc:docMk/>
            <pc:sldMk cId="779997629" sldId="263"/>
            <ac:spMk id="9" creationId="{6C0C09CB-9106-16BF-F940-5FEA8F54DBDC}"/>
          </ac:spMkLst>
        </pc:spChg>
        <pc:spChg chg="add del mod">
          <ac:chgData name="Emma Garcia" userId="9370fc16f9d84262" providerId="LiveId" clId="{E2CF1B1A-7EB6-4146-B8AF-1870686A2611}" dt="2024-06-04T04:13:29.545" v="2048" actId="21"/>
          <ac:spMkLst>
            <pc:docMk/>
            <pc:sldMk cId="779997629" sldId="263"/>
            <ac:spMk id="13" creationId="{2B2F9E78-C4CE-A5BC-1219-4AD2AB1E1D55}"/>
          </ac:spMkLst>
        </pc:spChg>
        <pc:picChg chg="add mod">
          <ac:chgData name="Emma Garcia" userId="9370fc16f9d84262" providerId="LiveId" clId="{E2CF1B1A-7EB6-4146-B8AF-1870686A2611}" dt="2024-06-04T04:12:30.937" v="2029" actId="1076"/>
          <ac:picMkLst>
            <pc:docMk/>
            <pc:sldMk cId="779997629" sldId="263"/>
            <ac:picMk id="8" creationId="{8CFC56AC-3EC6-789D-3FED-774A13FBD776}"/>
          </ac:picMkLst>
        </pc:picChg>
        <pc:picChg chg="del">
          <ac:chgData name="Emma Garcia" userId="9370fc16f9d84262" providerId="LiveId" clId="{E2CF1B1A-7EB6-4146-B8AF-1870686A2611}" dt="2024-06-04T04:11:33.747" v="2022" actId="21"/>
          <ac:picMkLst>
            <pc:docMk/>
            <pc:sldMk cId="779997629" sldId="263"/>
            <ac:picMk id="11" creationId="{F65A6A98-794F-8DA3-B7B6-763673E49F8D}"/>
          </ac:picMkLst>
        </pc:picChg>
        <pc:picChg chg="add del mod">
          <ac:chgData name="Emma Garcia" userId="9370fc16f9d84262" providerId="LiveId" clId="{E2CF1B1A-7EB6-4146-B8AF-1870686A2611}" dt="2024-06-04T04:14:53.269" v="2064" actId="1076"/>
          <ac:picMkLst>
            <pc:docMk/>
            <pc:sldMk cId="779997629" sldId="263"/>
            <ac:picMk id="12" creationId="{468F7677-A5E4-F5B0-59B9-C5CBD81494F4}"/>
          </ac:picMkLst>
        </pc:picChg>
        <pc:picChg chg="add mod">
          <ac:chgData name="Emma Garcia" userId="9370fc16f9d84262" providerId="LiveId" clId="{E2CF1B1A-7EB6-4146-B8AF-1870686A2611}" dt="2024-06-04T04:15:01.968" v="2068" actId="1076"/>
          <ac:picMkLst>
            <pc:docMk/>
            <pc:sldMk cId="779997629" sldId="263"/>
            <ac:picMk id="15" creationId="{A5AA3E0D-8B15-C7CB-D9B4-F1F54E75691F}"/>
          </ac:picMkLst>
        </pc:picChg>
      </pc:sldChg>
      <pc:sldChg chg="modSp new mod modAnim">
        <pc:chgData name="Emma Garcia" userId="9370fc16f9d84262" providerId="LiveId" clId="{E2CF1B1A-7EB6-4146-B8AF-1870686A2611}" dt="2024-06-04T21:06:05.972" v="5598"/>
        <pc:sldMkLst>
          <pc:docMk/>
          <pc:sldMk cId="2626731199" sldId="264"/>
        </pc:sldMkLst>
        <pc:spChg chg="mod">
          <ac:chgData name="Emma Garcia" userId="9370fc16f9d84262" providerId="LiveId" clId="{E2CF1B1A-7EB6-4146-B8AF-1870686A2611}" dt="2024-06-04T21:05:41.402" v="5597" actId="1582"/>
          <ac:spMkLst>
            <pc:docMk/>
            <pc:sldMk cId="2626731199" sldId="264"/>
            <ac:spMk id="2" creationId="{32D6C744-44F4-577B-86D1-35EB2F8B779C}"/>
          </ac:spMkLst>
        </pc:spChg>
        <pc:spChg chg="mod">
          <ac:chgData name="Emma Garcia" userId="9370fc16f9d84262" providerId="LiveId" clId="{E2CF1B1A-7EB6-4146-B8AF-1870686A2611}" dt="2024-06-04T21:04:57.735" v="5589" actId="208"/>
          <ac:spMkLst>
            <pc:docMk/>
            <pc:sldMk cId="2626731199" sldId="264"/>
            <ac:spMk id="3" creationId="{6C77F022-C4C0-2A51-AD4A-A86CA09BC2A8}"/>
          </ac:spMkLst>
        </pc:spChg>
      </pc:sldChg>
      <pc:sldChg chg="addSp delSp modSp new mod setBg modAnim">
        <pc:chgData name="Emma Garcia" userId="9370fc16f9d84262" providerId="LiveId" clId="{E2CF1B1A-7EB6-4146-B8AF-1870686A2611}" dt="2024-06-04T04:37:34.073" v="3123"/>
        <pc:sldMkLst>
          <pc:docMk/>
          <pc:sldMk cId="2251223837" sldId="265"/>
        </pc:sldMkLst>
        <pc:spChg chg="mod">
          <ac:chgData name="Emma Garcia" userId="9370fc16f9d84262" providerId="LiveId" clId="{E2CF1B1A-7EB6-4146-B8AF-1870686A2611}" dt="2024-06-04T04:30:19.036" v="3051" actId="14100"/>
          <ac:spMkLst>
            <pc:docMk/>
            <pc:sldMk cId="2251223837" sldId="265"/>
            <ac:spMk id="2" creationId="{D667265F-7FF8-8E32-0479-87236A084574}"/>
          </ac:spMkLst>
        </pc:spChg>
        <pc:spChg chg="del">
          <ac:chgData name="Emma Garcia" userId="9370fc16f9d84262" providerId="LiveId" clId="{E2CF1B1A-7EB6-4146-B8AF-1870686A2611}" dt="2024-06-04T04:24:21.536" v="2628" actId="3680"/>
          <ac:spMkLst>
            <pc:docMk/>
            <pc:sldMk cId="2251223837" sldId="265"/>
            <ac:spMk id="3" creationId="{184868CD-1FAE-09C5-F624-7970EEAD63BB}"/>
          </ac:spMkLst>
        </pc:spChg>
        <pc:spChg chg="add del mod">
          <ac:chgData name="Emma Garcia" userId="9370fc16f9d84262" providerId="LiveId" clId="{E2CF1B1A-7EB6-4146-B8AF-1870686A2611}" dt="2024-06-04T04:31:01.326" v="3057" actId="21"/>
          <ac:spMkLst>
            <pc:docMk/>
            <pc:sldMk cId="2251223837" sldId="265"/>
            <ac:spMk id="8" creationId="{6E06B414-5ACE-68B3-D57A-6D08F9FD6391}"/>
          </ac:spMkLst>
        </pc:spChg>
        <pc:spChg chg="add del">
          <ac:chgData name="Emma Garcia" userId="9370fc16f9d84262" providerId="LiveId" clId="{E2CF1B1A-7EB6-4146-B8AF-1870686A2611}" dt="2024-06-04T04:30:52.206" v="3052" actId="931"/>
          <ac:spMkLst>
            <pc:docMk/>
            <pc:sldMk cId="2251223837" sldId="265"/>
            <ac:spMk id="9" creationId="{D7588798-72D3-A2D8-00BD-23358C9E180C}"/>
          </ac:spMkLst>
        </pc:spChg>
        <pc:spChg chg="add">
          <ac:chgData name="Emma Garcia" userId="9370fc16f9d84262" providerId="LiveId" clId="{E2CF1B1A-7EB6-4146-B8AF-1870686A2611}" dt="2024-06-04T04:29:04.276" v="3039" actId="26606"/>
          <ac:spMkLst>
            <pc:docMk/>
            <pc:sldMk cId="2251223837" sldId="265"/>
            <ac:spMk id="12" creationId="{1137A68B-1C01-4B21-8F62-9F127D1709EF}"/>
          </ac:spMkLst>
        </pc:spChg>
        <pc:spChg chg="add">
          <ac:chgData name="Emma Garcia" userId="9370fc16f9d84262" providerId="LiveId" clId="{E2CF1B1A-7EB6-4146-B8AF-1870686A2611}" dt="2024-06-04T04:29:04.276" v="3039" actId="26606"/>
          <ac:spMkLst>
            <pc:docMk/>
            <pc:sldMk cId="2251223837" sldId="265"/>
            <ac:spMk id="14" creationId="{87BCBE98-69EA-40E7-B937-FCA553A58DB1}"/>
          </ac:spMkLst>
        </pc:spChg>
        <pc:spChg chg="add del mod">
          <ac:chgData name="Emma Garcia" userId="9370fc16f9d84262" providerId="LiveId" clId="{E2CF1B1A-7EB6-4146-B8AF-1870686A2611}" dt="2024-06-04T04:33:08.896" v="3073" actId="21"/>
          <ac:spMkLst>
            <pc:docMk/>
            <pc:sldMk cId="2251223837" sldId="265"/>
            <ac:spMk id="16" creationId="{AAB7104E-FFA4-3B10-0E1E-A15D72DC748C}"/>
          </ac:spMkLst>
        </pc:spChg>
        <pc:spChg chg="add del mod">
          <ac:chgData name="Emma Garcia" userId="9370fc16f9d84262" providerId="LiveId" clId="{E2CF1B1A-7EB6-4146-B8AF-1870686A2611}" dt="2024-06-04T04:35:18.100" v="3094" actId="21"/>
          <ac:spMkLst>
            <pc:docMk/>
            <pc:sldMk cId="2251223837" sldId="265"/>
            <ac:spMk id="21" creationId="{C69633B1-ED37-7F01-F377-46259C433010}"/>
          </ac:spMkLst>
        </pc:spChg>
        <pc:graphicFrameChg chg="add del mod ord modGraphic">
          <ac:chgData name="Emma Garcia" userId="9370fc16f9d84262" providerId="LiveId" clId="{E2CF1B1A-7EB6-4146-B8AF-1870686A2611}" dt="2024-06-04T04:29:04.276" v="3039" actId="26606"/>
          <ac:graphicFrameMkLst>
            <pc:docMk/>
            <pc:sldMk cId="2251223837" sldId="265"/>
            <ac:graphicFrameMk id="4" creationId="{B1F27B3D-ADB3-CCC8-A2B8-A82BCE290DFF}"/>
          </ac:graphicFrameMkLst>
        </pc:graphicFrameChg>
        <pc:graphicFrameChg chg="add mod modGraphic">
          <ac:chgData name="Emma Garcia" userId="9370fc16f9d84262" providerId="LiveId" clId="{E2CF1B1A-7EB6-4146-B8AF-1870686A2611}" dt="2024-06-04T04:29:59.313" v="3049" actId="1076"/>
          <ac:graphicFrameMkLst>
            <pc:docMk/>
            <pc:sldMk cId="2251223837" sldId="265"/>
            <ac:graphicFrameMk id="7" creationId="{B1F27B3D-ADB3-CCC8-A2B8-A82BCE290DFF}"/>
          </ac:graphicFrameMkLst>
        </pc:graphicFrameChg>
        <pc:picChg chg="add mod">
          <ac:chgData name="Emma Garcia" userId="9370fc16f9d84262" providerId="LiveId" clId="{E2CF1B1A-7EB6-4146-B8AF-1870686A2611}" dt="2024-06-04T04:31:04.762" v="3058" actId="1076"/>
          <ac:picMkLst>
            <pc:docMk/>
            <pc:sldMk cId="2251223837" sldId="265"/>
            <ac:picMk id="6" creationId="{E28832D6-7D0B-F6EC-1B87-99F5D8442731}"/>
          </ac:picMkLst>
        </pc:picChg>
        <pc:picChg chg="add mod">
          <ac:chgData name="Emma Garcia" userId="9370fc16f9d84262" providerId="LiveId" clId="{E2CF1B1A-7EB6-4146-B8AF-1870686A2611}" dt="2024-06-04T04:37:10.773" v="3117" actId="14100"/>
          <ac:picMkLst>
            <pc:docMk/>
            <pc:sldMk cId="2251223837" sldId="265"/>
            <ac:picMk id="11" creationId="{CC3AAEDE-020D-90A1-ADBF-47F68A881919}"/>
          </ac:picMkLst>
        </pc:picChg>
        <pc:picChg chg="add del mod">
          <ac:chgData name="Emma Garcia" userId="9370fc16f9d84262" providerId="LiveId" clId="{E2CF1B1A-7EB6-4146-B8AF-1870686A2611}" dt="2024-06-04T04:37:04.182" v="3115" actId="1076"/>
          <ac:picMkLst>
            <pc:docMk/>
            <pc:sldMk cId="2251223837" sldId="265"/>
            <ac:picMk id="15" creationId="{8B6F1079-3C7B-174F-C5E6-D990DA9F1613}"/>
          </ac:picMkLst>
        </pc:picChg>
        <pc:picChg chg="add mod">
          <ac:chgData name="Emma Garcia" userId="9370fc16f9d84262" providerId="LiveId" clId="{E2CF1B1A-7EB6-4146-B8AF-1870686A2611}" dt="2024-06-04T04:37:12.678" v="3118" actId="1076"/>
          <ac:picMkLst>
            <pc:docMk/>
            <pc:sldMk cId="2251223837" sldId="265"/>
            <ac:picMk id="18" creationId="{21BED7C3-EC37-E4B8-389F-C95C031D6C6E}"/>
          </ac:picMkLst>
        </pc:picChg>
        <pc:picChg chg="add del mod">
          <ac:chgData name="Emma Garcia" userId="9370fc16f9d84262" providerId="LiveId" clId="{E2CF1B1A-7EB6-4146-B8AF-1870686A2611}" dt="2024-06-04T04:36:20.411" v="3103" actId="21"/>
          <ac:picMkLst>
            <pc:docMk/>
            <pc:sldMk cId="2251223837" sldId="265"/>
            <ac:picMk id="20" creationId="{163DF329-2925-B72C-DEF3-310CA917465F}"/>
          </ac:picMkLst>
        </pc:picChg>
        <pc:picChg chg="add mod">
          <ac:chgData name="Emma Garcia" userId="9370fc16f9d84262" providerId="LiveId" clId="{E2CF1B1A-7EB6-4146-B8AF-1870686A2611}" dt="2024-06-04T04:37:18.518" v="3120" actId="1076"/>
          <ac:picMkLst>
            <pc:docMk/>
            <pc:sldMk cId="2251223837" sldId="265"/>
            <ac:picMk id="23" creationId="{8C135471-B30F-BF74-6FA1-DC8FB52B3F85}"/>
          </ac:picMkLst>
        </pc:picChg>
        <pc:picChg chg="add mod">
          <ac:chgData name="Emma Garcia" userId="9370fc16f9d84262" providerId="LiveId" clId="{E2CF1B1A-7EB6-4146-B8AF-1870686A2611}" dt="2024-06-04T04:37:15.349" v="3119" actId="1076"/>
          <ac:picMkLst>
            <pc:docMk/>
            <pc:sldMk cId="2251223837" sldId="265"/>
            <ac:picMk id="25" creationId="{37AFA574-A5E1-9BEA-8985-0F820B50583C}"/>
          </ac:picMkLst>
        </pc:picChg>
      </pc:sldChg>
      <pc:sldChg chg="addSp delSp modSp add mod delAnim modAnim">
        <pc:chgData name="Emma Garcia" userId="9370fc16f9d84262" providerId="LiveId" clId="{E2CF1B1A-7EB6-4146-B8AF-1870686A2611}" dt="2024-06-04T05:00:47.732" v="3852" actId="14100"/>
        <pc:sldMkLst>
          <pc:docMk/>
          <pc:sldMk cId="3182414147" sldId="266"/>
        </pc:sldMkLst>
        <pc:spChg chg="mod">
          <ac:chgData name="Emma Garcia" userId="9370fc16f9d84262" providerId="LiveId" clId="{E2CF1B1A-7EB6-4146-B8AF-1870686A2611}" dt="2024-06-04T05:00:47.732" v="3852" actId="14100"/>
          <ac:spMkLst>
            <pc:docMk/>
            <pc:sldMk cId="3182414147" sldId="266"/>
            <ac:spMk id="2" creationId="{F41300E9-3FF3-CECD-A79E-84A2A7655D4B}"/>
          </ac:spMkLst>
        </pc:spChg>
        <pc:spChg chg="mod">
          <ac:chgData name="Emma Garcia" userId="9370fc16f9d84262" providerId="LiveId" clId="{E2CF1B1A-7EB6-4146-B8AF-1870686A2611}" dt="2024-06-04T04:52:38.786" v="3768" actId="1076"/>
          <ac:spMkLst>
            <pc:docMk/>
            <pc:sldMk cId="3182414147" sldId="266"/>
            <ac:spMk id="3" creationId="{EDE96840-E387-541A-23CA-441176140FAD}"/>
          </ac:spMkLst>
        </pc:spChg>
        <pc:spChg chg="mod">
          <ac:chgData name="Emma Garcia" userId="9370fc16f9d84262" providerId="LiveId" clId="{E2CF1B1A-7EB6-4146-B8AF-1870686A2611}" dt="2024-06-04T04:51:23.966" v="3755" actId="1076"/>
          <ac:spMkLst>
            <pc:docMk/>
            <pc:sldMk cId="3182414147" sldId="266"/>
            <ac:spMk id="4" creationId="{7DC129CB-9866-024A-3E4A-D4612F1DFCE5}"/>
          </ac:spMkLst>
        </pc:spChg>
        <pc:spChg chg="add mod">
          <ac:chgData name="Emma Garcia" userId="9370fc16f9d84262" providerId="LiveId" clId="{E2CF1B1A-7EB6-4146-B8AF-1870686A2611}" dt="2024-06-04T04:48:47.689" v="3680" actId="931"/>
          <ac:spMkLst>
            <pc:docMk/>
            <pc:sldMk cId="3182414147" sldId="266"/>
            <ac:spMk id="7" creationId="{ADEC1972-6A38-3425-B4B6-466D8C896E0B}"/>
          </ac:spMkLst>
        </pc:spChg>
        <pc:spChg chg="add del mod">
          <ac:chgData name="Emma Garcia" userId="9370fc16f9d84262" providerId="LiveId" clId="{E2CF1B1A-7EB6-4146-B8AF-1870686A2611}" dt="2024-06-04T04:49:48.281" v="3708" actId="21"/>
          <ac:spMkLst>
            <pc:docMk/>
            <pc:sldMk cId="3182414147" sldId="266"/>
            <ac:spMk id="10" creationId="{861D6FA8-2090-77EC-1BC1-2682B6282F64}"/>
          </ac:spMkLst>
        </pc:spChg>
        <pc:picChg chg="add mod">
          <ac:chgData name="Emma Garcia" userId="9370fc16f9d84262" providerId="LiveId" clId="{E2CF1B1A-7EB6-4146-B8AF-1870686A2611}" dt="2024-06-04T04:48:47.689" v="3680" actId="931"/>
          <ac:picMkLst>
            <pc:docMk/>
            <pc:sldMk cId="3182414147" sldId="266"/>
            <ac:picMk id="6" creationId="{49FA195E-29DF-CBD7-301D-900154E9CCEF}"/>
          </ac:picMkLst>
        </pc:picChg>
        <pc:picChg chg="add mod">
          <ac:chgData name="Emma Garcia" userId="9370fc16f9d84262" providerId="LiveId" clId="{E2CF1B1A-7EB6-4146-B8AF-1870686A2611}" dt="2024-06-04T04:51:28.826" v="3756" actId="1076"/>
          <ac:picMkLst>
            <pc:docMk/>
            <pc:sldMk cId="3182414147" sldId="266"/>
            <ac:picMk id="9" creationId="{804A53ED-D2C1-C09D-D4C4-A2CFA012DACA}"/>
          </ac:picMkLst>
        </pc:picChg>
        <pc:picChg chg="del">
          <ac:chgData name="Emma Garcia" userId="9370fc16f9d84262" providerId="LiveId" clId="{E2CF1B1A-7EB6-4146-B8AF-1870686A2611}" dt="2024-06-04T04:42:31.501" v="3192" actId="21"/>
          <ac:picMkLst>
            <pc:docMk/>
            <pc:sldMk cId="3182414147" sldId="266"/>
            <ac:picMk id="11" creationId="{F65A6A98-794F-8DA3-B7B6-763673E49F8D}"/>
          </ac:picMkLst>
        </pc:picChg>
      </pc:sldChg>
      <pc:sldChg chg="modSp add mod setBg">
        <pc:chgData name="Emma Garcia" userId="9370fc16f9d84262" providerId="LiveId" clId="{E2CF1B1A-7EB6-4146-B8AF-1870686A2611}" dt="2024-06-04T05:02:04.870" v="3892" actId="255"/>
        <pc:sldMkLst>
          <pc:docMk/>
          <pc:sldMk cId="0" sldId="267"/>
        </pc:sldMkLst>
        <pc:spChg chg="mod">
          <ac:chgData name="Emma Garcia" userId="9370fc16f9d84262" providerId="LiveId" clId="{E2CF1B1A-7EB6-4146-B8AF-1870686A2611}" dt="2024-06-04T05:01:48.679" v="3891" actId="1076"/>
          <ac:spMkLst>
            <pc:docMk/>
            <pc:sldMk cId="0" sldId="267"/>
            <ac:spMk id="134" creationId="{00000000-0000-0000-0000-000000000000}"/>
          </ac:spMkLst>
        </pc:spChg>
        <pc:spChg chg="mod">
          <ac:chgData name="Emma Garcia" userId="9370fc16f9d84262" providerId="LiveId" clId="{E2CF1B1A-7EB6-4146-B8AF-1870686A2611}" dt="2024-06-04T05:02:04.870" v="3892" actId="255"/>
          <ac:spMkLst>
            <pc:docMk/>
            <pc:sldMk cId="0" sldId="267"/>
            <ac:spMk id="135" creationId="{00000000-0000-0000-0000-000000000000}"/>
          </ac:spMkLst>
        </pc:spChg>
      </pc:sldChg>
      <pc:sldChg chg="addSp delSp modSp add mod setBg modAnim">
        <pc:chgData name="Emma Garcia" userId="9370fc16f9d84262" providerId="LiveId" clId="{E2CF1B1A-7EB6-4146-B8AF-1870686A2611}" dt="2024-06-04T05:12:22.404" v="4024" actId="12"/>
        <pc:sldMkLst>
          <pc:docMk/>
          <pc:sldMk cId="0" sldId="268"/>
        </pc:sldMkLst>
        <pc:spChg chg="add del mod">
          <ac:chgData name="Emma Garcia" userId="9370fc16f9d84262" providerId="LiveId" clId="{E2CF1B1A-7EB6-4146-B8AF-1870686A2611}" dt="2024-06-04T05:08:32.056" v="3947" actId="21"/>
          <ac:spMkLst>
            <pc:docMk/>
            <pc:sldMk cId="0" sldId="268"/>
            <ac:spMk id="16" creationId="{6242AB32-BC59-D526-A4FF-84F7996A8877}"/>
          </ac:spMkLst>
        </pc:spChg>
        <pc:spChg chg="mod">
          <ac:chgData name="Emma Garcia" userId="9370fc16f9d84262" providerId="LiveId" clId="{E2CF1B1A-7EB6-4146-B8AF-1870686A2611}" dt="2024-06-04T05:09:49.454" v="3995" actId="1076"/>
          <ac:spMkLst>
            <pc:docMk/>
            <pc:sldMk cId="0" sldId="268"/>
            <ac:spMk id="140" creationId="{00000000-0000-0000-0000-000000000000}"/>
          </ac:spMkLst>
        </pc:spChg>
        <pc:spChg chg="mod">
          <ac:chgData name="Emma Garcia" userId="9370fc16f9d84262" providerId="LiveId" clId="{E2CF1B1A-7EB6-4146-B8AF-1870686A2611}" dt="2024-06-04T05:12:22.404" v="4024" actId="12"/>
          <ac:spMkLst>
            <pc:docMk/>
            <pc:sldMk cId="0" sldId="268"/>
            <ac:spMk id="141" creationId="{00000000-0000-0000-0000-000000000000}"/>
          </ac:spMkLst>
        </pc:spChg>
        <pc:picChg chg="add mod">
          <ac:chgData name="Emma Garcia" userId="9370fc16f9d84262" providerId="LiveId" clId="{E2CF1B1A-7EB6-4146-B8AF-1870686A2611}" dt="2024-06-04T05:04:06.216" v="3898" actId="931"/>
          <ac:picMkLst>
            <pc:docMk/>
            <pc:sldMk cId="0" sldId="268"/>
            <ac:picMk id="3" creationId="{470A8DCE-2966-55D4-CFC1-BF1B95F7CDA6}"/>
          </ac:picMkLst>
        </pc:picChg>
        <pc:picChg chg="add mod">
          <ac:chgData name="Emma Garcia" userId="9370fc16f9d84262" providerId="LiveId" clId="{E2CF1B1A-7EB6-4146-B8AF-1870686A2611}" dt="2024-06-04T05:11:17.627" v="4012" actId="1076"/>
          <ac:picMkLst>
            <pc:docMk/>
            <pc:sldMk cId="0" sldId="268"/>
            <ac:picMk id="5" creationId="{F68D7B58-8A90-2833-B84A-90968927DC30}"/>
          </ac:picMkLst>
        </pc:picChg>
        <pc:picChg chg="add del mod">
          <ac:chgData name="Emma Garcia" userId="9370fc16f9d84262" providerId="LiveId" clId="{E2CF1B1A-7EB6-4146-B8AF-1870686A2611}" dt="2024-06-04T05:06:40.990" v="3928" actId="21"/>
          <ac:picMkLst>
            <pc:docMk/>
            <pc:sldMk cId="0" sldId="268"/>
            <ac:picMk id="7" creationId="{15D599BC-A9BA-5A90-4D61-8EA74200ACFA}"/>
          </ac:picMkLst>
        </pc:picChg>
        <pc:picChg chg="add del mod">
          <ac:chgData name="Emma Garcia" userId="9370fc16f9d84262" providerId="LiveId" clId="{E2CF1B1A-7EB6-4146-B8AF-1870686A2611}" dt="2024-06-04T05:06:24.654" v="3924" actId="21"/>
          <ac:picMkLst>
            <pc:docMk/>
            <pc:sldMk cId="0" sldId="268"/>
            <ac:picMk id="9" creationId="{2D25578D-AD02-44B5-F506-51DFA067C6A9}"/>
          </ac:picMkLst>
        </pc:picChg>
        <pc:picChg chg="add del mod">
          <ac:chgData name="Emma Garcia" userId="9370fc16f9d84262" providerId="LiveId" clId="{E2CF1B1A-7EB6-4146-B8AF-1870686A2611}" dt="2024-06-04T05:06:37.506" v="3927" actId="21"/>
          <ac:picMkLst>
            <pc:docMk/>
            <pc:sldMk cId="0" sldId="268"/>
            <ac:picMk id="11" creationId="{AE1DD97C-C872-88D8-F537-B1FC7A669172}"/>
          </ac:picMkLst>
        </pc:picChg>
        <pc:picChg chg="add mod">
          <ac:chgData name="Emma Garcia" userId="9370fc16f9d84262" providerId="LiveId" clId="{E2CF1B1A-7EB6-4146-B8AF-1870686A2611}" dt="2024-06-04T05:10:40.630" v="4004" actId="1076"/>
          <ac:picMkLst>
            <pc:docMk/>
            <pc:sldMk cId="0" sldId="268"/>
            <ac:picMk id="13" creationId="{39AD4D78-AB3B-914D-A561-191300BB0CCF}"/>
          </ac:picMkLst>
        </pc:picChg>
        <pc:picChg chg="add del mod">
          <ac:chgData name="Emma Garcia" userId="9370fc16f9d84262" providerId="LiveId" clId="{E2CF1B1A-7EB6-4146-B8AF-1870686A2611}" dt="2024-06-04T05:08:39.696" v="3951" actId="21"/>
          <ac:picMkLst>
            <pc:docMk/>
            <pc:sldMk cId="0" sldId="268"/>
            <ac:picMk id="15" creationId="{EFE3761B-02E6-0A41-ECB0-945A54CF25D9}"/>
          </ac:picMkLst>
        </pc:picChg>
        <pc:picChg chg="add del mod">
          <ac:chgData name="Emma Garcia" userId="9370fc16f9d84262" providerId="LiveId" clId="{E2CF1B1A-7EB6-4146-B8AF-1870686A2611}" dt="2024-06-04T05:10:58.622" v="4007" actId="1076"/>
          <ac:picMkLst>
            <pc:docMk/>
            <pc:sldMk cId="0" sldId="268"/>
            <ac:picMk id="18" creationId="{C30F9D14-5FD2-D06B-BD58-7A4A784557B9}"/>
          </ac:picMkLst>
        </pc:picChg>
        <pc:picChg chg="del">
          <ac:chgData name="Emma Garcia" userId="9370fc16f9d84262" providerId="LiveId" clId="{E2CF1B1A-7EB6-4146-B8AF-1870686A2611}" dt="2024-06-04T05:05:02.251" v="3906" actId="21"/>
          <ac:picMkLst>
            <pc:docMk/>
            <pc:sldMk cId="0" sldId="268"/>
            <ac:picMk id="142" creationId="{00000000-0000-0000-0000-000000000000}"/>
          </ac:picMkLst>
        </pc:picChg>
        <pc:picChg chg="del">
          <ac:chgData name="Emma Garcia" userId="9370fc16f9d84262" providerId="LiveId" clId="{E2CF1B1A-7EB6-4146-B8AF-1870686A2611}" dt="2024-06-04T05:03:41.613" v="3893" actId="21"/>
          <ac:picMkLst>
            <pc:docMk/>
            <pc:sldMk cId="0" sldId="268"/>
            <ac:picMk id="143" creationId="{00000000-0000-0000-0000-000000000000}"/>
          </ac:picMkLst>
        </pc:picChg>
        <pc:picChg chg="del">
          <ac:chgData name="Emma Garcia" userId="9370fc16f9d84262" providerId="LiveId" clId="{E2CF1B1A-7EB6-4146-B8AF-1870686A2611}" dt="2024-06-04T05:05:46.867" v="3916" actId="21"/>
          <ac:picMkLst>
            <pc:docMk/>
            <pc:sldMk cId="0" sldId="268"/>
            <ac:picMk id="144" creationId="{00000000-0000-0000-0000-000000000000}"/>
          </ac:picMkLst>
        </pc:picChg>
      </pc:sldChg>
      <pc:sldChg chg="addSp delSp modSp add mod delAnim modAnim">
        <pc:chgData name="Emma Garcia" userId="9370fc16f9d84262" providerId="LiveId" clId="{E2CF1B1A-7EB6-4146-B8AF-1870686A2611}" dt="2024-06-04T20:42:18.392" v="4762" actId="1076"/>
        <pc:sldMkLst>
          <pc:docMk/>
          <pc:sldMk cId="1343745801" sldId="269"/>
        </pc:sldMkLst>
        <pc:spChg chg="mod">
          <ac:chgData name="Emma Garcia" userId="9370fc16f9d84262" providerId="LiveId" clId="{E2CF1B1A-7EB6-4146-B8AF-1870686A2611}" dt="2024-06-04T20:35:22.595" v="4706" actId="1582"/>
          <ac:spMkLst>
            <pc:docMk/>
            <pc:sldMk cId="1343745801" sldId="269"/>
            <ac:spMk id="2" creationId="{F41300E9-3FF3-CECD-A79E-84A2A7655D4B}"/>
          </ac:spMkLst>
        </pc:spChg>
        <pc:spChg chg="mod">
          <ac:chgData name="Emma Garcia" userId="9370fc16f9d84262" providerId="LiveId" clId="{E2CF1B1A-7EB6-4146-B8AF-1870686A2611}" dt="2024-06-04T20:34:01.084" v="4699" actId="255"/>
          <ac:spMkLst>
            <pc:docMk/>
            <pc:sldMk cId="1343745801" sldId="269"/>
            <ac:spMk id="3" creationId="{EDE96840-E387-541A-23CA-441176140FAD}"/>
          </ac:spMkLst>
        </pc:spChg>
        <pc:spChg chg="mod">
          <ac:chgData name="Emma Garcia" userId="9370fc16f9d84262" providerId="LiveId" clId="{E2CF1B1A-7EB6-4146-B8AF-1870686A2611}" dt="2024-06-04T20:33:41.056" v="4697" actId="20577"/>
          <ac:spMkLst>
            <pc:docMk/>
            <pc:sldMk cId="1343745801" sldId="269"/>
            <ac:spMk id="4" creationId="{7DC129CB-9866-024A-3E4A-D4612F1DFCE5}"/>
          </ac:spMkLst>
        </pc:spChg>
        <pc:spChg chg="add del mod">
          <ac:chgData name="Emma Garcia" userId="9370fc16f9d84262" providerId="LiveId" clId="{E2CF1B1A-7EB6-4146-B8AF-1870686A2611}" dt="2024-06-04T20:36:47.997" v="4711" actId="21"/>
          <ac:spMkLst>
            <pc:docMk/>
            <pc:sldMk cId="1343745801" sldId="269"/>
            <ac:spMk id="7" creationId="{EED93A5F-C9FE-6D7B-A065-43D77CDE5ED7}"/>
          </ac:spMkLst>
        </pc:spChg>
        <pc:picChg chg="add del mod">
          <ac:chgData name="Emma Garcia" userId="9370fc16f9d84262" providerId="LiveId" clId="{E2CF1B1A-7EB6-4146-B8AF-1870686A2611}" dt="2024-06-04T20:39:37.585" v="4737" actId="21"/>
          <ac:picMkLst>
            <pc:docMk/>
            <pc:sldMk cId="1343745801" sldId="269"/>
            <ac:picMk id="6" creationId="{CF0FE7EF-3A6C-AA82-17CF-D72E2EFC5695}"/>
          </ac:picMkLst>
        </pc:picChg>
        <pc:picChg chg="add mod">
          <ac:chgData name="Emma Garcia" userId="9370fc16f9d84262" providerId="LiveId" clId="{E2CF1B1A-7EB6-4146-B8AF-1870686A2611}" dt="2024-06-04T20:42:18.392" v="4762" actId="1076"/>
          <ac:picMkLst>
            <pc:docMk/>
            <pc:sldMk cId="1343745801" sldId="269"/>
            <ac:picMk id="9" creationId="{1447664F-9165-F88F-C98D-9037FF6DD846}"/>
          </ac:picMkLst>
        </pc:picChg>
        <pc:picChg chg="del">
          <ac:chgData name="Emma Garcia" userId="9370fc16f9d84262" providerId="LiveId" clId="{E2CF1B1A-7EB6-4146-B8AF-1870686A2611}" dt="2024-06-04T14:41:05.775" v="4419" actId="21"/>
          <ac:picMkLst>
            <pc:docMk/>
            <pc:sldMk cId="1343745801" sldId="269"/>
            <ac:picMk id="11" creationId="{F65A6A98-794F-8DA3-B7B6-763673E49F8D}"/>
          </ac:picMkLst>
        </pc:picChg>
      </pc:sldChg>
      <pc:sldChg chg="addSp delSp modSp add mod modAnim">
        <pc:chgData name="Emma Garcia" userId="9370fc16f9d84262" providerId="LiveId" clId="{E2CF1B1A-7EB6-4146-B8AF-1870686A2611}" dt="2024-06-04T20:52:12.409" v="5136"/>
        <pc:sldMkLst>
          <pc:docMk/>
          <pc:sldMk cId="2865058151" sldId="270"/>
        </pc:sldMkLst>
        <pc:spChg chg="mod">
          <ac:chgData name="Emma Garcia" userId="9370fc16f9d84262" providerId="LiveId" clId="{E2CF1B1A-7EB6-4146-B8AF-1870686A2611}" dt="2024-06-04T20:51:51.439" v="5135" actId="14100"/>
          <ac:spMkLst>
            <pc:docMk/>
            <pc:sldMk cId="2865058151" sldId="270"/>
            <ac:spMk id="2" creationId="{F41300E9-3FF3-CECD-A79E-84A2A7655D4B}"/>
          </ac:spMkLst>
        </pc:spChg>
        <pc:spChg chg="mod">
          <ac:chgData name="Emma Garcia" userId="9370fc16f9d84262" providerId="LiveId" clId="{E2CF1B1A-7EB6-4146-B8AF-1870686A2611}" dt="2024-06-04T20:50:20.408" v="5085" actId="20577"/>
          <ac:spMkLst>
            <pc:docMk/>
            <pc:sldMk cId="2865058151" sldId="270"/>
            <ac:spMk id="3" creationId="{EDE96840-E387-541A-23CA-441176140FAD}"/>
          </ac:spMkLst>
        </pc:spChg>
        <pc:spChg chg="mod">
          <ac:chgData name="Emma Garcia" userId="9370fc16f9d84262" providerId="LiveId" clId="{E2CF1B1A-7EB6-4146-B8AF-1870686A2611}" dt="2024-06-04T20:50:33.932" v="5126" actId="20577"/>
          <ac:spMkLst>
            <pc:docMk/>
            <pc:sldMk cId="2865058151" sldId="270"/>
            <ac:spMk id="4" creationId="{7DC129CB-9866-024A-3E4A-D4612F1DFCE5}"/>
          </ac:spMkLst>
        </pc:spChg>
        <pc:spChg chg="add del mod">
          <ac:chgData name="Emma Garcia" userId="9370fc16f9d84262" providerId="LiveId" clId="{E2CF1B1A-7EB6-4146-B8AF-1870686A2611}" dt="2024-06-04T20:42:29.085" v="4763" actId="21"/>
          <ac:spMkLst>
            <pc:docMk/>
            <pc:sldMk cId="2865058151" sldId="270"/>
            <ac:spMk id="10" creationId="{DFD73C26-9471-2F2A-92E8-3CB0E58F20EE}"/>
          </ac:spMkLst>
        </pc:spChg>
        <pc:picChg chg="del mod">
          <ac:chgData name="Emma Garcia" userId="9370fc16f9d84262" providerId="LiveId" clId="{E2CF1B1A-7EB6-4146-B8AF-1870686A2611}" dt="2024-06-04T20:37:47.548" v="4729" actId="21"/>
          <ac:picMkLst>
            <pc:docMk/>
            <pc:sldMk cId="2865058151" sldId="270"/>
            <ac:picMk id="6" creationId="{CF0FE7EF-3A6C-AA82-17CF-D72E2EFC5695}"/>
          </ac:picMkLst>
        </pc:picChg>
        <pc:picChg chg="add del mod">
          <ac:chgData name="Emma Garcia" userId="9370fc16f9d84262" providerId="LiveId" clId="{E2CF1B1A-7EB6-4146-B8AF-1870686A2611}" dt="2024-06-04T20:41:13.859" v="4753" actId="21"/>
          <ac:picMkLst>
            <pc:docMk/>
            <pc:sldMk cId="2865058151" sldId="270"/>
            <ac:picMk id="7" creationId="{F2B4A7A7-7A33-2B30-8EF0-A9B6D749DD81}"/>
          </ac:picMkLst>
        </pc:picChg>
        <pc:picChg chg="add mod">
          <ac:chgData name="Emma Garcia" userId="9370fc16f9d84262" providerId="LiveId" clId="{E2CF1B1A-7EB6-4146-B8AF-1870686A2611}" dt="2024-06-04T20:42:10.902" v="4761" actId="1076"/>
          <ac:picMkLst>
            <pc:docMk/>
            <pc:sldMk cId="2865058151" sldId="270"/>
            <ac:picMk id="9" creationId="{4737EDEB-FD94-2151-0C67-6C5477F967BE}"/>
          </ac:picMkLst>
        </pc:picChg>
      </pc:sldChg>
      <pc:sldChg chg="modSp add del modAnim">
        <pc:chgData name="Emma Garcia" userId="9370fc16f9d84262" providerId="LiveId" clId="{E2CF1B1A-7EB6-4146-B8AF-1870686A2611}" dt="2024-06-04T21:53:14.738" v="7079" actId="2696"/>
        <pc:sldMkLst>
          <pc:docMk/>
          <pc:sldMk cId="4197187065" sldId="271"/>
        </pc:sldMkLst>
        <pc:spChg chg="mod">
          <ac:chgData name="Emma Garcia" userId="9370fc16f9d84262" providerId="LiveId" clId="{E2CF1B1A-7EB6-4146-B8AF-1870686A2611}" dt="2024-06-04T21:11:53.764" v="5933" actId="20577"/>
          <ac:spMkLst>
            <pc:docMk/>
            <pc:sldMk cId="4197187065" sldId="271"/>
            <ac:spMk id="3" creationId="{6C77F022-C4C0-2A51-AD4A-A86CA09BC2A8}"/>
          </ac:spMkLst>
        </pc:spChg>
      </pc:sldChg>
      <pc:sldChg chg="addSp modSp new mod setBg modAnim">
        <pc:chgData name="Emma Garcia" userId="9370fc16f9d84262" providerId="LiveId" clId="{E2CF1B1A-7EB6-4146-B8AF-1870686A2611}" dt="2024-06-04T21:25:46.569" v="6529" actId="14100"/>
        <pc:sldMkLst>
          <pc:docMk/>
          <pc:sldMk cId="2311105923" sldId="272"/>
        </pc:sldMkLst>
        <pc:spChg chg="mod">
          <ac:chgData name="Emma Garcia" userId="9370fc16f9d84262" providerId="LiveId" clId="{E2CF1B1A-7EB6-4146-B8AF-1870686A2611}" dt="2024-06-04T21:24:11.968" v="6504" actId="26606"/>
          <ac:spMkLst>
            <pc:docMk/>
            <pc:sldMk cId="2311105923" sldId="272"/>
            <ac:spMk id="2" creationId="{CC9A9901-79A4-1DD8-EA87-503107B4E7D7}"/>
          </ac:spMkLst>
        </pc:spChg>
        <pc:spChg chg="mod">
          <ac:chgData name="Emma Garcia" userId="9370fc16f9d84262" providerId="LiveId" clId="{E2CF1B1A-7EB6-4146-B8AF-1870686A2611}" dt="2024-06-04T21:25:46.569" v="6529" actId="14100"/>
          <ac:spMkLst>
            <pc:docMk/>
            <pc:sldMk cId="2311105923" sldId="272"/>
            <ac:spMk id="3" creationId="{5D4D23F1-41DD-11C0-00DE-929A95024C47}"/>
          </ac:spMkLst>
        </pc:spChg>
        <pc:spChg chg="add">
          <ac:chgData name="Emma Garcia" userId="9370fc16f9d84262" providerId="LiveId" clId="{E2CF1B1A-7EB6-4146-B8AF-1870686A2611}" dt="2024-06-04T21:24:11.968" v="6504" actId="26606"/>
          <ac:spMkLst>
            <pc:docMk/>
            <pc:sldMk cId="2311105923" sldId="272"/>
            <ac:spMk id="10" creationId="{1137A68B-1C01-4B21-8F62-9F127D1709EF}"/>
          </ac:spMkLst>
        </pc:spChg>
        <pc:spChg chg="add">
          <ac:chgData name="Emma Garcia" userId="9370fc16f9d84262" providerId="LiveId" clId="{E2CF1B1A-7EB6-4146-B8AF-1870686A2611}" dt="2024-06-04T21:24:11.968" v="6504" actId="26606"/>
          <ac:spMkLst>
            <pc:docMk/>
            <pc:sldMk cId="2311105923" sldId="272"/>
            <ac:spMk id="12" creationId="{87BCBE98-69EA-40E7-B937-FCA553A58DB1}"/>
          </ac:spMkLst>
        </pc:spChg>
        <pc:picChg chg="add mod">
          <ac:chgData name="Emma Garcia" userId="9370fc16f9d84262" providerId="LiveId" clId="{E2CF1B1A-7EB6-4146-B8AF-1870686A2611}" dt="2024-06-04T21:24:26.791" v="6505" actId="1076"/>
          <ac:picMkLst>
            <pc:docMk/>
            <pc:sldMk cId="2311105923" sldId="272"/>
            <ac:picMk id="5" creationId="{1BED3334-7221-40DF-75B4-B826CA51FC2B}"/>
          </ac:picMkLst>
        </pc:picChg>
      </pc:sldChg>
      <pc:sldChg chg="modSp new mod modAnim">
        <pc:chgData name="Emma Garcia" userId="9370fc16f9d84262" providerId="LiveId" clId="{E2CF1B1A-7EB6-4146-B8AF-1870686A2611}" dt="2024-06-04T21:52:16.594" v="7078" actId="11"/>
        <pc:sldMkLst>
          <pc:docMk/>
          <pc:sldMk cId="1132046194" sldId="273"/>
        </pc:sldMkLst>
        <pc:spChg chg="mod">
          <ac:chgData name="Emma Garcia" userId="9370fc16f9d84262" providerId="LiveId" clId="{E2CF1B1A-7EB6-4146-B8AF-1870686A2611}" dt="2024-06-04T21:45:56.835" v="6988" actId="113"/>
          <ac:spMkLst>
            <pc:docMk/>
            <pc:sldMk cId="1132046194" sldId="273"/>
            <ac:spMk id="2" creationId="{F78F7365-8CAA-9B4C-87BE-26DD81305184}"/>
          </ac:spMkLst>
        </pc:spChg>
        <pc:spChg chg="mod">
          <ac:chgData name="Emma Garcia" userId="9370fc16f9d84262" providerId="LiveId" clId="{E2CF1B1A-7EB6-4146-B8AF-1870686A2611}" dt="2024-06-04T21:52:16.594" v="7078" actId="11"/>
          <ac:spMkLst>
            <pc:docMk/>
            <pc:sldMk cId="1132046194" sldId="273"/>
            <ac:spMk id="3" creationId="{D7A1DE13-80F4-8D64-80B0-789C27EFC383}"/>
          </ac:spMkLst>
        </pc:spChg>
      </pc:sldChg>
      <pc:sldMasterChg chg="delSldLayout">
        <pc:chgData name="Emma Garcia" userId="9370fc16f9d84262" providerId="LiveId" clId="{E2CF1B1A-7EB6-4146-B8AF-1870686A2611}" dt="2024-06-04T04:01:59.309" v="1456" actId="2696"/>
        <pc:sldMasterMkLst>
          <pc:docMk/>
          <pc:sldMasterMk cId="1061348545" sldId="2147483900"/>
        </pc:sldMasterMkLst>
        <pc:sldLayoutChg chg="del">
          <pc:chgData name="Emma Garcia" userId="9370fc16f9d84262" providerId="LiveId" clId="{E2CF1B1A-7EB6-4146-B8AF-1870686A2611}" dt="2024-06-04T04:01:59.309" v="1456" actId="2696"/>
          <pc:sldLayoutMkLst>
            <pc:docMk/>
            <pc:sldMasterMk cId="1061348545" sldId="2147483900"/>
            <pc:sldLayoutMk cId="95433148" sldId="214748391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1A7D8-46F8-42E8-A751-FF68D77739F7}"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C2481-8C7D-4A61-BA39-1D9A2C715B63}" type="slidenum">
              <a:rPr lang="en-US" smtClean="0"/>
              <a:t>‹#›</a:t>
            </a:fld>
            <a:endParaRPr lang="en-US"/>
          </a:p>
        </p:txBody>
      </p:sp>
    </p:spTree>
    <p:extLst>
      <p:ext uri="{BB962C8B-B14F-4D97-AF65-F5344CB8AC3E}">
        <p14:creationId xmlns:p14="http://schemas.microsoft.com/office/powerpoint/2010/main" val="201075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C2481-8C7D-4A61-BA39-1D9A2C715B63}" type="slidenum">
              <a:rPr lang="en-US" smtClean="0"/>
              <a:t>4</a:t>
            </a:fld>
            <a:endParaRPr lang="en-US"/>
          </a:p>
        </p:txBody>
      </p:sp>
    </p:spTree>
    <p:extLst>
      <p:ext uri="{BB962C8B-B14F-4D97-AF65-F5344CB8AC3E}">
        <p14:creationId xmlns:p14="http://schemas.microsoft.com/office/powerpoint/2010/main" val="66854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C2481-8C7D-4A61-BA39-1D9A2C715B63}" type="slidenum">
              <a:rPr lang="en-US" smtClean="0"/>
              <a:t>5</a:t>
            </a:fld>
            <a:endParaRPr lang="en-US"/>
          </a:p>
        </p:txBody>
      </p:sp>
    </p:spTree>
    <p:extLst>
      <p:ext uri="{BB962C8B-B14F-4D97-AF65-F5344CB8AC3E}">
        <p14:creationId xmlns:p14="http://schemas.microsoft.com/office/powerpoint/2010/main" val="220238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C2481-8C7D-4A61-BA39-1D9A2C715B63}" type="slidenum">
              <a:rPr lang="en-US" smtClean="0"/>
              <a:t>6</a:t>
            </a:fld>
            <a:endParaRPr lang="en-US"/>
          </a:p>
        </p:txBody>
      </p:sp>
    </p:spTree>
    <p:extLst>
      <p:ext uri="{BB962C8B-B14F-4D97-AF65-F5344CB8AC3E}">
        <p14:creationId xmlns:p14="http://schemas.microsoft.com/office/powerpoint/2010/main" val="67131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C2481-8C7D-4A61-BA39-1D9A2C715B63}" type="slidenum">
              <a:rPr lang="en-US" smtClean="0"/>
              <a:t>14</a:t>
            </a:fld>
            <a:endParaRPr lang="en-US"/>
          </a:p>
        </p:txBody>
      </p:sp>
    </p:spTree>
    <p:extLst>
      <p:ext uri="{BB962C8B-B14F-4D97-AF65-F5344CB8AC3E}">
        <p14:creationId xmlns:p14="http://schemas.microsoft.com/office/powerpoint/2010/main" val="121898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ceff9899e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ceff9899e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500"/>
              </a:spcBef>
              <a:spcAft>
                <a:spcPts val="0"/>
              </a:spcAft>
              <a:buClr>
                <a:schemeClr val="dk1"/>
              </a:buClr>
              <a:buSzPts val="1100"/>
              <a:buFont typeface="Arial"/>
              <a:buNone/>
            </a:pPr>
            <a:r>
              <a:rPr lang="en" sz="1400">
                <a:solidFill>
                  <a:schemeClr val="dk1"/>
                </a:solidFill>
              </a:rPr>
              <a:t>Time permitting,</a:t>
            </a:r>
            <a:r>
              <a:rPr lang="en" sz="1400">
                <a:solidFill>
                  <a:srgbClr val="4472C4"/>
                </a:solidFill>
              </a:rPr>
              <a:t> </a:t>
            </a:r>
            <a:r>
              <a:rPr lang="en" sz="1400">
                <a:solidFill>
                  <a:schemeClr val="dk1"/>
                </a:solidFill>
              </a:rPr>
              <a:t>share this video of Casa Mila in Barcelona, Spain, which was designed by the famous architect Antoni Gaudi. Discuss the building’s architecture, interior design, and what makes it different from the typical structure of houses you see in America.</a:t>
            </a:r>
            <a:endParaRPr sz="1400">
              <a:solidFill>
                <a:schemeClr val="dk1"/>
              </a:solidFill>
            </a:endParaRPr>
          </a:p>
          <a:p>
            <a:pPr marL="0" lvl="0" indent="0" algn="l" rtl="0">
              <a:spcBef>
                <a:spcPts val="15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ceff9899e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ceff9899e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500"/>
              </a:spcBef>
              <a:spcAft>
                <a:spcPts val="0"/>
              </a:spcAft>
              <a:buClr>
                <a:schemeClr val="dk1"/>
              </a:buClr>
              <a:buSzPts val="1100"/>
              <a:buFont typeface="Arial"/>
              <a:buNone/>
            </a:pPr>
            <a:r>
              <a:rPr lang="en" sz="1400" b="1">
                <a:solidFill>
                  <a:srgbClr val="C00000"/>
                </a:solidFill>
              </a:rPr>
              <a:t>Tarea: </a:t>
            </a:r>
            <a:r>
              <a:rPr lang="en" sz="1400">
                <a:solidFill>
                  <a:schemeClr val="dk1"/>
                </a:solidFill>
              </a:rPr>
              <a:t>Encourage participants to find something in their home that is important to them or a favorite item to share. They can prepare a few sentences to describe it in Spanish and why it’s important to them. This will be a good way to start the next class and share with the class. IE: favorite mug – if they love to start their day with coffee, book they are reading, sewing needles or favorite cooking tool, etc.</a:t>
            </a:r>
            <a:endParaRPr sz="1400">
              <a:solidFill>
                <a:schemeClr val="dk1"/>
              </a:solidFill>
            </a:endParaRPr>
          </a:p>
          <a:p>
            <a:pPr marL="0" lvl="0" indent="0" algn="l" rtl="0">
              <a:spcBef>
                <a:spcPts val="15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D6AE87-5905-40D6-8A44-74887BD0F46F}" type="datetimeFigureOut">
              <a:rPr lang="en-US" smtClean="0"/>
              <a:t>6/3/2024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104DDE2-F4BD-4E80-B09D-7A48FE0D4167}"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1527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D6AE87-5905-40D6-8A44-74887BD0F46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78168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D6AE87-5905-40D6-8A44-74887BD0F46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406218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5" name="Google Shape;25;p4"/>
          <p:cNvSpPr txBox="1">
            <a:spLocks noGrp="1"/>
          </p:cNvSpPr>
          <p:nvPr>
            <p:ph type="title"/>
          </p:nvPr>
        </p:nvSpPr>
        <p:spPr>
          <a:xfrm>
            <a:off x="3200333" y="767933"/>
            <a:ext cx="8428800" cy="847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213483" y="2127701"/>
            <a:ext cx="8428800" cy="4003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97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D6AE87-5905-40D6-8A44-74887BD0F46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414886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D6AE87-5905-40D6-8A44-74887BD0F46F}" type="datetimeFigureOut">
              <a:rPr lang="en-US" smtClean="0"/>
              <a:t>6/3/2024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104DDE2-F4BD-4E80-B09D-7A48FE0D4167}"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146279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D6AE87-5905-40D6-8A44-74887BD0F46F}"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383810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D6AE87-5905-40D6-8A44-74887BD0F46F}"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124584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D6AE87-5905-40D6-8A44-74887BD0F46F}"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148642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6AE87-5905-40D6-8A44-74887BD0F46F}"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04DDE2-F4BD-4E80-B09D-7A48FE0D4167}" type="slidenum">
              <a:rPr lang="en-US" smtClean="0"/>
              <a:t>‹#›</a:t>
            </a:fld>
            <a:endParaRPr lang="en-US"/>
          </a:p>
        </p:txBody>
      </p:sp>
    </p:spTree>
    <p:extLst>
      <p:ext uri="{BB962C8B-B14F-4D97-AF65-F5344CB8AC3E}">
        <p14:creationId xmlns:p14="http://schemas.microsoft.com/office/powerpoint/2010/main" val="4270184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D6AE87-5905-40D6-8A44-74887BD0F46F}" type="datetimeFigureOut">
              <a:rPr lang="en-US" smtClean="0"/>
              <a:t>6/3/2024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104DDE2-F4BD-4E80-B09D-7A48FE0D416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574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D6AE87-5905-40D6-8A44-74887BD0F46F}" type="datetimeFigureOut">
              <a:rPr lang="en-US" smtClean="0"/>
              <a:t>6/3/2024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104DDE2-F4BD-4E80-B09D-7A48FE0D416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126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8D6AE87-5905-40D6-8A44-74887BD0F46F}" type="datetimeFigureOut">
              <a:rPr lang="en-US" smtClean="0"/>
              <a:t>6/3/2024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104DDE2-F4BD-4E80-B09D-7A48FE0D4167}"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134854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ixabay.com/de/personen-symbol-diskussion-sprechen-157237/"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openclipart.org/detail/31135/fwd__bubble_hand_drawn-by-rejon-177666" TargetMode="External"/><Relationship Id="rId3" Type="http://schemas.openxmlformats.org/officeDocument/2006/relationships/hyperlink" Target="https://www.pngall.com/bakery-png/" TargetMode="External"/><Relationship Id="rId7" Type="http://schemas.openxmlformats.org/officeDocument/2006/relationships/hyperlink" Target="https://cgr-subeaminube.blogspot.com/2019/10/642-cosas-sobre-las-que-escribir-iv.html" TargetMode="External"/><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hyperlink" Target="https://pixabay.com/de/strick-garn-nadeln-kugel-gr%C3%BCn-23679/" TargetMode="External"/><Relationship Id="rId5" Type="http://schemas.openxmlformats.org/officeDocument/2006/relationships/hyperlink" Target="https://pxhere.com/en/photo/1583879" TargetMode="External"/><Relationship Id="rId10" Type="http://schemas.openxmlformats.org/officeDocument/2006/relationships/image" Target="../media/image13.png"/><Relationship Id="rId4" Type="http://schemas.openxmlformats.org/officeDocument/2006/relationships/image" Target="../media/image10.jpg"/><Relationship Id="rId9" Type="http://schemas.openxmlformats.org/officeDocument/2006/relationships/hyperlink" Target="https://openclipart.org/detail/213328/snow-shovel-by-cyberscooty-21332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carmenblogingles.blogspot.com/2020/04/tema-63-do-y-make.html"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openclipart.org/detail/158773/yes-button.-botn-s-by-ehecatl1138"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freepngimg.com/png/15559-red-cross-mark-download-p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6AShBmRM4f8"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s://pixabay.com/fr/fouet-boulangerie-cuisine-295329/"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pixabay.com/th/%E0%B9%81%E0%B8%81%E0%B9%89%E0%B8%A7-%E0%B8%8A%E0%B8%B2-%E0%B9%80%E0%B8%84%E0%B8%A3%E0%B8%B7%E0%B9%88%E0%B8%AD%E0%B8%87%E0%B8%94%E0%B8%B7%E0%B9%88%E0%B8%A1-%E0%B8%96%E0%B9%89%E0%B8%A7%E0%B8%A2-%E0%B8%A3%E0%B9%89%E0%B8%AD%E0%B8%99-25199/" TargetMode="External"/><Relationship Id="rId5" Type="http://schemas.openxmlformats.org/officeDocument/2006/relationships/image" Target="../media/image19.png"/><Relationship Id="rId4" Type="http://schemas.openxmlformats.org/officeDocument/2006/relationships/hyperlink" Target="https://openclipart.org/detail/245565/Fwd-2016-Newest-Popular-handbag-designs-from-Ceso-6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pt/professora-silhueta-black-isolado-309533/"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uturaadventur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freepngimg.com/png/88559-heart-art-photography-question-mark-stoc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freepngimg.com/png/88559-heart-art-photography-question-mark-stoc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70417"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openclipart.org/detail/188815/family-by-ousia-188815"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67goingon50.blogspot.com/2016/08/168-college-catering-store-cupboard.html" TargetMode="External"/><Relationship Id="rId7" Type="http://schemas.openxmlformats.org/officeDocument/2006/relationships/hyperlink" Target="https://pixabay.com/fr/illustrations/r%C3%A9veil-matin-lit-dormir-suite-1968097/" TargetMode="Externa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www.pngall.com/television-png/"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EE61-49C3-EBA2-6425-6FF57B2C3F94}"/>
              </a:ext>
            </a:extLst>
          </p:cNvPr>
          <p:cNvSpPr>
            <a:spLocks noGrp="1"/>
          </p:cNvSpPr>
          <p:nvPr>
            <p:ph type="ctrTitle"/>
          </p:nvPr>
        </p:nvSpPr>
        <p:spPr>
          <a:xfrm>
            <a:off x="1600200" y="2237013"/>
            <a:ext cx="9559925" cy="2148717"/>
          </a:xfrm>
        </p:spPr>
        <p:txBody>
          <a:bodyPr>
            <a:normAutofit/>
          </a:bodyPr>
          <a:lstStyle/>
          <a:p>
            <a:r>
              <a:rPr lang="en-US" sz="8000" dirty="0"/>
              <a:t>Vamos a </a:t>
            </a:r>
            <a:r>
              <a:rPr lang="en-US" sz="8000" dirty="0" err="1"/>
              <a:t>charlar</a:t>
            </a:r>
            <a:endParaRPr lang="en-US" sz="8000" dirty="0"/>
          </a:p>
        </p:txBody>
      </p:sp>
      <p:sp>
        <p:nvSpPr>
          <p:cNvPr id="3" name="Subtitle 2">
            <a:extLst>
              <a:ext uri="{FF2B5EF4-FFF2-40B4-BE49-F238E27FC236}">
                <a16:creationId xmlns:a16="http://schemas.microsoft.com/office/drawing/2014/main" id="{D5737785-646B-DC13-9859-A0039371EE59}"/>
              </a:ext>
            </a:extLst>
          </p:cNvPr>
          <p:cNvSpPr>
            <a:spLocks noGrp="1"/>
          </p:cNvSpPr>
          <p:nvPr>
            <p:ph type="subTitle" idx="1"/>
          </p:nvPr>
        </p:nvSpPr>
        <p:spPr>
          <a:xfrm>
            <a:off x="2680163" y="4385730"/>
            <a:ext cx="6831673" cy="1086237"/>
          </a:xfrm>
        </p:spPr>
        <p:txBody>
          <a:bodyPr>
            <a:normAutofit/>
          </a:bodyPr>
          <a:lstStyle/>
          <a:p>
            <a:pPr algn="r"/>
            <a:r>
              <a:rPr lang="en-US" sz="6000" b="1" dirty="0" err="1"/>
              <a:t>Clase</a:t>
            </a:r>
            <a:r>
              <a:rPr lang="en-US" sz="6000" b="1" dirty="0"/>
              <a:t> 1</a:t>
            </a:r>
          </a:p>
        </p:txBody>
      </p:sp>
      <p:pic>
        <p:nvPicPr>
          <p:cNvPr id="7" name="Picture 6" descr="A pair of white speech bubbles&#10;&#10;Description automatically generated">
            <a:extLst>
              <a:ext uri="{FF2B5EF4-FFF2-40B4-BE49-F238E27FC236}">
                <a16:creationId xmlns:a16="http://schemas.microsoft.com/office/drawing/2014/main" id="{DEF9039A-491C-15C6-5881-FFB39D996C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73972" y="1150776"/>
            <a:ext cx="3444056" cy="1761492"/>
          </a:xfrm>
          <a:prstGeom prst="rect">
            <a:avLst/>
          </a:prstGeom>
        </p:spPr>
      </p:pic>
    </p:spTree>
    <p:extLst>
      <p:ext uri="{BB962C8B-B14F-4D97-AF65-F5344CB8AC3E}">
        <p14:creationId xmlns:p14="http://schemas.microsoft.com/office/powerpoint/2010/main" val="36967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C744-44F4-577B-86D1-35EB2F8B779C}"/>
              </a:ext>
            </a:extLst>
          </p:cNvPr>
          <p:cNvSpPr>
            <a:spLocks noGrp="1"/>
          </p:cNvSpPr>
          <p:nvPr>
            <p:ph type="title"/>
          </p:nvPr>
        </p:nvSpPr>
        <p:spPr>
          <a:xfrm>
            <a:off x="1371600" y="685799"/>
            <a:ext cx="9601200" cy="822960"/>
          </a:xfrm>
          <a:solidFill>
            <a:schemeClr val="accent1">
              <a:lumMod val="60000"/>
              <a:lumOff val="40000"/>
            </a:schemeClr>
          </a:solidFill>
          <a:ln w="57150">
            <a:solidFill>
              <a:schemeClr val="accent1">
                <a:lumMod val="50000"/>
              </a:schemeClr>
            </a:solidFill>
          </a:ln>
        </p:spPr>
        <p:txBody>
          <a:bodyPr>
            <a:normAutofit fontScale="90000"/>
          </a:bodyPr>
          <a:lstStyle/>
          <a:p>
            <a:r>
              <a:rPr lang="en-US" sz="5400" b="1" dirty="0"/>
              <a:t>Describe…</a:t>
            </a:r>
          </a:p>
        </p:txBody>
      </p:sp>
      <p:sp>
        <p:nvSpPr>
          <p:cNvPr id="3" name="Content Placeholder 2">
            <a:extLst>
              <a:ext uri="{FF2B5EF4-FFF2-40B4-BE49-F238E27FC236}">
                <a16:creationId xmlns:a16="http://schemas.microsoft.com/office/drawing/2014/main" id="{6C77F022-C4C0-2A51-AD4A-A86CA09BC2A8}"/>
              </a:ext>
            </a:extLst>
          </p:cNvPr>
          <p:cNvSpPr>
            <a:spLocks noGrp="1"/>
          </p:cNvSpPr>
          <p:nvPr>
            <p:ph idx="1"/>
          </p:nvPr>
        </p:nvSpPr>
        <p:spPr>
          <a:xfrm>
            <a:off x="1371600" y="1691639"/>
            <a:ext cx="9601200" cy="4915637"/>
          </a:xfrm>
          <a:solidFill>
            <a:schemeClr val="accent1">
              <a:lumMod val="60000"/>
              <a:lumOff val="40000"/>
            </a:schemeClr>
          </a:solidFill>
          <a:ln w="57150">
            <a:solidFill>
              <a:schemeClr val="accent1">
                <a:lumMod val="50000"/>
              </a:schemeClr>
            </a:solidFill>
          </a:ln>
        </p:spPr>
        <p:txBody>
          <a:bodyPr>
            <a:noAutofit/>
          </a:bodyPr>
          <a:lstStyle/>
          <a:p>
            <a:r>
              <a:rPr lang="en-US" sz="2400" b="1" u="sng" dirty="0"/>
              <a:t>Tu </a:t>
            </a:r>
            <a:r>
              <a:rPr lang="en-US" sz="2400" b="1" u="sng" dirty="0" err="1"/>
              <a:t>vecindario</a:t>
            </a:r>
            <a:endParaRPr lang="en-US" sz="2400" b="1" u="sng" dirty="0"/>
          </a:p>
          <a:p>
            <a:pPr lvl="1"/>
            <a:r>
              <a:rPr lang="en-US" sz="2400" dirty="0"/>
              <a:t>Mi </a:t>
            </a:r>
            <a:r>
              <a:rPr lang="en-US" sz="2400" dirty="0" err="1"/>
              <a:t>vecindario</a:t>
            </a:r>
            <a:r>
              <a:rPr lang="en-US" sz="2400" dirty="0"/>
              <a:t> es </a:t>
            </a:r>
            <a:r>
              <a:rPr lang="en-US" sz="2400" dirty="0" err="1"/>
              <a:t>muy</a:t>
            </a:r>
            <a:r>
              <a:rPr lang="en-US" sz="2400" dirty="0"/>
              <a:t> </a:t>
            </a:r>
            <a:r>
              <a:rPr lang="en-US" sz="2400" dirty="0" err="1"/>
              <a:t>agradable</a:t>
            </a:r>
            <a:r>
              <a:rPr lang="en-US" sz="2400" dirty="0"/>
              <a:t> y </a:t>
            </a:r>
            <a:r>
              <a:rPr lang="en-US" sz="2400" dirty="0" err="1"/>
              <a:t>tranquilo</a:t>
            </a:r>
            <a:r>
              <a:rPr lang="en-US" sz="2400" dirty="0"/>
              <a:t>, </a:t>
            </a:r>
            <a:r>
              <a:rPr lang="en-US" sz="2400" dirty="0" err="1"/>
              <a:t>los</a:t>
            </a:r>
            <a:r>
              <a:rPr lang="en-US" sz="2400" dirty="0"/>
              <a:t> </a:t>
            </a:r>
            <a:r>
              <a:rPr lang="en-US" sz="2400" dirty="0" err="1"/>
              <a:t>vecinos</a:t>
            </a:r>
            <a:r>
              <a:rPr lang="en-US" sz="2400" dirty="0"/>
              <a:t> son </a:t>
            </a:r>
            <a:r>
              <a:rPr lang="en-US" sz="2400" dirty="0" err="1"/>
              <a:t>amigables</a:t>
            </a:r>
            <a:r>
              <a:rPr lang="en-US" sz="2400" dirty="0"/>
              <a:t>, las </a:t>
            </a:r>
            <a:r>
              <a:rPr lang="en-US" sz="2400" dirty="0" err="1"/>
              <a:t>calles</a:t>
            </a:r>
            <a:r>
              <a:rPr lang="en-US" sz="2400" dirty="0"/>
              <a:t> </a:t>
            </a:r>
            <a:r>
              <a:rPr lang="en-US" sz="2400" dirty="0" err="1"/>
              <a:t>están</a:t>
            </a:r>
            <a:r>
              <a:rPr lang="en-US" sz="2400" dirty="0"/>
              <a:t> </a:t>
            </a:r>
            <a:r>
              <a:rPr lang="en-US" sz="2400" dirty="0" err="1"/>
              <a:t>limpias</a:t>
            </a:r>
            <a:r>
              <a:rPr lang="en-US" sz="2400" dirty="0"/>
              <a:t>, </a:t>
            </a:r>
            <a:r>
              <a:rPr lang="en-US" sz="2400" dirty="0" err="1"/>
              <a:t>los</a:t>
            </a:r>
            <a:r>
              <a:rPr lang="en-US" sz="2400" dirty="0"/>
              <a:t> </a:t>
            </a:r>
            <a:r>
              <a:rPr lang="en-US" sz="2400" dirty="0" err="1"/>
              <a:t>parques</a:t>
            </a:r>
            <a:r>
              <a:rPr lang="en-US" sz="2400" dirty="0"/>
              <a:t> </a:t>
            </a:r>
            <a:r>
              <a:rPr lang="en-US" sz="2400" dirty="0" err="1"/>
              <a:t>tienen</a:t>
            </a:r>
            <a:r>
              <a:rPr lang="en-US" sz="2400" dirty="0"/>
              <a:t> </a:t>
            </a:r>
            <a:r>
              <a:rPr lang="en-US" sz="2400" dirty="0" err="1"/>
              <a:t>muchas</a:t>
            </a:r>
            <a:r>
              <a:rPr lang="en-US" sz="2400" dirty="0"/>
              <a:t> flores. </a:t>
            </a:r>
          </a:p>
          <a:p>
            <a:r>
              <a:rPr lang="en-US" sz="2400" b="1" u="sng" dirty="0"/>
              <a:t>La casa de </a:t>
            </a:r>
            <a:r>
              <a:rPr lang="en-US" sz="2400" b="1" u="sng" dirty="0" err="1"/>
              <a:t>tus</a:t>
            </a:r>
            <a:r>
              <a:rPr lang="en-US" sz="2400" b="1" u="sng" dirty="0"/>
              <a:t> </a:t>
            </a:r>
            <a:r>
              <a:rPr lang="en-US" sz="2400" b="1" u="sng" dirty="0" err="1"/>
              <a:t>sueños</a:t>
            </a:r>
            <a:endParaRPr lang="en-US" sz="2400" b="1" u="sng" dirty="0"/>
          </a:p>
          <a:p>
            <a:pPr lvl="1"/>
            <a:r>
              <a:rPr lang="en-US" sz="2400" dirty="0"/>
              <a:t>La casa de mis </a:t>
            </a:r>
            <a:r>
              <a:rPr lang="en-US" sz="2400" dirty="0" err="1"/>
              <a:t>sueños</a:t>
            </a:r>
            <a:r>
              <a:rPr lang="en-US" sz="2400" dirty="0"/>
              <a:t> es </a:t>
            </a:r>
            <a:r>
              <a:rPr lang="en-US" sz="2400" dirty="0" err="1"/>
              <a:t>moderna</a:t>
            </a:r>
            <a:r>
              <a:rPr lang="en-US" sz="2400" dirty="0"/>
              <a:t>, </a:t>
            </a:r>
            <a:r>
              <a:rPr lang="en-US" sz="2400" dirty="0" err="1"/>
              <a:t>organizada</a:t>
            </a:r>
            <a:r>
              <a:rPr lang="en-US" sz="2400" dirty="0"/>
              <a:t>, con </a:t>
            </a:r>
            <a:r>
              <a:rPr lang="en-US" sz="2400" dirty="0" err="1"/>
              <a:t>una</a:t>
            </a:r>
            <a:r>
              <a:rPr lang="en-US" sz="2400" dirty="0"/>
              <a:t> </a:t>
            </a:r>
            <a:r>
              <a:rPr lang="en-US" sz="2400" dirty="0" err="1"/>
              <a:t>cocina</a:t>
            </a:r>
            <a:r>
              <a:rPr lang="en-US" sz="2400" dirty="0"/>
              <a:t> </a:t>
            </a:r>
            <a:r>
              <a:rPr lang="en-US" sz="2400" dirty="0" err="1"/>
              <a:t>grande</a:t>
            </a:r>
            <a:r>
              <a:rPr lang="en-US" sz="2400" dirty="0"/>
              <a:t> </a:t>
            </a:r>
            <a:r>
              <a:rPr lang="en-US" sz="2400" dirty="0" err="1"/>
              <a:t>ycon</a:t>
            </a:r>
            <a:r>
              <a:rPr lang="en-US" sz="2400" dirty="0"/>
              <a:t> un </a:t>
            </a:r>
            <a:r>
              <a:rPr lang="en-US" sz="2400" dirty="0" err="1"/>
              <a:t>jardín</a:t>
            </a:r>
            <a:r>
              <a:rPr lang="en-US" sz="2400" dirty="0"/>
              <a:t> bonito.</a:t>
            </a:r>
          </a:p>
          <a:p>
            <a:r>
              <a:rPr lang="en-US" sz="2400" b="1" u="sng" dirty="0"/>
              <a:t>Las casas </a:t>
            </a:r>
            <a:r>
              <a:rPr lang="en-US" sz="2400" b="1" u="sng" dirty="0" err="1"/>
              <a:t>en</a:t>
            </a:r>
            <a:r>
              <a:rPr lang="en-US" sz="2400" b="1" u="sng" dirty="0"/>
              <a:t> las que has </a:t>
            </a:r>
            <a:r>
              <a:rPr lang="en-US" sz="2400" b="1" u="sng" dirty="0" err="1"/>
              <a:t>vivido</a:t>
            </a:r>
            <a:endParaRPr lang="en-US" sz="2400" b="1" u="sng" dirty="0"/>
          </a:p>
          <a:p>
            <a:pPr lvl="1"/>
            <a:r>
              <a:rPr lang="en-US" sz="2400" dirty="0"/>
              <a:t>He </a:t>
            </a:r>
            <a:r>
              <a:rPr lang="en-US" sz="2400" dirty="0" err="1"/>
              <a:t>vivido</a:t>
            </a:r>
            <a:r>
              <a:rPr lang="en-US" sz="2400" dirty="0"/>
              <a:t> </a:t>
            </a:r>
            <a:r>
              <a:rPr lang="en-US" sz="2400" dirty="0" err="1"/>
              <a:t>en</a:t>
            </a:r>
            <a:r>
              <a:rPr lang="en-US" sz="2400" dirty="0"/>
              <a:t> </a:t>
            </a:r>
            <a:r>
              <a:rPr lang="en-US" sz="2400" dirty="0" err="1"/>
              <a:t>muchas</a:t>
            </a:r>
            <a:r>
              <a:rPr lang="en-US" sz="2400" dirty="0"/>
              <a:t> casas. Mi primer casa de </a:t>
            </a:r>
            <a:r>
              <a:rPr lang="en-US" sz="2400" dirty="0" err="1"/>
              <a:t>casada</a:t>
            </a:r>
            <a:r>
              <a:rPr lang="en-US" sz="2400" dirty="0"/>
              <a:t> era </a:t>
            </a:r>
            <a:r>
              <a:rPr lang="en-US" sz="2400" dirty="0" err="1"/>
              <a:t>muy</a:t>
            </a:r>
            <a:r>
              <a:rPr lang="en-US" sz="2400" dirty="0"/>
              <a:t> </a:t>
            </a:r>
            <a:r>
              <a:rPr lang="en-US" sz="2400" dirty="0" err="1"/>
              <a:t>pequeña</a:t>
            </a:r>
            <a:r>
              <a:rPr lang="en-US" sz="2400" dirty="0"/>
              <a:t>. La </a:t>
            </a:r>
            <a:r>
              <a:rPr lang="en-US" sz="2400" dirty="0" err="1"/>
              <a:t>segunda</a:t>
            </a:r>
            <a:r>
              <a:rPr lang="en-US" sz="2400" dirty="0"/>
              <a:t> casa era </a:t>
            </a:r>
            <a:r>
              <a:rPr lang="en-US" sz="2400" dirty="0" err="1"/>
              <a:t>mediana</a:t>
            </a:r>
            <a:r>
              <a:rPr lang="en-US" sz="2400" dirty="0"/>
              <a:t> y me </a:t>
            </a:r>
            <a:r>
              <a:rPr lang="en-US" sz="2400" dirty="0" err="1"/>
              <a:t>gustaba</a:t>
            </a:r>
            <a:r>
              <a:rPr lang="en-US" sz="2400" dirty="0"/>
              <a:t> </a:t>
            </a:r>
            <a:r>
              <a:rPr lang="en-US" sz="2400" dirty="0" err="1"/>
              <a:t>mucho</a:t>
            </a:r>
            <a:r>
              <a:rPr lang="en-US" sz="2400" dirty="0"/>
              <a:t>. La </a:t>
            </a:r>
            <a:r>
              <a:rPr lang="en-US" sz="2400" dirty="0" err="1"/>
              <a:t>tercer</a:t>
            </a:r>
            <a:r>
              <a:rPr lang="en-US" sz="2400" dirty="0"/>
              <a:t> casa era </a:t>
            </a:r>
            <a:r>
              <a:rPr lang="en-US" sz="2400" dirty="0" err="1"/>
              <a:t>grande</a:t>
            </a:r>
            <a:r>
              <a:rPr lang="en-US" sz="2400" dirty="0"/>
              <a:t>, </a:t>
            </a:r>
            <a:r>
              <a:rPr lang="en-US" sz="2400" dirty="0" err="1"/>
              <a:t>moderna</a:t>
            </a:r>
            <a:r>
              <a:rPr lang="en-US" sz="2400" dirty="0"/>
              <a:t> y </a:t>
            </a:r>
            <a:r>
              <a:rPr lang="en-US" sz="2400" dirty="0" err="1"/>
              <a:t>muy</a:t>
            </a:r>
            <a:r>
              <a:rPr lang="en-US" sz="2400" dirty="0"/>
              <a:t> </a:t>
            </a:r>
            <a:r>
              <a:rPr lang="en-US" sz="2400" dirty="0" err="1"/>
              <a:t>bonita</a:t>
            </a:r>
            <a:r>
              <a:rPr lang="en-US" sz="2400" dirty="0"/>
              <a:t>. La </a:t>
            </a:r>
            <a:r>
              <a:rPr lang="en-US" sz="2400" dirty="0" err="1"/>
              <a:t>cuarta</a:t>
            </a:r>
            <a:r>
              <a:rPr lang="en-US" sz="2400" dirty="0"/>
              <a:t> casa es </a:t>
            </a:r>
            <a:r>
              <a:rPr lang="en-US" sz="2400" dirty="0" err="1"/>
              <a:t>donde</a:t>
            </a:r>
            <a:r>
              <a:rPr lang="en-US" sz="2400" dirty="0"/>
              <a:t> vivo </a:t>
            </a:r>
            <a:r>
              <a:rPr lang="en-US" sz="2400" dirty="0" err="1"/>
              <a:t>ahora</a:t>
            </a:r>
            <a:r>
              <a:rPr lang="en-US" sz="2400" dirty="0"/>
              <a:t>, es </a:t>
            </a:r>
            <a:r>
              <a:rPr lang="en-US" sz="2400" dirty="0" err="1"/>
              <a:t>grande</a:t>
            </a:r>
            <a:r>
              <a:rPr lang="en-US" sz="2400" dirty="0"/>
              <a:t> y </a:t>
            </a:r>
            <a:r>
              <a:rPr lang="en-US" sz="2400" dirty="0" err="1"/>
              <a:t>bonita</a:t>
            </a:r>
            <a:r>
              <a:rPr lang="en-US" sz="2400" dirty="0"/>
              <a:t>, </a:t>
            </a:r>
            <a:r>
              <a:rPr lang="en-US" sz="2400" dirty="0" err="1"/>
              <a:t>tiene</a:t>
            </a:r>
            <a:r>
              <a:rPr lang="en-US" sz="2400" dirty="0"/>
              <a:t> un patio </a:t>
            </a:r>
            <a:r>
              <a:rPr lang="en-US" sz="2400" dirty="0" err="1"/>
              <a:t>hermoso</a:t>
            </a:r>
            <a:r>
              <a:rPr lang="en-US" sz="2400" dirty="0"/>
              <a:t>!</a:t>
            </a:r>
          </a:p>
        </p:txBody>
      </p:sp>
    </p:spTree>
    <p:extLst>
      <p:ext uri="{BB962C8B-B14F-4D97-AF65-F5344CB8AC3E}">
        <p14:creationId xmlns:p14="http://schemas.microsoft.com/office/powerpoint/2010/main" val="26267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137A68B-1C01-4B21-8F62-9F127D170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667265F-7FF8-8E32-0479-87236A084574}"/>
              </a:ext>
            </a:extLst>
          </p:cNvPr>
          <p:cNvSpPr>
            <a:spLocks noGrp="1"/>
          </p:cNvSpPr>
          <p:nvPr>
            <p:ph type="title"/>
          </p:nvPr>
        </p:nvSpPr>
        <p:spPr>
          <a:xfrm>
            <a:off x="206829" y="631373"/>
            <a:ext cx="4452091" cy="2035628"/>
          </a:xfrm>
        </p:spPr>
        <p:txBody>
          <a:bodyPr>
            <a:normAutofit/>
          </a:bodyPr>
          <a:lstStyle/>
          <a:p>
            <a:r>
              <a:rPr lang="en-US" sz="5400" b="1" dirty="0" err="1"/>
              <a:t>Vocabulario</a:t>
            </a:r>
            <a:r>
              <a:rPr lang="en-US" sz="5400" b="1" dirty="0"/>
              <a:t> – Los </a:t>
            </a:r>
            <a:r>
              <a:rPr lang="en-US" sz="5400" b="1" dirty="0" err="1"/>
              <a:t>verbos</a:t>
            </a:r>
            <a:endParaRPr lang="en-US" sz="5400" b="1" dirty="0"/>
          </a:p>
        </p:txBody>
      </p:sp>
      <p:pic>
        <p:nvPicPr>
          <p:cNvPr id="6" name="Content Placeholder 5" descr="A rolling pin with utensils in it&#10;&#10;Description automatically generated">
            <a:extLst>
              <a:ext uri="{FF2B5EF4-FFF2-40B4-BE49-F238E27FC236}">
                <a16:creationId xmlns:a16="http://schemas.microsoft.com/office/drawing/2014/main" id="{E28832D6-7D0B-F6EC-1B87-99F5D844273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0486" y="2405744"/>
            <a:ext cx="1559290" cy="1442343"/>
          </a:xfrm>
        </p:spPr>
      </p:pic>
      <p:sp>
        <p:nvSpPr>
          <p:cNvPr id="14" name="Rectangle 13">
            <a:extLst>
              <a:ext uri="{FF2B5EF4-FFF2-40B4-BE49-F238E27FC236}">
                <a16:creationId xmlns:a16="http://schemas.microsoft.com/office/drawing/2014/main" id="{87BCBE98-69EA-40E7-B937-FCA553A58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7" name="Content Placeholder 3">
            <a:extLst>
              <a:ext uri="{FF2B5EF4-FFF2-40B4-BE49-F238E27FC236}">
                <a16:creationId xmlns:a16="http://schemas.microsoft.com/office/drawing/2014/main" id="{B1F27B3D-ADB3-CCC8-A2B8-A82BCE290DFF}"/>
              </a:ext>
            </a:extLst>
          </p:cNvPr>
          <p:cNvGraphicFramePr>
            <a:graphicFrameLocks/>
          </p:cNvGraphicFramePr>
          <p:nvPr>
            <p:extLst>
              <p:ext uri="{D42A27DB-BD31-4B8C-83A1-F6EECF244321}">
                <p14:modId xmlns:p14="http://schemas.microsoft.com/office/powerpoint/2010/main" val="1183377671"/>
              </p:ext>
            </p:extLst>
          </p:nvPr>
        </p:nvGraphicFramePr>
        <p:xfrm>
          <a:off x="5715000" y="334734"/>
          <a:ext cx="6270171" cy="6188532"/>
        </p:xfrm>
        <a:graphic>
          <a:graphicData uri="http://schemas.openxmlformats.org/drawingml/2006/table">
            <a:tbl>
              <a:tblPr firstRow="1" bandRow="1">
                <a:tableStyleId>{5C22544A-7EE6-4342-B048-85BDC9FD1C3A}</a:tableStyleId>
              </a:tblPr>
              <a:tblGrid>
                <a:gridCol w="3571862">
                  <a:extLst>
                    <a:ext uri="{9D8B030D-6E8A-4147-A177-3AD203B41FA5}">
                      <a16:colId xmlns:a16="http://schemas.microsoft.com/office/drawing/2014/main" val="1853357811"/>
                    </a:ext>
                  </a:extLst>
                </a:gridCol>
                <a:gridCol w="2698309">
                  <a:extLst>
                    <a:ext uri="{9D8B030D-6E8A-4147-A177-3AD203B41FA5}">
                      <a16:colId xmlns:a16="http://schemas.microsoft.com/office/drawing/2014/main" val="1182615080"/>
                    </a:ext>
                  </a:extLst>
                </a:gridCol>
              </a:tblGrid>
              <a:tr h="515711">
                <a:tc>
                  <a:txBody>
                    <a:bodyPr/>
                    <a:lstStyle/>
                    <a:p>
                      <a:r>
                        <a:rPr lang="en-US" sz="2400" dirty="0" err="1"/>
                        <a:t>Español</a:t>
                      </a:r>
                      <a:endParaRPr lang="en-US" sz="2400" dirty="0"/>
                    </a:p>
                  </a:txBody>
                  <a:tcPr marL="100014" marR="100014" marT="50007" marB="50007"/>
                </a:tc>
                <a:tc>
                  <a:txBody>
                    <a:bodyPr/>
                    <a:lstStyle/>
                    <a:p>
                      <a:r>
                        <a:rPr lang="en-US" sz="2400" dirty="0" err="1"/>
                        <a:t>Inglés</a:t>
                      </a:r>
                      <a:endParaRPr lang="en-US" sz="2400" dirty="0"/>
                    </a:p>
                  </a:txBody>
                  <a:tcPr marL="100014" marR="100014" marT="50007" marB="50007"/>
                </a:tc>
                <a:extLst>
                  <a:ext uri="{0D108BD9-81ED-4DB2-BD59-A6C34878D82A}">
                    <a16:rowId xmlns:a16="http://schemas.microsoft.com/office/drawing/2014/main" val="1876656458"/>
                  </a:ext>
                </a:extLst>
              </a:tr>
              <a:tr h="515711">
                <a:tc>
                  <a:txBody>
                    <a:bodyPr/>
                    <a:lstStyle/>
                    <a:p>
                      <a:r>
                        <a:rPr lang="en-US" sz="2400" dirty="0" err="1"/>
                        <a:t>quehaceres</a:t>
                      </a:r>
                      <a:endParaRPr lang="en-US" sz="2400" dirty="0"/>
                    </a:p>
                  </a:txBody>
                  <a:tcPr marL="100014" marR="100014" marT="50007" marB="50007"/>
                </a:tc>
                <a:tc>
                  <a:txBody>
                    <a:bodyPr/>
                    <a:lstStyle/>
                    <a:p>
                      <a:r>
                        <a:rPr lang="en-US" sz="2400"/>
                        <a:t>household chores</a:t>
                      </a:r>
                    </a:p>
                  </a:txBody>
                  <a:tcPr marL="100014" marR="100014" marT="50007" marB="50007"/>
                </a:tc>
                <a:extLst>
                  <a:ext uri="{0D108BD9-81ED-4DB2-BD59-A6C34878D82A}">
                    <a16:rowId xmlns:a16="http://schemas.microsoft.com/office/drawing/2014/main" val="3320128614"/>
                  </a:ext>
                </a:extLst>
              </a:tr>
              <a:tr h="515711">
                <a:tc>
                  <a:txBody>
                    <a:bodyPr/>
                    <a:lstStyle/>
                    <a:p>
                      <a:r>
                        <a:rPr lang="en-US" sz="2400" err="1"/>
                        <a:t>cocinar</a:t>
                      </a:r>
                      <a:endParaRPr lang="en-US" sz="2400"/>
                    </a:p>
                  </a:txBody>
                  <a:tcPr marL="100014" marR="100014" marT="50007" marB="50007"/>
                </a:tc>
                <a:tc>
                  <a:txBody>
                    <a:bodyPr/>
                    <a:lstStyle/>
                    <a:p>
                      <a:r>
                        <a:rPr lang="en-US" sz="2400"/>
                        <a:t>to cook</a:t>
                      </a:r>
                    </a:p>
                  </a:txBody>
                  <a:tcPr marL="100014" marR="100014" marT="50007" marB="50007"/>
                </a:tc>
                <a:extLst>
                  <a:ext uri="{0D108BD9-81ED-4DB2-BD59-A6C34878D82A}">
                    <a16:rowId xmlns:a16="http://schemas.microsoft.com/office/drawing/2014/main" val="2271274828"/>
                  </a:ext>
                </a:extLst>
              </a:tr>
              <a:tr h="515711">
                <a:tc>
                  <a:txBody>
                    <a:bodyPr/>
                    <a:lstStyle/>
                    <a:p>
                      <a:r>
                        <a:rPr lang="en-US" sz="2400" err="1"/>
                        <a:t>hornear</a:t>
                      </a:r>
                      <a:endParaRPr lang="en-US" sz="2400"/>
                    </a:p>
                  </a:txBody>
                  <a:tcPr marL="100014" marR="100014" marT="50007" marB="50007"/>
                </a:tc>
                <a:tc>
                  <a:txBody>
                    <a:bodyPr/>
                    <a:lstStyle/>
                    <a:p>
                      <a:r>
                        <a:rPr lang="en-US" sz="2400"/>
                        <a:t>to bake</a:t>
                      </a:r>
                    </a:p>
                  </a:txBody>
                  <a:tcPr marL="100014" marR="100014" marT="50007" marB="50007"/>
                </a:tc>
                <a:extLst>
                  <a:ext uri="{0D108BD9-81ED-4DB2-BD59-A6C34878D82A}">
                    <a16:rowId xmlns:a16="http://schemas.microsoft.com/office/drawing/2014/main" val="3956426903"/>
                  </a:ext>
                </a:extLst>
              </a:tr>
              <a:tr h="515711">
                <a:tc>
                  <a:txBody>
                    <a:bodyPr/>
                    <a:lstStyle/>
                    <a:p>
                      <a:r>
                        <a:rPr lang="en-US" sz="2400" err="1"/>
                        <a:t>asar</a:t>
                      </a:r>
                      <a:endParaRPr lang="en-US" sz="2400"/>
                    </a:p>
                  </a:txBody>
                  <a:tcPr marL="100014" marR="100014" marT="50007" marB="50007"/>
                </a:tc>
                <a:tc>
                  <a:txBody>
                    <a:bodyPr/>
                    <a:lstStyle/>
                    <a:p>
                      <a:r>
                        <a:rPr lang="en-US" sz="2400"/>
                        <a:t>to grill</a:t>
                      </a:r>
                    </a:p>
                  </a:txBody>
                  <a:tcPr marL="100014" marR="100014" marT="50007" marB="50007"/>
                </a:tc>
                <a:extLst>
                  <a:ext uri="{0D108BD9-81ED-4DB2-BD59-A6C34878D82A}">
                    <a16:rowId xmlns:a16="http://schemas.microsoft.com/office/drawing/2014/main" val="418911293"/>
                  </a:ext>
                </a:extLst>
              </a:tr>
              <a:tr h="515711">
                <a:tc>
                  <a:txBody>
                    <a:bodyPr/>
                    <a:lstStyle/>
                    <a:p>
                      <a:r>
                        <a:rPr lang="en-US" sz="2400" dirty="0" err="1"/>
                        <a:t>lavar</a:t>
                      </a:r>
                      <a:r>
                        <a:rPr lang="en-US" sz="2400" dirty="0"/>
                        <a:t> la </a:t>
                      </a:r>
                      <a:r>
                        <a:rPr lang="en-US" sz="2400" dirty="0" err="1"/>
                        <a:t>ropa</a:t>
                      </a:r>
                      <a:endParaRPr lang="en-US" sz="2400" dirty="0"/>
                    </a:p>
                  </a:txBody>
                  <a:tcPr marL="100014" marR="100014" marT="50007" marB="50007"/>
                </a:tc>
                <a:tc>
                  <a:txBody>
                    <a:bodyPr/>
                    <a:lstStyle/>
                    <a:p>
                      <a:r>
                        <a:rPr lang="en-US" sz="2400"/>
                        <a:t>to wash clothes</a:t>
                      </a:r>
                    </a:p>
                  </a:txBody>
                  <a:tcPr marL="100014" marR="100014" marT="50007" marB="50007"/>
                </a:tc>
                <a:extLst>
                  <a:ext uri="{0D108BD9-81ED-4DB2-BD59-A6C34878D82A}">
                    <a16:rowId xmlns:a16="http://schemas.microsoft.com/office/drawing/2014/main" val="638307526"/>
                  </a:ext>
                </a:extLst>
              </a:tr>
              <a:tr h="515711">
                <a:tc>
                  <a:txBody>
                    <a:bodyPr/>
                    <a:lstStyle/>
                    <a:p>
                      <a:r>
                        <a:rPr lang="en-US" sz="2400" dirty="0" err="1"/>
                        <a:t>lavar</a:t>
                      </a:r>
                      <a:r>
                        <a:rPr lang="en-US" sz="2400" dirty="0"/>
                        <a:t> </a:t>
                      </a:r>
                      <a:r>
                        <a:rPr lang="en-US" sz="2400" dirty="0" err="1"/>
                        <a:t>los</a:t>
                      </a:r>
                      <a:r>
                        <a:rPr lang="en-US" sz="2400" dirty="0"/>
                        <a:t> </a:t>
                      </a:r>
                      <a:r>
                        <a:rPr lang="en-US" sz="2400" dirty="0" err="1"/>
                        <a:t>platos</a:t>
                      </a:r>
                      <a:endParaRPr lang="en-US" sz="2400" dirty="0"/>
                    </a:p>
                  </a:txBody>
                  <a:tcPr marL="100014" marR="100014" marT="50007" marB="50007"/>
                </a:tc>
                <a:tc>
                  <a:txBody>
                    <a:bodyPr/>
                    <a:lstStyle/>
                    <a:p>
                      <a:r>
                        <a:rPr lang="en-US" sz="2400" dirty="0"/>
                        <a:t>to wash dishes</a:t>
                      </a:r>
                    </a:p>
                  </a:txBody>
                  <a:tcPr marL="100014" marR="100014" marT="50007" marB="50007"/>
                </a:tc>
                <a:extLst>
                  <a:ext uri="{0D108BD9-81ED-4DB2-BD59-A6C34878D82A}">
                    <a16:rowId xmlns:a16="http://schemas.microsoft.com/office/drawing/2014/main" val="4169640381"/>
                  </a:ext>
                </a:extLst>
              </a:tr>
              <a:tr h="515711">
                <a:tc>
                  <a:txBody>
                    <a:bodyPr/>
                    <a:lstStyle/>
                    <a:p>
                      <a:r>
                        <a:rPr lang="en-US" sz="2400" err="1"/>
                        <a:t>cortar</a:t>
                      </a:r>
                      <a:r>
                        <a:rPr lang="en-US" sz="2400"/>
                        <a:t> </a:t>
                      </a:r>
                      <a:r>
                        <a:rPr lang="en-US" sz="2400" err="1"/>
                        <a:t>el</a:t>
                      </a:r>
                      <a:r>
                        <a:rPr lang="en-US" sz="2400"/>
                        <a:t> </a:t>
                      </a:r>
                      <a:r>
                        <a:rPr lang="en-US" sz="2400" err="1"/>
                        <a:t>césped</a:t>
                      </a:r>
                      <a:r>
                        <a:rPr lang="en-US" sz="2400"/>
                        <a:t>/</a:t>
                      </a:r>
                      <a:r>
                        <a:rPr lang="en-US" sz="2400" err="1"/>
                        <a:t>el</a:t>
                      </a:r>
                      <a:r>
                        <a:rPr lang="en-US" sz="2400"/>
                        <a:t> </a:t>
                      </a:r>
                      <a:r>
                        <a:rPr lang="en-US" sz="2400" err="1"/>
                        <a:t>pasto</a:t>
                      </a:r>
                      <a:endParaRPr lang="en-US" sz="2400"/>
                    </a:p>
                  </a:txBody>
                  <a:tcPr marL="100014" marR="100014" marT="50007" marB="50007"/>
                </a:tc>
                <a:tc>
                  <a:txBody>
                    <a:bodyPr/>
                    <a:lstStyle/>
                    <a:p>
                      <a:r>
                        <a:rPr lang="en-US" sz="2400"/>
                        <a:t>to cut the grass</a:t>
                      </a:r>
                    </a:p>
                  </a:txBody>
                  <a:tcPr marL="100014" marR="100014" marT="50007" marB="50007"/>
                </a:tc>
                <a:extLst>
                  <a:ext uri="{0D108BD9-81ED-4DB2-BD59-A6C34878D82A}">
                    <a16:rowId xmlns:a16="http://schemas.microsoft.com/office/drawing/2014/main" val="2209398855"/>
                  </a:ext>
                </a:extLst>
              </a:tr>
              <a:tr h="515711">
                <a:tc>
                  <a:txBody>
                    <a:bodyPr/>
                    <a:lstStyle/>
                    <a:p>
                      <a:r>
                        <a:rPr lang="en-US" sz="2400"/>
                        <a:t>plantar las flores</a:t>
                      </a:r>
                    </a:p>
                  </a:txBody>
                  <a:tcPr marL="100014" marR="100014" marT="50007" marB="50007"/>
                </a:tc>
                <a:tc>
                  <a:txBody>
                    <a:bodyPr/>
                    <a:lstStyle/>
                    <a:p>
                      <a:r>
                        <a:rPr lang="en-US" sz="2400" dirty="0"/>
                        <a:t>to plant flowers</a:t>
                      </a:r>
                    </a:p>
                  </a:txBody>
                  <a:tcPr marL="100014" marR="100014" marT="50007" marB="50007"/>
                </a:tc>
                <a:extLst>
                  <a:ext uri="{0D108BD9-81ED-4DB2-BD59-A6C34878D82A}">
                    <a16:rowId xmlns:a16="http://schemas.microsoft.com/office/drawing/2014/main" val="2502232927"/>
                  </a:ext>
                </a:extLst>
              </a:tr>
              <a:tr h="515711">
                <a:tc>
                  <a:txBody>
                    <a:bodyPr/>
                    <a:lstStyle/>
                    <a:p>
                      <a:r>
                        <a:rPr lang="en-US" sz="2400" err="1"/>
                        <a:t>palear</a:t>
                      </a:r>
                      <a:r>
                        <a:rPr lang="en-US" sz="2400"/>
                        <a:t> la </a:t>
                      </a:r>
                      <a:r>
                        <a:rPr lang="en-US" sz="2400" err="1"/>
                        <a:t>nieve</a:t>
                      </a:r>
                      <a:endParaRPr lang="en-US" sz="2400"/>
                    </a:p>
                  </a:txBody>
                  <a:tcPr marL="100014" marR="100014" marT="50007" marB="50007"/>
                </a:tc>
                <a:tc>
                  <a:txBody>
                    <a:bodyPr/>
                    <a:lstStyle/>
                    <a:p>
                      <a:r>
                        <a:rPr lang="en-US" sz="2400" dirty="0"/>
                        <a:t>to shovel snow</a:t>
                      </a:r>
                    </a:p>
                  </a:txBody>
                  <a:tcPr marL="100014" marR="100014" marT="50007" marB="50007"/>
                </a:tc>
                <a:extLst>
                  <a:ext uri="{0D108BD9-81ED-4DB2-BD59-A6C34878D82A}">
                    <a16:rowId xmlns:a16="http://schemas.microsoft.com/office/drawing/2014/main" val="3218937408"/>
                  </a:ext>
                </a:extLst>
              </a:tr>
              <a:tr h="515711">
                <a:tc>
                  <a:txBody>
                    <a:bodyPr/>
                    <a:lstStyle/>
                    <a:p>
                      <a:r>
                        <a:rPr lang="en-US" sz="2400" err="1"/>
                        <a:t>coser</a:t>
                      </a:r>
                      <a:endParaRPr lang="en-US" sz="2400"/>
                    </a:p>
                  </a:txBody>
                  <a:tcPr marL="100014" marR="100014" marT="50007" marB="50007"/>
                </a:tc>
                <a:tc>
                  <a:txBody>
                    <a:bodyPr/>
                    <a:lstStyle/>
                    <a:p>
                      <a:r>
                        <a:rPr lang="en-US" sz="2400" dirty="0"/>
                        <a:t>to knit, to sew</a:t>
                      </a:r>
                    </a:p>
                  </a:txBody>
                  <a:tcPr marL="100014" marR="100014" marT="50007" marB="50007"/>
                </a:tc>
                <a:extLst>
                  <a:ext uri="{0D108BD9-81ED-4DB2-BD59-A6C34878D82A}">
                    <a16:rowId xmlns:a16="http://schemas.microsoft.com/office/drawing/2014/main" val="3059365010"/>
                  </a:ext>
                </a:extLst>
              </a:tr>
              <a:tr h="515711">
                <a:tc>
                  <a:txBody>
                    <a:bodyPr/>
                    <a:lstStyle/>
                    <a:p>
                      <a:r>
                        <a:rPr lang="en-US" sz="2400" err="1"/>
                        <a:t>reparar</a:t>
                      </a:r>
                      <a:r>
                        <a:rPr lang="en-US" sz="2400"/>
                        <a:t> </a:t>
                      </a:r>
                      <a:r>
                        <a:rPr lang="en-US" sz="2400" err="1"/>
                        <a:t>cosas</a:t>
                      </a:r>
                      <a:endParaRPr lang="en-US" sz="2400"/>
                    </a:p>
                  </a:txBody>
                  <a:tcPr marL="100014" marR="100014" marT="50007" marB="50007"/>
                </a:tc>
                <a:tc>
                  <a:txBody>
                    <a:bodyPr/>
                    <a:lstStyle/>
                    <a:p>
                      <a:r>
                        <a:rPr lang="en-US" sz="2400" dirty="0"/>
                        <a:t>to repair things</a:t>
                      </a:r>
                    </a:p>
                  </a:txBody>
                  <a:tcPr marL="100014" marR="100014" marT="50007" marB="50007"/>
                </a:tc>
                <a:extLst>
                  <a:ext uri="{0D108BD9-81ED-4DB2-BD59-A6C34878D82A}">
                    <a16:rowId xmlns:a16="http://schemas.microsoft.com/office/drawing/2014/main" val="979067625"/>
                  </a:ext>
                </a:extLst>
              </a:tr>
            </a:tbl>
          </a:graphicData>
        </a:graphic>
      </p:graphicFrame>
      <p:pic>
        <p:nvPicPr>
          <p:cNvPr id="11" name="Picture 10" descr="A laundry basket and a bottle of liquid&#10;&#10;Description automatically generated">
            <a:extLst>
              <a:ext uri="{FF2B5EF4-FFF2-40B4-BE49-F238E27FC236}">
                <a16:creationId xmlns:a16="http://schemas.microsoft.com/office/drawing/2014/main" id="{CC3AAEDE-020D-90A1-ADBF-47F68A8819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79852" y="2667001"/>
            <a:ext cx="1861947" cy="1181086"/>
          </a:xfrm>
          <a:prstGeom prst="rect">
            <a:avLst/>
          </a:prstGeom>
        </p:spPr>
      </p:pic>
      <p:pic>
        <p:nvPicPr>
          <p:cNvPr id="15" name="Picture 14" descr="A stack of plates and a cup of coffee&#10;&#10;Description automatically generated">
            <a:extLst>
              <a:ext uri="{FF2B5EF4-FFF2-40B4-BE49-F238E27FC236}">
                <a16:creationId xmlns:a16="http://schemas.microsoft.com/office/drawing/2014/main" id="{8B6F1079-3C7B-174F-C5E6-D990DA9F161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98192" y="4218012"/>
            <a:ext cx="1387407" cy="1404446"/>
          </a:xfrm>
          <a:prstGeom prst="rect">
            <a:avLst/>
          </a:prstGeom>
        </p:spPr>
      </p:pic>
      <p:pic>
        <p:nvPicPr>
          <p:cNvPr id="18" name="Picture 17" descr="A green shovel with a wooden handle&#10;&#10;Description automatically generated">
            <a:extLst>
              <a:ext uri="{FF2B5EF4-FFF2-40B4-BE49-F238E27FC236}">
                <a16:creationId xmlns:a16="http://schemas.microsoft.com/office/drawing/2014/main" id="{21BED7C3-EC37-E4B8-389F-C95C031D6C6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798908" y="4774339"/>
            <a:ext cx="1272699" cy="1501710"/>
          </a:xfrm>
          <a:prstGeom prst="rect">
            <a:avLst/>
          </a:prstGeom>
        </p:spPr>
      </p:pic>
      <p:pic>
        <p:nvPicPr>
          <p:cNvPr id="23" name="Picture 22" descr="A green ball of yarn with needles&#10;&#10;Description automatically generated">
            <a:extLst>
              <a:ext uri="{FF2B5EF4-FFF2-40B4-BE49-F238E27FC236}">
                <a16:creationId xmlns:a16="http://schemas.microsoft.com/office/drawing/2014/main" id="{8C135471-B30F-BF74-6FA1-DC8FB52B3F85}"/>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816197" y="5560157"/>
            <a:ext cx="1337058" cy="1159480"/>
          </a:xfrm>
          <a:prstGeom prst="rect">
            <a:avLst/>
          </a:prstGeom>
        </p:spPr>
      </p:pic>
      <p:pic>
        <p:nvPicPr>
          <p:cNvPr id="25" name="Picture 24" descr="A red round grill with sausages and hot dogs&#10;&#10;Description automatically generated">
            <a:extLst>
              <a:ext uri="{FF2B5EF4-FFF2-40B4-BE49-F238E27FC236}">
                <a16:creationId xmlns:a16="http://schemas.microsoft.com/office/drawing/2014/main" id="{37AFA574-A5E1-9BEA-8985-0F820B50583C}"/>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2807026" y="3959494"/>
            <a:ext cx="809002" cy="1600663"/>
          </a:xfrm>
          <a:prstGeom prst="rect">
            <a:avLst/>
          </a:prstGeom>
        </p:spPr>
      </p:pic>
    </p:spTree>
    <p:extLst>
      <p:ext uri="{BB962C8B-B14F-4D97-AF65-F5344CB8AC3E}">
        <p14:creationId xmlns:p14="http://schemas.microsoft.com/office/powerpoint/2010/main" val="225122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00E9-3FF3-CECD-A79E-84A2A7655D4B}"/>
              </a:ext>
            </a:extLst>
          </p:cNvPr>
          <p:cNvSpPr>
            <a:spLocks noGrp="1"/>
          </p:cNvSpPr>
          <p:nvPr>
            <p:ph type="title"/>
          </p:nvPr>
        </p:nvSpPr>
        <p:spPr>
          <a:xfrm>
            <a:off x="1371600" y="685800"/>
            <a:ext cx="9601200" cy="1188720"/>
          </a:xfrm>
        </p:spPr>
        <p:txBody>
          <a:bodyPr>
            <a:normAutofit/>
          </a:bodyPr>
          <a:lstStyle/>
          <a:p>
            <a:r>
              <a:rPr lang="en-US" sz="5400" b="1" dirty="0"/>
              <a:t>Los </a:t>
            </a:r>
            <a:r>
              <a:rPr lang="en-US" sz="5400" b="1" dirty="0" err="1"/>
              <a:t>quehaceres</a:t>
            </a:r>
            <a:endParaRPr lang="en-US" sz="5400" b="1" dirty="0"/>
          </a:p>
        </p:txBody>
      </p:sp>
      <p:sp>
        <p:nvSpPr>
          <p:cNvPr id="3" name="Content Placeholder 2">
            <a:extLst>
              <a:ext uri="{FF2B5EF4-FFF2-40B4-BE49-F238E27FC236}">
                <a16:creationId xmlns:a16="http://schemas.microsoft.com/office/drawing/2014/main" id="{EDE96840-E387-541A-23CA-441176140FAD}"/>
              </a:ext>
            </a:extLst>
          </p:cNvPr>
          <p:cNvSpPr>
            <a:spLocks noGrp="1"/>
          </p:cNvSpPr>
          <p:nvPr>
            <p:ph sz="half" idx="1"/>
          </p:nvPr>
        </p:nvSpPr>
        <p:spPr>
          <a:xfrm>
            <a:off x="868680" y="2537461"/>
            <a:ext cx="5303520" cy="4114800"/>
          </a:xfrm>
        </p:spPr>
        <p:txBody>
          <a:bodyPr>
            <a:normAutofit/>
          </a:bodyPr>
          <a:lstStyle/>
          <a:p>
            <a:pPr>
              <a:lnSpc>
                <a:spcPct val="150000"/>
              </a:lnSpc>
            </a:pPr>
            <a:r>
              <a:rPr lang="en-US" sz="2400" b="1" dirty="0"/>
              <a:t>¿</a:t>
            </a:r>
            <a:r>
              <a:rPr lang="en-US" sz="2400" b="1" dirty="0" err="1"/>
              <a:t>Te</a:t>
            </a:r>
            <a:r>
              <a:rPr lang="en-US" sz="2400" b="1" dirty="0"/>
              <a:t> </a:t>
            </a:r>
            <a:r>
              <a:rPr lang="en-US" sz="2400" b="1" dirty="0" err="1"/>
              <a:t>gusta</a:t>
            </a:r>
            <a:r>
              <a:rPr lang="en-US" sz="2400" b="1" dirty="0"/>
              <a:t> </a:t>
            </a:r>
            <a:r>
              <a:rPr lang="en-US" sz="2400" b="1" dirty="0" err="1"/>
              <a:t>cocinar</a:t>
            </a:r>
            <a:r>
              <a:rPr lang="en-US" sz="2400" b="1" dirty="0"/>
              <a:t>?</a:t>
            </a:r>
          </a:p>
          <a:p>
            <a:pPr>
              <a:lnSpc>
                <a:spcPct val="150000"/>
              </a:lnSpc>
            </a:pPr>
            <a:r>
              <a:rPr lang="en-US" sz="2400" b="1" dirty="0"/>
              <a:t>¿</a:t>
            </a:r>
            <a:r>
              <a:rPr lang="en-US" sz="2400" b="1" dirty="0" err="1"/>
              <a:t>Qué</a:t>
            </a:r>
            <a:r>
              <a:rPr lang="en-US" sz="2400" b="1" dirty="0"/>
              <a:t> </a:t>
            </a:r>
            <a:r>
              <a:rPr lang="en-US" sz="2400" b="1" dirty="0" err="1"/>
              <a:t>te</a:t>
            </a:r>
            <a:r>
              <a:rPr lang="en-US" sz="2400" b="1" dirty="0"/>
              <a:t> </a:t>
            </a:r>
            <a:r>
              <a:rPr lang="en-US" sz="2400" b="1" dirty="0" err="1"/>
              <a:t>gusta</a:t>
            </a:r>
            <a:r>
              <a:rPr lang="en-US" sz="2400" b="1" dirty="0"/>
              <a:t> </a:t>
            </a:r>
            <a:r>
              <a:rPr lang="en-US" sz="2400" b="1" dirty="0" err="1"/>
              <a:t>cocinar</a:t>
            </a:r>
            <a:r>
              <a:rPr lang="en-US" sz="2400" b="1" dirty="0"/>
              <a:t>?</a:t>
            </a:r>
          </a:p>
          <a:p>
            <a:pPr>
              <a:lnSpc>
                <a:spcPct val="150000"/>
              </a:lnSpc>
            </a:pPr>
            <a:r>
              <a:rPr lang="en-US" sz="2400" b="1" dirty="0"/>
              <a:t>¿</a:t>
            </a:r>
            <a:r>
              <a:rPr lang="en-US" sz="2400" b="1" dirty="0" err="1"/>
              <a:t>Cuáles</a:t>
            </a:r>
            <a:r>
              <a:rPr lang="en-US" sz="2400" b="1" dirty="0"/>
              <a:t> </a:t>
            </a:r>
            <a:r>
              <a:rPr lang="en-US" sz="2400" b="1" dirty="0" err="1"/>
              <a:t>quehaceres</a:t>
            </a:r>
            <a:r>
              <a:rPr lang="en-US" sz="2400" b="1" dirty="0"/>
              <a:t> </a:t>
            </a:r>
            <a:r>
              <a:rPr lang="en-US" sz="2400" b="1" dirty="0" err="1"/>
              <a:t>haces</a:t>
            </a:r>
            <a:r>
              <a:rPr lang="en-US" sz="2400" b="1" dirty="0"/>
              <a:t>?</a:t>
            </a:r>
          </a:p>
          <a:p>
            <a:pPr>
              <a:lnSpc>
                <a:spcPct val="150000"/>
              </a:lnSpc>
            </a:pPr>
            <a:r>
              <a:rPr lang="en-US" sz="2400" b="1" dirty="0"/>
              <a:t>¿</a:t>
            </a:r>
            <a:r>
              <a:rPr lang="en-US" sz="2400" b="1" dirty="0" err="1"/>
              <a:t>Cuáles</a:t>
            </a:r>
            <a:r>
              <a:rPr lang="en-US" sz="2400" b="1" dirty="0"/>
              <a:t> </a:t>
            </a:r>
            <a:r>
              <a:rPr lang="en-US" sz="2400" b="1" dirty="0" err="1"/>
              <a:t>quehaceres</a:t>
            </a:r>
            <a:r>
              <a:rPr lang="en-US" sz="2400" b="1" dirty="0"/>
              <a:t> </a:t>
            </a:r>
            <a:r>
              <a:rPr lang="en-US" sz="2400" b="1" dirty="0" err="1"/>
              <a:t>te</a:t>
            </a:r>
            <a:r>
              <a:rPr lang="en-US" sz="2400" b="1" dirty="0"/>
              <a:t> </a:t>
            </a:r>
            <a:r>
              <a:rPr lang="en-US" sz="2400" b="1" dirty="0" err="1"/>
              <a:t>gusta</a:t>
            </a:r>
            <a:r>
              <a:rPr lang="en-US" sz="2400" b="1" dirty="0"/>
              <a:t> </a:t>
            </a:r>
            <a:r>
              <a:rPr lang="en-US" sz="2400" b="1" dirty="0" err="1"/>
              <a:t>hacer</a:t>
            </a:r>
            <a:r>
              <a:rPr lang="en-US" sz="2400" b="1" dirty="0"/>
              <a:t>?</a:t>
            </a:r>
          </a:p>
          <a:p>
            <a:pPr>
              <a:lnSpc>
                <a:spcPct val="150000"/>
              </a:lnSpc>
            </a:pPr>
            <a:r>
              <a:rPr lang="en-US" sz="2400" b="1" dirty="0"/>
              <a:t>¿</a:t>
            </a:r>
            <a:r>
              <a:rPr lang="en-US" sz="2400" b="1" dirty="0" err="1"/>
              <a:t>Qué</a:t>
            </a:r>
            <a:r>
              <a:rPr lang="en-US" sz="2400" b="1" dirty="0"/>
              <a:t> </a:t>
            </a:r>
            <a:r>
              <a:rPr lang="en-US" sz="2400" b="1" dirty="0" err="1"/>
              <a:t>haces</a:t>
            </a:r>
            <a:r>
              <a:rPr lang="en-US" sz="2400" b="1" dirty="0"/>
              <a:t> </a:t>
            </a:r>
            <a:r>
              <a:rPr lang="en-US" sz="2400" b="1" dirty="0" err="1"/>
              <a:t>en</a:t>
            </a:r>
            <a:r>
              <a:rPr lang="en-US" sz="2400" b="1" dirty="0"/>
              <a:t> </a:t>
            </a:r>
            <a:r>
              <a:rPr lang="en-US" sz="2400" b="1" dirty="0" err="1"/>
              <a:t>tu</a:t>
            </a:r>
            <a:r>
              <a:rPr lang="en-US" sz="2400" b="1" dirty="0"/>
              <a:t> </a:t>
            </a:r>
            <a:r>
              <a:rPr lang="en-US" sz="2400" b="1" dirty="0" err="1"/>
              <a:t>jardín</a:t>
            </a:r>
            <a:r>
              <a:rPr lang="en-US" sz="2400" b="1" dirty="0"/>
              <a:t>?</a:t>
            </a:r>
          </a:p>
        </p:txBody>
      </p:sp>
      <p:sp>
        <p:nvSpPr>
          <p:cNvPr id="4" name="Content Placeholder 3">
            <a:extLst>
              <a:ext uri="{FF2B5EF4-FFF2-40B4-BE49-F238E27FC236}">
                <a16:creationId xmlns:a16="http://schemas.microsoft.com/office/drawing/2014/main" id="{7DC129CB-9866-024A-3E4A-D4612F1DFCE5}"/>
              </a:ext>
            </a:extLst>
          </p:cNvPr>
          <p:cNvSpPr>
            <a:spLocks noGrp="1"/>
          </p:cNvSpPr>
          <p:nvPr>
            <p:ph sz="half" idx="2"/>
          </p:nvPr>
        </p:nvSpPr>
        <p:spPr>
          <a:xfrm>
            <a:off x="6172200" y="2537461"/>
            <a:ext cx="5600700" cy="4114800"/>
          </a:xfrm>
        </p:spPr>
        <p:txBody>
          <a:bodyPr>
            <a:normAutofit/>
          </a:bodyPr>
          <a:lstStyle/>
          <a:p>
            <a:pPr>
              <a:lnSpc>
                <a:spcPct val="150000"/>
              </a:lnSpc>
            </a:pPr>
            <a:r>
              <a:rPr lang="en-US" sz="2400" dirty="0" err="1"/>
              <a:t>Sí</a:t>
            </a:r>
            <a:r>
              <a:rPr lang="en-US" sz="2400" dirty="0"/>
              <a:t> me </a:t>
            </a:r>
            <a:r>
              <a:rPr lang="en-US" sz="2400" dirty="0" err="1"/>
              <a:t>gusta</a:t>
            </a:r>
            <a:r>
              <a:rPr lang="en-US" sz="2400" dirty="0"/>
              <a:t> </a:t>
            </a:r>
            <a:r>
              <a:rPr lang="en-US" sz="2400" dirty="0" err="1"/>
              <a:t>cocinar</a:t>
            </a:r>
            <a:r>
              <a:rPr lang="en-US" sz="2400" dirty="0"/>
              <a:t>.</a:t>
            </a:r>
          </a:p>
          <a:p>
            <a:pPr>
              <a:lnSpc>
                <a:spcPct val="150000"/>
              </a:lnSpc>
            </a:pPr>
            <a:r>
              <a:rPr lang="en-US" sz="2400" dirty="0"/>
              <a:t>Me </a:t>
            </a:r>
            <a:r>
              <a:rPr lang="en-US" sz="2400" dirty="0" err="1"/>
              <a:t>gusta</a:t>
            </a:r>
            <a:r>
              <a:rPr lang="en-US" sz="2400" dirty="0"/>
              <a:t> </a:t>
            </a:r>
            <a:r>
              <a:rPr lang="en-US" sz="2400" dirty="0" err="1"/>
              <a:t>cocinar</a:t>
            </a:r>
            <a:r>
              <a:rPr lang="en-US" sz="2400" dirty="0"/>
              <a:t> comida </a:t>
            </a:r>
            <a:r>
              <a:rPr lang="en-US" sz="2400" dirty="0" err="1"/>
              <a:t>mexicana</a:t>
            </a:r>
            <a:r>
              <a:rPr lang="en-US" sz="2400" dirty="0"/>
              <a:t>.</a:t>
            </a:r>
          </a:p>
          <a:p>
            <a:pPr>
              <a:lnSpc>
                <a:spcPct val="150000"/>
              </a:lnSpc>
            </a:pPr>
            <a:r>
              <a:rPr lang="en-US" sz="2400" dirty="0" err="1"/>
              <a:t>Yo</a:t>
            </a:r>
            <a:r>
              <a:rPr lang="en-US" sz="2400" dirty="0"/>
              <a:t> </a:t>
            </a:r>
            <a:r>
              <a:rPr lang="en-US" sz="2400" dirty="0" err="1"/>
              <a:t>lavo</a:t>
            </a:r>
            <a:r>
              <a:rPr lang="en-US" sz="2400" dirty="0"/>
              <a:t> la </a:t>
            </a:r>
            <a:r>
              <a:rPr lang="en-US" sz="2400" dirty="0" err="1"/>
              <a:t>ropa</a:t>
            </a:r>
            <a:r>
              <a:rPr lang="en-US" sz="2400" dirty="0"/>
              <a:t>, </a:t>
            </a:r>
            <a:r>
              <a:rPr lang="en-US" sz="2400" dirty="0" err="1"/>
              <a:t>limpio</a:t>
            </a:r>
            <a:r>
              <a:rPr lang="en-US" sz="2400" dirty="0"/>
              <a:t> la casa y </a:t>
            </a:r>
            <a:r>
              <a:rPr lang="en-US" sz="2400" dirty="0" err="1"/>
              <a:t>cocino</a:t>
            </a:r>
            <a:r>
              <a:rPr lang="en-US" sz="2400" dirty="0"/>
              <a:t>.</a:t>
            </a:r>
          </a:p>
          <a:p>
            <a:pPr>
              <a:lnSpc>
                <a:spcPct val="150000"/>
              </a:lnSpc>
            </a:pPr>
            <a:r>
              <a:rPr lang="en-US" sz="2400" dirty="0"/>
              <a:t>Me </a:t>
            </a:r>
            <a:r>
              <a:rPr lang="en-US" sz="2400" dirty="0" err="1"/>
              <a:t>gusta</a:t>
            </a:r>
            <a:r>
              <a:rPr lang="en-US" sz="2400" dirty="0"/>
              <a:t> </a:t>
            </a:r>
            <a:r>
              <a:rPr lang="en-US" sz="2400" dirty="0" err="1"/>
              <a:t>cocinar</a:t>
            </a:r>
            <a:r>
              <a:rPr lang="en-US" sz="2400" dirty="0"/>
              <a:t> y </a:t>
            </a:r>
            <a:r>
              <a:rPr lang="en-US" sz="2400" dirty="0" err="1"/>
              <a:t>organizar</a:t>
            </a:r>
            <a:r>
              <a:rPr lang="en-US" sz="2400" dirty="0"/>
              <a:t> la </a:t>
            </a:r>
            <a:r>
              <a:rPr lang="en-US" sz="2400" dirty="0" err="1"/>
              <a:t>ropa</a:t>
            </a:r>
            <a:r>
              <a:rPr lang="en-US" sz="2400" dirty="0"/>
              <a:t>.</a:t>
            </a:r>
          </a:p>
          <a:p>
            <a:pPr>
              <a:lnSpc>
                <a:spcPct val="150000"/>
              </a:lnSpc>
            </a:pPr>
            <a:r>
              <a:rPr lang="en-US" sz="2400" dirty="0"/>
              <a:t>Me </a:t>
            </a:r>
            <a:r>
              <a:rPr lang="en-US" sz="2400" dirty="0" err="1"/>
              <a:t>gusta</a:t>
            </a:r>
            <a:r>
              <a:rPr lang="en-US" sz="2400" dirty="0"/>
              <a:t> plantar flores. </a:t>
            </a:r>
            <a:r>
              <a:rPr lang="en-US" sz="2400" dirty="0" err="1"/>
              <a:t>Yo</a:t>
            </a:r>
            <a:r>
              <a:rPr lang="en-US" sz="2400" dirty="0"/>
              <a:t> no </a:t>
            </a:r>
            <a:r>
              <a:rPr lang="en-US" sz="2400" dirty="0" err="1"/>
              <a:t>corto</a:t>
            </a:r>
            <a:r>
              <a:rPr lang="en-US" sz="2400" dirty="0"/>
              <a:t> </a:t>
            </a:r>
            <a:r>
              <a:rPr lang="en-US" sz="2400" dirty="0" err="1"/>
              <a:t>el</a:t>
            </a:r>
            <a:r>
              <a:rPr lang="en-US" sz="2400" dirty="0"/>
              <a:t> </a:t>
            </a:r>
            <a:r>
              <a:rPr lang="en-US" sz="2400" dirty="0" err="1"/>
              <a:t>pasto</a:t>
            </a:r>
            <a:r>
              <a:rPr lang="en-US" sz="2400" dirty="0"/>
              <a:t>, lo </a:t>
            </a:r>
            <a:r>
              <a:rPr lang="en-US" sz="2400" dirty="0" err="1"/>
              <a:t>corta</a:t>
            </a:r>
            <a:r>
              <a:rPr lang="en-US" sz="2400" dirty="0"/>
              <a:t> mi </a:t>
            </a:r>
            <a:r>
              <a:rPr lang="en-US" sz="2400" dirty="0" err="1"/>
              <a:t>esposo</a:t>
            </a:r>
            <a:r>
              <a:rPr lang="en-US" sz="2400" dirty="0"/>
              <a:t>.</a:t>
            </a:r>
          </a:p>
        </p:txBody>
      </p:sp>
      <p:pic>
        <p:nvPicPr>
          <p:cNvPr id="9" name="Picture 8" descr="A group of people cleaning&#10;&#10;Description automatically generated">
            <a:extLst>
              <a:ext uri="{FF2B5EF4-FFF2-40B4-BE49-F238E27FC236}">
                <a16:creationId xmlns:a16="http://schemas.microsoft.com/office/drawing/2014/main" id="{804A53ED-D2C1-C09D-D4C4-A2CFA012DA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40980" y="156753"/>
            <a:ext cx="3131820" cy="2311132"/>
          </a:xfrm>
          <a:prstGeom prst="rect">
            <a:avLst/>
          </a:prstGeom>
        </p:spPr>
      </p:pic>
    </p:spTree>
    <p:extLst>
      <p:ext uri="{BB962C8B-B14F-4D97-AF65-F5344CB8AC3E}">
        <p14:creationId xmlns:p14="http://schemas.microsoft.com/office/powerpoint/2010/main" val="318241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00E9-3FF3-CECD-A79E-84A2A7655D4B}"/>
              </a:ext>
            </a:extLst>
          </p:cNvPr>
          <p:cNvSpPr>
            <a:spLocks noGrp="1"/>
          </p:cNvSpPr>
          <p:nvPr>
            <p:ph type="title"/>
          </p:nvPr>
        </p:nvSpPr>
        <p:spPr>
          <a:xfrm>
            <a:off x="1371600" y="685800"/>
            <a:ext cx="10378438" cy="1188720"/>
          </a:xfrm>
          <a:solidFill>
            <a:schemeClr val="accent1">
              <a:lumMod val="60000"/>
              <a:lumOff val="40000"/>
            </a:schemeClr>
          </a:solidFill>
          <a:ln w="57150">
            <a:solidFill>
              <a:schemeClr val="accent1">
                <a:lumMod val="50000"/>
              </a:schemeClr>
            </a:solidFill>
          </a:ln>
        </p:spPr>
        <p:txBody>
          <a:bodyPr>
            <a:normAutofit/>
          </a:bodyPr>
          <a:lstStyle/>
          <a:p>
            <a:r>
              <a:rPr lang="en-US" sz="5400" b="1" dirty="0" err="1"/>
              <a:t>Yo</a:t>
            </a:r>
            <a:r>
              <a:rPr lang="en-US" sz="5400" b="1" dirty="0"/>
              <a:t> </a:t>
            </a:r>
            <a:r>
              <a:rPr lang="en-US" sz="5400" b="1" dirty="0" err="1"/>
              <a:t>también</a:t>
            </a:r>
            <a:r>
              <a:rPr lang="en-US" sz="5400" b="1" dirty="0"/>
              <a:t>…</a:t>
            </a:r>
          </a:p>
        </p:txBody>
      </p:sp>
      <p:sp>
        <p:nvSpPr>
          <p:cNvPr id="3" name="Content Placeholder 2">
            <a:extLst>
              <a:ext uri="{FF2B5EF4-FFF2-40B4-BE49-F238E27FC236}">
                <a16:creationId xmlns:a16="http://schemas.microsoft.com/office/drawing/2014/main" id="{EDE96840-E387-541A-23CA-441176140FAD}"/>
              </a:ext>
            </a:extLst>
          </p:cNvPr>
          <p:cNvSpPr>
            <a:spLocks noGrp="1"/>
          </p:cNvSpPr>
          <p:nvPr>
            <p:ph sz="half" idx="1"/>
          </p:nvPr>
        </p:nvSpPr>
        <p:spPr>
          <a:xfrm>
            <a:off x="1371600" y="2285998"/>
            <a:ext cx="4206240" cy="4297680"/>
          </a:xfrm>
          <a:solidFill>
            <a:schemeClr val="accent1">
              <a:lumMod val="60000"/>
              <a:lumOff val="40000"/>
            </a:schemeClr>
          </a:solidFill>
          <a:ln w="57150">
            <a:solidFill>
              <a:schemeClr val="accent1">
                <a:lumMod val="50000"/>
              </a:schemeClr>
            </a:solidFill>
          </a:ln>
        </p:spPr>
        <p:txBody>
          <a:bodyPr>
            <a:normAutofit fontScale="92500"/>
          </a:bodyPr>
          <a:lstStyle/>
          <a:p>
            <a:pPr>
              <a:lnSpc>
                <a:spcPct val="100000"/>
              </a:lnSpc>
            </a:pPr>
            <a:r>
              <a:rPr lang="en-US" sz="2400" b="1" dirty="0"/>
              <a:t>Me </a:t>
            </a:r>
            <a:r>
              <a:rPr lang="en-US" sz="2400" b="1" dirty="0" err="1"/>
              <a:t>gusta</a:t>
            </a:r>
            <a:r>
              <a:rPr lang="en-US" sz="2400" b="1" dirty="0"/>
              <a:t> mi casa.</a:t>
            </a:r>
          </a:p>
          <a:p>
            <a:pPr>
              <a:lnSpc>
                <a:spcPct val="100000"/>
              </a:lnSpc>
            </a:pPr>
            <a:r>
              <a:rPr lang="en-US" sz="2400" b="1" dirty="0" err="1"/>
              <a:t>Quiero</a:t>
            </a:r>
            <a:r>
              <a:rPr lang="en-US" sz="2400" b="1" dirty="0"/>
              <a:t> un </a:t>
            </a:r>
            <a:r>
              <a:rPr lang="en-US" sz="2400" b="1" dirty="0" err="1"/>
              <a:t>jardín</a:t>
            </a:r>
            <a:r>
              <a:rPr lang="en-US" sz="2400" b="1" dirty="0"/>
              <a:t> </a:t>
            </a:r>
            <a:r>
              <a:rPr lang="en-US" sz="2400" b="1" dirty="0" err="1"/>
              <a:t>grande</a:t>
            </a:r>
            <a:r>
              <a:rPr lang="en-US" sz="2400" b="1" dirty="0"/>
              <a:t>.</a:t>
            </a:r>
          </a:p>
          <a:p>
            <a:pPr>
              <a:lnSpc>
                <a:spcPct val="100000"/>
              </a:lnSpc>
            </a:pPr>
            <a:r>
              <a:rPr lang="en-US" sz="2400" b="1" dirty="0"/>
              <a:t>Me </a:t>
            </a:r>
            <a:r>
              <a:rPr lang="en-US" sz="2400" b="1" dirty="0" err="1"/>
              <a:t>gusta</a:t>
            </a:r>
            <a:r>
              <a:rPr lang="en-US" sz="2400" b="1" dirty="0"/>
              <a:t> mi </a:t>
            </a:r>
            <a:r>
              <a:rPr lang="en-US" sz="2400" b="1" dirty="0" err="1"/>
              <a:t>vecindario</a:t>
            </a:r>
            <a:endParaRPr lang="en-US" sz="2400" b="1" dirty="0"/>
          </a:p>
          <a:p>
            <a:pPr>
              <a:lnSpc>
                <a:spcPct val="100000"/>
              </a:lnSpc>
            </a:pPr>
            <a:r>
              <a:rPr lang="en-US" sz="2400" b="1" dirty="0" err="1"/>
              <a:t>Quiero</a:t>
            </a:r>
            <a:r>
              <a:rPr lang="en-US" sz="2400" b="1" dirty="0"/>
              <a:t> </a:t>
            </a:r>
            <a:r>
              <a:rPr lang="en-US" sz="2400" b="1" dirty="0" err="1"/>
              <a:t>más</a:t>
            </a:r>
            <a:r>
              <a:rPr lang="en-US" sz="2400" b="1" dirty="0"/>
              <a:t> </a:t>
            </a:r>
            <a:r>
              <a:rPr lang="en-US" sz="2400" b="1" dirty="0" err="1"/>
              <a:t>vecinos</a:t>
            </a:r>
            <a:endParaRPr lang="en-US" sz="2400" b="1" dirty="0"/>
          </a:p>
          <a:p>
            <a:pPr>
              <a:lnSpc>
                <a:spcPct val="100000"/>
              </a:lnSpc>
            </a:pPr>
            <a:r>
              <a:rPr lang="en-US" sz="2400" b="1" dirty="0" err="1"/>
              <a:t>Prefiero</a:t>
            </a:r>
            <a:r>
              <a:rPr lang="en-US" sz="2400" b="1" dirty="0"/>
              <a:t> </a:t>
            </a:r>
            <a:r>
              <a:rPr lang="en-US" sz="2400" b="1" dirty="0" err="1"/>
              <a:t>vivir</a:t>
            </a:r>
            <a:r>
              <a:rPr lang="en-US" sz="2400" b="1" dirty="0"/>
              <a:t> solo(a).</a:t>
            </a:r>
          </a:p>
          <a:p>
            <a:pPr>
              <a:lnSpc>
                <a:spcPct val="100000"/>
              </a:lnSpc>
            </a:pPr>
            <a:r>
              <a:rPr lang="en-US" sz="2400" b="1" dirty="0"/>
              <a:t>Me </a:t>
            </a:r>
            <a:r>
              <a:rPr lang="en-US" sz="2400" b="1" dirty="0" err="1"/>
              <a:t>encantan</a:t>
            </a:r>
            <a:r>
              <a:rPr lang="en-US" sz="2400" b="1" dirty="0"/>
              <a:t> mis </a:t>
            </a:r>
            <a:r>
              <a:rPr lang="en-US" sz="2400" b="1" dirty="0" err="1"/>
              <a:t>mascotas</a:t>
            </a:r>
            <a:endParaRPr lang="en-US" sz="2400" b="1" dirty="0"/>
          </a:p>
          <a:p>
            <a:r>
              <a:rPr lang="en-US" sz="2400" b="1" dirty="0" err="1"/>
              <a:t>Yo</a:t>
            </a:r>
            <a:r>
              <a:rPr lang="en-US" sz="2400" b="1" dirty="0"/>
              <a:t> </a:t>
            </a:r>
            <a:r>
              <a:rPr lang="en-US" sz="2400" b="1" dirty="0" err="1"/>
              <a:t>hago</a:t>
            </a:r>
            <a:r>
              <a:rPr lang="en-US" sz="2400" b="1" dirty="0"/>
              <a:t> la </a:t>
            </a:r>
            <a:r>
              <a:rPr lang="en-US" sz="2400" b="1" dirty="0" err="1"/>
              <a:t>mayoría</a:t>
            </a:r>
            <a:r>
              <a:rPr lang="en-US" sz="2400" b="1" dirty="0"/>
              <a:t> de </a:t>
            </a:r>
            <a:r>
              <a:rPr lang="en-US" sz="2400" b="1" dirty="0" err="1"/>
              <a:t>los</a:t>
            </a:r>
            <a:r>
              <a:rPr lang="en-US" sz="2400" b="1" dirty="0"/>
              <a:t> </a:t>
            </a:r>
            <a:r>
              <a:rPr lang="en-US" sz="2400" b="1" dirty="0" err="1"/>
              <a:t>quehaceres</a:t>
            </a:r>
            <a:r>
              <a:rPr lang="en-US" sz="2400" b="1" dirty="0"/>
              <a:t> </a:t>
            </a:r>
            <a:r>
              <a:rPr lang="en-US" sz="2400" b="1" dirty="0" err="1"/>
              <a:t>en</a:t>
            </a:r>
            <a:r>
              <a:rPr lang="en-US" sz="2400" b="1" dirty="0"/>
              <a:t> mi casa.</a:t>
            </a:r>
          </a:p>
          <a:p>
            <a:r>
              <a:rPr lang="en-US" sz="2400" b="1" dirty="0"/>
              <a:t>Me </a:t>
            </a:r>
            <a:r>
              <a:rPr lang="en-US" sz="2400" b="1" dirty="0" err="1"/>
              <a:t>gusta</a:t>
            </a:r>
            <a:r>
              <a:rPr lang="en-US" sz="2400" b="1" dirty="0"/>
              <a:t> plantar flores</a:t>
            </a:r>
          </a:p>
        </p:txBody>
      </p:sp>
      <p:sp>
        <p:nvSpPr>
          <p:cNvPr id="4" name="Content Placeholder 3">
            <a:extLst>
              <a:ext uri="{FF2B5EF4-FFF2-40B4-BE49-F238E27FC236}">
                <a16:creationId xmlns:a16="http://schemas.microsoft.com/office/drawing/2014/main" id="{7DC129CB-9866-024A-3E4A-D4612F1DFCE5}"/>
              </a:ext>
            </a:extLst>
          </p:cNvPr>
          <p:cNvSpPr>
            <a:spLocks noGrp="1"/>
          </p:cNvSpPr>
          <p:nvPr>
            <p:ph sz="half" idx="2"/>
          </p:nvPr>
        </p:nvSpPr>
        <p:spPr>
          <a:xfrm>
            <a:off x="6172198" y="2263142"/>
            <a:ext cx="5577840" cy="4297680"/>
          </a:xfrm>
          <a:solidFill>
            <a:schemeClr val="accent1">
              <a:lumMod val="60000"/>
              <a:lumOff val="40000"/>
            </a:schemeClr>
          </a:solidFill>
          <a:ln w="57150">
            <a:solidFill>
              <a:schemeClr val="accent1">
                <a:lumMod val="50000"/>
              </a:schemeClr>
            </a:solidFill>
          </a:ln>
        </p:spPr>
        <p:txBody>
          <a:bodyPr>
            <a:normAutofit fontScale="92500"/>
          </a:bodyPr>
          <a:lstStyle/>
          <a:p>
            <a:pPr>
              <a:lnSpc>
                <a:spcPct val="100000"/>
              </a:lnSpc>
            </a:pPr>
            <a:r>
              <a:rPr lang="en-US" sz="2400" dirty="0"/>
              <a:t>A mi </a:t>
            </a:r>
            <a:r>
              <a:rPr lang="en-US" sz="2400" dirty="0" err="1"/>
              <a:t>también</a:t>
            </a:r>
            <a:r>
              <a:rPr lang="en-US" sz="2400" dirty="0"/>
              <a:t> me </a:t>
            </a:r>
            <a:r>
              <a:rPr lang="en-US" sz="2400" dirty="0" err="1"/>
              <a:t>gusta</a:t>
            </a:r>
            <a:r>
              <a:rPr lang="en-US" sz="2400" dirty="0"/>
              <a:t> mi casa.</a:t>
            </a:r>
          </a:p>
          <a:p>
            <a:pPr>
              <a:lnSpc>
                <a:spcPct val="100000"/>
              </a:lnSpc>
            </a:pPr>
            <a:r>
              <a:rPr lang="en-US" sz="2400" dirty="0" err="1"/>
              <a:t>Yo</a:t>
            </a:r>
            <a:r>
              <a:rPr lang="en-US" sz="2400" dirty="0"/>
              <a:t> </a:t>
            </a:r>
            <a:r>
              <a:rPr lang="en-US" sz="2400" dirty="0" err="1"/>
              <a:t>también</a:t>
            </a:r>
            <a:r>
              <a:rPr lang="en-US" sz="2400" dirty="0"/>
              <a:t> </a:t>
            </a:r>
            <a:r>
              <a:rPr lang="en-US" sz="2400" dirty="0" err="1"/>
              <a:t>quiero</a:t>
            </a:r>
            <a:r>
              <a:rPr lang="en-US" sz="2400" dirty="0"/>
              <a:t> un </a:t>
            </a:r>
            <a:r>
              <a:rPr lang="en-US" sz="2400" dirty="0" err="1"/>
              <a:t>jardín</a:t>
            </a:r>
            <a:r>
              <a:rPr lang="en-US" sz="2400" dirty="0"/>
              <a:t> </a:t>
            </a:r>
            <a:r>
              <a:rPr lang="en-US" sz="2400" dirty="0" err="1"/>
              <a:t>grande</a:t>
            </a:r>
            <a:r>
              <a:rPr lang="en-US" sz="2400" dirty="0"/>
              <a:t>.</a:t>
            </a:r>
          </a:p>
          <a:p>
            <a:pPr>
              <a:lnSpc>
                <a:spcPct val="100000"/>
              </a:lnSpc>
            </a:pPr>
            <a:r>
              <a:rPr lang="en-US" sz="2400" dirty="0"/>
              <a:t>A mi </a:t>
            </a:r>
            <a:r>
              <a:rPr lang="en-US" sz="2400" dirty="0" err="1"/>
              <a:t>también</a:t>
            </a:r>
            <a:r>
              <a:rPr lang="en-US" sz="2400" dirty="0"/>
              <a:t> me </a:t>
            </a:r>
            <a:r>
              <a:rPr lang="en-US" sz="2400" dirty="0" err="1"/>
              <a:t>gusta</a:t>
            </a:r>
            <a:r>
              <a:rPr lang="en-US" sz="2400" dirty="0"/>
              <a:t> mi </a:t>
            </a:r>
            <a:r>
              <a:rPr lang="en-US" sz="2400" dirty="0" err="1"/>
              <a:t>vecindario</a:t>
            </a:r>
            <a:r>
              <a:rPr lang="en-US" sz="2400" dirty="0"/>
              <a:t>.</a:t>
            </a:r>
          </a:p>
          <a:p>
            <a:pPr>
              <a:lnSpc>
                <a:spcPct val="100000"/>
              </a:lnSpc>
            </a:pPr>
            <a:r>
              <a:rPr lang="en-US" sz="2400" dirty="0" err="1"/>
              <a:t>Yo</a:t>
            </a:r>
            <a:r>
              <a:rPr lang="en-US" sz="2400" dirty="0"/>
              <a:t> </a:t>
            </a:r>
            <a:r>
              <a:rPr lang="en-US" sz="2400" dirty="0" err="1"/>
              <a:t>también</a:t>
            </a:r>
            <a:r>
              <a:rPr lang="en-US" sz="2400" dirty="0"/>
              <a:t> </a:t>
            </a:r>
            <a:r>
              <a:rPr lang="en-US" sz="2400" dirty="0" err="1"/>
              <a:t>quiero</a:t>
            </a:r>
            <a:r>
              <a:rPr lang="en-US" sz="2400" dirty="0"/>
              <a:t> </a:t>
            </a:r>
            <a:r>
              <a:rPr lang="en-US" sz="2400" dirty="0" err="1"/>
              <a:t>más</a:t>
            </a:r>
            <a:r>
              <a:rPr lang="en-US" sz="2400" dirty="0"/>
              <a:t> </a:t>
            </a:r>
            <a:r>
              <a:rPr lang="en-US" sz="2400" dirty="0" err="1"/>
              <a:t>vecinos</a:t>
            </a:r>
            <a:r>
              <a:rPr lang="en-US" sz="2400" dirty="0"/>
              <a:t>.</a:t>
            </a:r>
          </a:p>
          <a:p>
            <a:pPr>
              <a:lnSpc>
                <a:spcPct val="100000"/>
              </a:lnSpc>
            </a:pPr>
            <a:r>
              <a:rPr lang="en-US" sz="2400" dirty="0" err="1"/>
              <a:t>Yo</a:t>
            </a:r>
            <a:r>
              <a:rPr lang="en-US" sz="2400" dirty="0"/>
              <a:t> </a:t>
            </a:r>
            <a:r>
              <a:rPr lang="en-US" sz="2400" dirty="0" err="1"/>
              <a:t>también</a:t>
            </a:r>
            <a:r>
              <a:rPr lang="en-US" sz="2400" dirty="0"/>
              <a:t> </a:t>
            </a:r>
            <a:r>
              <a:rPr lang="en-US" sz="2400" dirty="0" err="1"/>
              <a:t>prefiero</a:t>
            </a:r>
            <a:r>
              <a:rPr lang="en-US" sz="2400" dirty="0"/>
              <a:t> </a:t>
            </a:r>
            <a:r>
              <a:rPr lang="en-US" sz="2400" dirty="0" err="1"/>
              <a:t>vivir</a:t>
            </a:r>
            <a:r>
              <a:rPr lang="en-US" sz="2400" dirty="0"/>
              <a:t> solo(a).</a:t>
            </a:r>
          </a:p>
          <a:p>
            <a:pPr>
              <a:lnSpc>
                <a:spcPct val="100000"/>
              </a:lnSpc>
            </a:pPr>
            <a:r>
              <a:rPr lang="en-US" sz="2400" dirty="0"/>
              <a:t>A mi </a:t>
            </a:r>
            <a:r>
              <a:rPr lang="en-US" sz="2400" dirty="0" err="1"/>
              <a:t>también</a:t>
            </a:r>
            <a:r>
              <a:rPr lang="en-US" sz="2400" dirty="0"/>
              <a:t> me </a:t>
            </a:r>
            <a:r>
              <a:rPr lang="en-US" sz="2400" dirty="0" err="1"/>
              <a:t>encantan</a:t>
            </a:r>
            <a:r>
              <a:rPr lang="en-US" sz="2400" dirty="0"/>
              <a:t> mis </a:t>
            </a:r>
            <a:r>
              <a:rPr lang="en-US" sz="2400" dirty="0" err="1"/>
              <a:t>mascotas</a:t>
            </a:r>
            <a:r>
              <a:rPr lang="en-US" sz="2400" dirty="0"/>
              <a:t>.</a:t>
            </a:r>
          </a:p>
          <a:p>
            <a:pPr>
              <a:lnSpc>
                <a:spcPct val="100000"/>
              </a:lnSpc>
            </a:pPr>
            <a:r>
              <a:rPr lang="en-US" sz="2400" dirty="0" err="1"/>
              <a:t>Yo</a:t>
            </a:r>
            <a:r>
              <a:rPr lang="en-US" sz="2400" dirty="0"/>
              <a:t> </a:t>
            </a:r>
            <a:r>
              <a:rPr lang="en-US" sz="2400" dirty="0" err="1"/>
              <a:t>también</a:t>
            </a:r>
            <a:r>
              <a:rPr lang="en-US" sz="2400" dirty="0"/>
              <a:t> </a:t>
            </a:r>
            <a:r>
              <a:rPr lang="en-US" sz="2400" dirty="0" err="1"/>
              <a:t>hago</a:t>
            </a:r>
            <a:r>
              <a:rPr lang="en-US" sz="2400" dirty="0"/>
              <a:t> la </a:t>
            </a:r>
            <a:r>
              <a:rPr lang="en-US" sz="2400" dirty="0" err="1"/>
              <a:t>mayoría</a:t>
            </a:r>
            <a:r>
              <a:rPr lang="en-US" sz="2400" dirty="0"/>
              <a:t> de </a:t>
            </a:r>
            <a:r>
              <a:rPr lang="en-US" sz="2400" dirty="0" err="1"/>
              <a:t>los</a:t>
            </a:r>
            <a:r>
              <a:rPr lang="en-US" sz="2400" dirty="0"/>
              <a:t> </a:t>
            </a:r>
            <a:r>
              <a:rPr lang="en-US" sz="2400" dirty="0" err="1"/>
              <a:t>quehaceres</a:t>
            </a:r>
            <a:r>
              <a:rPr lang="en-US" sz="2400" dirty="0"/>
              <a:t> </a:t>
            </a:r>
            <a:r>
              <a:rPr lang="en-US" sz="2400" dirty="0" err="1"/>
              <a:t>en</a:t>
            </a:r>
            <a:r>
              <a:rPr lang="en-US" sz="2400" dirty="0"/>
              <a:t> mi casa.</a:t>
            </a:r>
          </a:p>
          <a:p>
            <a:pPr>
              <a:lnSpc>
                <a:spcPct val="100000"/>
              </a:lnSpc>
            </a:pPr>
            <a:r>
              <a:rPr lang="en-US" sz="2400" dirty="0"/>
              <a:t>A </a:t>
            </a:r>
            <a:r>
              <a:rPr lang="en-US" sz="2400" dirty="0" err="1"/>
              <a:t>mí</a:t>
            </a:r>
            <a:r>
              <a:rPr lang="en-US" sz="2400" dirty="0"/>
              <a:t> </a:t>
            </a:r>
            <a:r>
              <a:rPr lang="en-US" sz="2400" dirty="0" err="1"/>
              <a:t>también</a:t>
            </a:r>
            <a:r>
              <a:rPr lang="en-US" sz="2400" dirty="0"/>
              <a:t> me </a:t>
            </a:r>
            <a:r>
              <a:rPr lang="en-US" sz="2400" dirty="0" err="1"/>
              <a:t>gusta</a:t>
            </a:r>
            <a:r>
              <a:rPr lang="en-US" sz="2400" dirty="0"/>
              <a:t> plantar flores.</a:t>
            </a:r>
          </a:p>
        </p:txBody>
      </p:sp>
      <p:pic>
        <p:nvPicPr>
          <p:cNvPr id="9" name="Picture 8" descr="A green check mark in a circle&#10;&#10;Description automatically generated">
            <a:extLst>
              <a:ext uri="{FF2B5EF4-FFF2-40B4-BE49-F238E27FC236}">
                <a16:creationId xmlns:a16="http://schemas.microsoft.com/office/drawing/2014/main" id="{1447664F-9165-F88F-C98D-9037FF6DD8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15748" y="727834"/>
            <a:ext cx="1104652" cy="1104652"/>
          </a:xfrm>
          <a:prstGeom prst="rect">
            <a:avLst/>
          </a:prstGeom>
        </p:spPr>
      </p:pic>
    </p:spTree>
    <p:extLst>
      <p:ext uri="{BB962C8B-B14F-4D97-AF65-F5344CB8AC3E}">
        <p14:creationId xmlns:p14="http://schemas.microsoft.com/office/powerpoint/2010/main" val="134374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00E9-3FF3-CECD-A79E-84A2A7655D4B}"/>
              </a:ext>
            </a:extLst>
          </p:cNvPr>
          <p:cNvSpPr>
            <a:spLocks noGrp="1"/>
          </p:cNvSpPr>
          <p:nvPr>
            <p:ph type="title"/>
          </p:nvPr>
        </p:nvSpPr>
        <p:spPr>
          <a:xfrm>
            <a:off x="1076632" y="685800"/>
            <a:ext cx="10673406" cy="1188720"/>
          </a:xfrm>
          <a:solidFill>
            <a:schemeClr val="accent1">
              <a:lumMod val="60000"/>
              <a:lumOff val="40000"/>
            </a:schemeClr>
          </a:solidFill>
          <a:ln w="57150">
            <a:solidFill>
              <a:schemeClr val="accent1">
                <a:lumMod val="50000"/>
              </a:schemeClr>
            </a:solidFill>
          </a:ln>
        </p:spPr>
        <p:txBody>
          <a:bodyPr>
            <a:normAutofit/>
          </a:bodyPr>
          <a:lstStyle/>
          <a:p>
            <a:r>
              <a:rPr lang="en-US" sz="5400" b="1" dirty="0" err="1"/>
              <a:t>Yo</a:t>
            </a:r>
            <a:r>
              <a:rPr lang="en-US" sz="5400" b="1" dirty="0"/>
              <a:t> </a:t>
            </a:r>
            <a:r>
              <a:rPr lang="en-US" sz="5400" b="1" dirty="0" err="1"/>
              <a:t>tampoco</a:t>
            </a:r>
            <a:r>
              <a:rPr lang="en-US" sz="5400" b="1" dirty="0"/>
              <a:t>…</a:t>
            </a:r>
          </a:p>
        </p:txBody>
      </p:sp>
      <p:sp>
        <p:nvSpPr>
          <p:cNvPr id="3" name="Content Placeholder 2">
            <a:extLst>
              <a:ext uri="{FF2B5EF4-FFF2-40B4-BE49-F238E27FC236}">
                <a16:creationId xmlns:a16="http://schemas.microsoft.com/office/drawing/2014/main" id="{EDE96840-E387-541A-23CA-441176140FAD}"/>
              </a:ext>
            </a:extLst>
          </p:cNvPr>
          <p:cNvSpPr>
            <a:spLocks noGrp="1"/>
          </p:cNvSpPr>
          <p:nvPr>
            <p:ph sz="half" idx="1"/>
          </p:nvPr>
        </p:nvSpPr>
        <p:spPr>
          <a:xfrm>
            <a:off x="1076632" y="2263142"/>
            <a:ext cx="4663440" cy="4297680"/>
          </a:xfrm>
          <a:solidFill>
            <a:schemeClr val="accent1">
              <a:lumMod val="60000"/>
              <a:lumOff val="40000"/>
            </a:schemeClr>
          </a:solidFill>
          <a:ln w="57150">
            <a:solidFill>
              <a:schemeClr val="accent1">
                <a:lumMod val="50000"/>
              </a:schemeClr>
            </a:solidFill>
          </a:ln>
        </p:spPr>
        <p:txBody>
          <a:bodyPr>
            <a:normAutofit/>
          </a:bodyPr>
          <a:lstStyle/>
          <a:p>
            <a:pPr>
              <a:lnSpc>
                <a:spcPct val="100000"/>
              </a:lnSpc>
            </a:pPr>
            <a:r>
              <a:rPr lang="en-US" sz="2400" b="1" dirty="0"/>
              <a:t>No me </a:t>
            </a:r>
            <a:r>
              <a:rPr lang="en-US" sz="2400" b="1" dirty="0" err="1"/>
              <a:t>gusta</a:t>
            </a:r>
            <a:r>
              <a:rPr lang="en-US" sz="2400" b="1" dirty="0"/>
              <a:t> mi casa.</a:t>
            </a:r>
          </a:p>
          <a:p>
            <a:pPr>
              <a:lnSpc>
                <a:spcPct val="100000"/>
              </a:lnSpc>
            </a:pPr>
            <a:r>
              <a:rPr lang="en-US" sz="2400" b="1" dirty="0"/>
              <a:t>No me </a:t>
            </a:r>
            <a:r>
              <a:rPr lang="en-US" sz="2400" b="1" dirty="0" err="1"/>
              <a:t>gusta</a:t>
            </a:r>
            <a:r>
              <a:rPr lang="en-US" sz="2400" b="1" dirty="0"/>
              <a:t> </a:t>
            </a:r>
            <a:r>
              <a:rPr lang="en-US" sz="2400" b="1" dirty="0" err="1"/>
              <a:t>palear</a:t>
            </a:r>
            <a:r>
              <a:rPr lang="en-US" sz="2400" b="1" dirty="0"/>
              <a:t> </a:t>
            </a:r>
            <a:r>
              <a:rPr lang="en-US" sz="2400" b="1" dirty="0" err="1"/>
              <a:t>nieve</a:t>
            </a:r>
            <a:r>
              <a:rPr lang="en-US" sz="2400" b="1" dirty="0"/>
              <a:t>.</a:t>
            </a:r>
          </a:p>
          <a:p>
            <a:pPr>
              <a:lnSpc>
                <a:spcPct val="100000"/>
              </a:lnSpc>
            </a:pPr>
            <a:r>
              <a:rPr lang="en-US" sz="2400" b="1" dirty="0"/>
              <a:t>No me </a:t>
            </a:r>
            <a:r>
              <a:rPr lang="en-US" sz="2400" b="1" dirty="0" err="1"/>
              <a:t>gusta</a:t>
            </a:r>
            <a:r>
              <a:rPr lang="en-US" sz="2400" b="1" dirty="0"/>
              <a:t> mi </a:t>
            </a:r>
            <a:r>
              <a:rPr lang="en-US" sz="2400" b="1" dirty="0" err="1"/>
              <a:t>vecindario</a:t>
            </a:r>
            <a:endParaRPr lang="en-US" sz="2400" b="1" dirty="0"/>
          </a:p>
          <a:p>
            <a:pPr>
              <a:lnSpc>
                <a:spcPct val="100000"/>
              </a:lnSpc>
            </a:pPr>
            <a:r>
              <a:rPr lang="en-US" sz="2400" b="1" dirty="0"/>
              <a:t>No </a:t>
            </a:r>
            <a:r>
              <a:rPr lang="en-US" sz="2400" b="1" dirty="0" err="1"/>
              <a:t>quiero</a:t>
            </a:r>
            <a:r>
              <a:rPr lang="en-US" sz="2400" b="1" dirty="0"/>
              <a:t> </a:t>
            </a:r>
            <a:r>
              <a:rPr lang="en-US" sz="2400" b="1" dirty="0" err="1"/>
              <a:t>más</a:t>
            </a:r>
            <a:r>
              <a:rPr lang="en-US" sz="2400" b="1" dirty="0"/>
              <a:t> </a:t>
            </a:r>
            <a:r>
              <a:rPr lang="en-US" sz="2400" b="1" dirty="0" err="1"/>
              <a:t>vecinos</a:t>
            </a:r>
            <a:endParaRPr lang="en-US" sz="2400" b="1" dirty="0"/>
          </a:p>
          <a:p>
            <a:pPr>
              <a:lnSpc>
                <a:spcPct val="100000"/>
              </a:lnSpc>
            </a:pPr>
            <a:r>
              <a:rPr lang="en-US" sz="2400" b="1" dirty="0"/>
              <a:t>No me </a:t>
            </a:r>
            <a:r>
              <a:rPr lang="en-US" sz="2400" b="1" dirty="0" err="1"/>
              <a:t>encantan</a:t>
            </a:r>
            <a:r>
              <a:rPr lang="en-US" sz="2400" b="1" dirty="0"/>
              <a:t> las </a:t>
            </a:r>
            <a:r>
              <a:rPr lang="en-US" sz="2400" b="1" dirty="0" err="1"/>
              <a:t>mascotas</a:t>
            </a:r>
            <a:endParaRPr lang="en-US" sz="2400" b="1" dirty="0"/>
          </a:p>
          <a:p>
            <a:r>
              <a:rPr lang="en-US" sz="2400" b="1" dirty="0"/>
              <a:t>No me </a:t>
            </a:r>
            <a:r>
              <a:rPr lang="en-US" sz="2400" b="1" dirty="0" err="1"/>
              <a:t>gusta</a:t>
            </a:r>
            <a:r>
              <a:rPr lang="en-US" sz="2400" b="1" dirty="0"/>
              <a:t> </a:t>
            </a:r>
            <a:r>
              <a:rPr lang="en-US" sz="2400" b="1" dirty="0" err="1"/>
              <a:t>cortar</a:t>
            </a:r>
            <a:r>
              <a:rPr lang="en-US" sz="2400" b="1" dirty="0"/>
              <a:t> </a:t>
            </a:r>
            <a:r>
              <a:rPr lang="en-US" sz="2400" b="1" dirty="0" err="1"/>
              <a:t>el</a:t>
            </a:r>
            <a:r>
              <a:rPr lang="en-US" sz="2400" b="1" dirty="0"/>
              <a:t> </a:t>
            </a:r>
            <a:r>
              <a:rPr lang="en-US" sz="2400" b="1" dirty="0" err="1"/>
              <a:t>pasto</a:t>
            </a:r>
            <a:r>
              <a:rPr lang="en-US" sz="2400" b="1" dirty="0"/>
              <a:t>.</a:t>
            </a:r>
          </a:p>
          <a:p>
            <a:r>
              <a:rPr lang="en-US" sz="2400" b="1" dirty="0"/>
              <a:t>No me </a:t>
            </a:r>
            <a:r>
              <a:rPr lang="en-US" sz="2400" b="1" dirty="0" err="1"/>
              <a:t>gusta</a:t>
            </a:r>
            <a:r>
              <a:rPr lang="en-US" sz="2400" b="1" dirty="0"/>
              <a:t> plantar flores</a:t>
            </a:r>
          </a:p>
          <a:p>
            <a:r>
              <a:rPr lang="en-US" sz="2400" b="1" dirty="0"/>
              <a:t>No me </a:t>
            </a:r>
            <a:r>
              <a:rPr lang="en-US" sz="2400" b="1" dirty="0" err="1"/>
              <a:t>gusta</a:t>
            </a:r>
            <a:r>
              <a:rPr lang="en-US" sz="2400" b="1" dirty="0"/>
              <a:t> </a:t>
            </a:r>
            <a:r>
              <a:rPr lang="en-US" sz="2400" b="1" dirty="0" err="1"/>
              <a:t>cocinar</a:t>
            </a:r>
            <a:r>
              <a:rPr lang="en-US" sz="2400" b="1" dirty="0"/>
              <a:t>.</a:t>
            </a:r>
          </a:p>
        </p:txBody>
      </p:sp>
      <p:sp>
        <p:nvSpPr>
          <p:cNvPr id="4" name="Content Placeholder 3">
            <a:extLst>
              <a:ext uri="{FF2B5EF4-FFF2-40B4-BE49-F238E27FC236}">
                <a16:creationId xmlns:a16="http://schemas.microsoft.com/office/drawing/2014/main" id="{7DC129CB-9866-024A-3E4A-D4612F1DFCE5}"/>
              </a:ext>
            </a:extLst>
          </p:cNvPr>
          <p:cNvSpPr>
            <a:spLocks noGrp="1"/>
          </p:cNvSpPr>
          <p:nvPr>
            <p:ph sz="half" idx="2"/>
          </p:nvPr>
        </p:nvSpPr>
        <p:spPr>
          <a:xfrm>
            <a:off x="6172198" y="2263142"/>
            <a:ext cx="5760720" cy="4297680"/>
          </a:xfrm>
          <a:solidFill>
            <a:schemeClr val="accent1">
              <a:lumMod val="60000"/>
              <a:lumOff val="40000"/>
            </a:schemeClr>
          </a:solidFill>
          <a:ln w="57150">
            <a:solidFill>
              <a:schemeClr val="accent1">
                <a:lumMod val="50000"/>
              </a:schemeClr>
            </a:solidFill>
          </a:ln>
        </p:spPr>
        <p:txBody>
          <a:bodyPr>
            <a:normAutofit/>
          </a:bodyPr>
          <a:lstStyle/>
          <a:p>
            <a:pPr>
              <a:lnSpc>
                <a:spcPct val="100000"/>
              </a:lnSpc>
            </a:pPr>
            <a:r>
              <a:rPr lang="en-US" sz="2400" dirty="0"/>
              <a:t>A mi </a:t>
            </a:r>
            <a:r>
              <a:rPr lang="en-US" sz="2400" dirty="0" err="1"/>
              <a:t>tampoco</a:t>
            </a:r>
            <a:r>
              <a:rPr lang="en-US" sz="2400" dirty="0"/>
              <a:t> me </a:t>
            </a:r>
            <a:r>
              <a:rPr lang="en-US" sz="2400" dirty="0" err="1"/>
              <a:t>gusta</a:t>
            </a:r>
            <a:r>
              <a:rPr lang="en-US" sz="2400" dirty="0"/>
              <a:t> mi casa.</a:t>
            </a:r>
          </a:p>
          <a:p>
            <a:pPr>
              <a:lnSpc>
                <a:spcPct val="100000"/>
              </a:lnSpc>
            </a:pPr>
            <a:r>
              <a:rPr lang="en-US" sz="2400" dirty="0"/>
              <a:t>A mi </a:t>
            </a:r>
            <a:r>
              <a:rPr lang="en-US" sz="2400" dirty="0" err="1"/>
              <a:t>tampoco</a:t>
            </a:r>
            <a:r>
              <a:rPr lang="en-US" sz="2400" dirty="0"/>
              <a:t> me </a:t>
            </a:r>
            <a:r>
              <a:rPr lang="en-US" sz="2400" dirty="0" err="1"/>
              <a:t>gusta</a:t>
            </a:r>
            <a:r>
              <a:rPr lang="en-US" sz="2400" dirty="0"/>
              <a:t> </a:t>
            </a:r>
            <a:r>
              <a:rPr lang="en-US" sz="2400" dirty="0" err="1"/>
              <a:t>palear</a:t>
            </a:r>
            <a:r>
              <a:rPr lang="en-US" sz="2400" dirty="0"/>
              <a:t> </a:t>
            </a:r>
            <a:r>
              <a:rPr lang="en-US" sz="2400" dirty="0" err="1"/>
              <a:t>nieve</a:t>
            </a:r>
            <a:r>
              <a:rPr lang="en-US" sz="2400" dirty="0"/>
              <a:t>.</a:t>
            </a:r>
          </a:p>
          <a:p>
            <a:pPr>
              <a:lnSpc>
                <a:spcPct val="100000"/>
              </a:lnSpc>
            </a:pPr>
            <a:r>
              <a:rPr lang="en-US" sz="2400" dirty="0"/>
              <a:t>A mi </a:t>
            </a:r>
            <a:r>
              <a:rPr lang="en-US" sz="2400" dirty="0" err="1"/>
              <a:t>tampoco</a:t>
            </a:r>
            <a:r>
              <a:rPr lang="en-US" sz="2400" dirty="0"/>
              <a:t> me </a:t>
            </a:r>
            <a:r>
              <a:rPr lang="en-US" sz="2400" dirty="0" err="1"/>
              <a:t>gusta</a:t>
            </a:r>
            <a:r>
              <a:rPr lang="en-US" sz="2400" dirty="0"/>
              <a:t> mi </a:t>
            </a:r>
            <a:r>
              <a:rPr lang="en-US" sz="2400" dirty="0" err="1"/>
              <a:t>vecindario</a:t>
            </a:r>
            <a:r>
              <a:rPr lang="en-US" sz="2400" dirty="0"/>
              <a:t>.</a:t>
            </a:r>
          </a:p>
          <a:p>
            <a:pPr>
              <a:lnSpc>
                <a:spcPct val="100000"/>
              </a:lnSpc>
            </a:pPr>
            <a:r>
              <a:rPr lang="en-US" sz="2400" dirty="0" err="1"/>
              <a:t>Yo</a:t>
            </a:r>
            <a:r>
              <a:rPr lang="en-US" sz="2400" dirty="0"/>
              <a:t> </a:t>
            </a:r>
            <a:r>
              <a:rPr lang="en-US" sz="2400" dirty="0" err="1"/>
              <a:t>tampoco</a:t>
            </a:r>
            <a:r>
              <a:rPr lang="en-US" sz="2400" dirty="0"/>
              <a:t> </a:t>
            </a:r>
            <a:r>
              <a:rPr lang="en-US" sz="2400" dirty="0" err="1"/>
              <a:t>quiero</a:t>
            </a:r>
            <a:r>
              <a:rPr lang="en-US" sz="2400" dirty="0"/>
              <a:t> </a:t>
            </a:r>
            <a:r>
              <a:rPr lang="en-US" sz="2400" dirty="0" err="1"/>
              <a:t>más</a:t>
            </a:r>
            <a:r>
              <a:rPr lang="en-US" sz="2400" dirty="0"/>
              <a:t> </a:t>
            </a:r>
            <a:r>
              <a:rPr lang="en-US" sz="2400" dirty="0" err="1"/>
              <a:t>vecinos</a:t>
            </a:r>
            <a:r>
              <a:rPr lang="en-US" sz="2400" dirty="0"/>
              <a:t>.</a:t>
            </a:r>
          </a:p>
          <a:p>
            <a:pPr>
              <a:lnSpc>
                <a:spcPct val="100000"/>
              </a:lnSpc>
            </a:pPr>
            <a:r>
              <a:rPr lang="en-US" sz="2400" dirty="0"/>
              <a:t>A mi </a:t>
            </a:r>
            <a:r>
              <a:rPr lang="en-US" sz="2400" dirty="0" err="1"/>
              <a:t>tampoco</a:t>
            </a:r>
            <a:r>
              <a:rPr lang="en-US" sz="2400" dirty="0"/>
              <a:t> me </a:t>
            </a:r>
            <a:r>
              <a:rPr lang="en-US" sz="2400" dirty="0" err="1"/>
              <a:t>gustan</a:t>
            </a:r>
            <a:r>
              <a:rPr lang="en-US" sz="2400" dirty="0"/>
              <a:t> las </a:t>
            </a:r>
            <a:r>
              <a:rPr lang="en-US" sz="2400" dirty="0" err="1"/>
              <a:t>mascotas</a:t>
            </a:r>
            <a:r>
              <a:rPr lang="en-US" sz="2400" dirty="0"/>
              <a:t>.</a:t>
            </a:r>
          </a:p>
          <a:p>
            <a:pPr>
              <a:lnSpc>
                <a:spcPct val="100000"/>
              </a:lnSpc>
            </a:pPr>
            <a:r>
              <a:rPr lang="en-US" sz="2400" dirty="0"/>
              <a:t>A mi </a:t>
            </a:r>
            <a:r>
              <a:rPr lang="en-US" sz="2400" dirty="0" err="1"/>
              <a:t>tampoco</a:t>
            </a:r>
            <a:r>
              <a:rPr lang="en-US" sz="2400" dirty="0"/>
              <a:t> me </a:t>
            </a:r>
            <a:r>
              <a:rPr lang="en-US" sz="2400" dirty="0" err="1"/>
              <a:t>gusta</a:t>
            </a:r>
            <a:r>
              <a:rPr lang="en-US" sz="2400" dirty="0"/>
              <a:t> </a:t>
            </a:r>
            <a:r>
              <a:rPr lang="en-US" sz="2400" dirty="0" err="1"/>
              <a:t>cortar</a:t>
            </a:r>
            <a:r>
              <a:rPr lang="en-US" sz="2400" dirty="0"/>
              <a:t> </a:t>
            </a:r>
            <a:r>
              <a:rPr lang="en-US" sz="2400" dirty="0" err="1"/>
              <a:t>el</a:t>
            </a:r>
            <a:r>
              <a:rPr lang="en-US" sz="2400" dirty="0"/>
              <a:t> </a:t>
            </a:r>
            <a:r>
              <a:rPr lang="en-US" sz="2400" dirty="0" err="1"/>
              <a:t>pasto</a:t>
            </a:r>
            <a:r>
              <a:rPr lang="en-US" sz="2400" dirty="0"/>
              <a:t>.</a:t>
            </a:r>
          </a:p>
          <a:p>
            <a:pPr>
              <a:lnSpc>
                <a:spcPct val="100000"/>
              </a:lnSpc>
            </a:pPr>
            <a:r>
              <a:rPr lang="en-US" sz="2400" dirty="0"/>
              <a:t>A </a:t>
            </a:r>
            <a:r>
              <a:rPr lang="en-US" sz="2400" dirty="0" err="1"/>
              <a:t>mí</a:t>
            </a:r>
            <a:r>
              <a:rPr lang="en-US" sz="2400" dirty="0"/>
              <a:t> </a:t>
            </a:r>
            <a:r>
              <a:rPr lang="en-US" sz="2400" dirty="0" err="1"/>
              <a:t>tampoco</a:t>
            </a:r>
            <a:r>
              <a:rPr lang="en-US" sz="2400" dirty="0"/>
              <a:t> me </a:t>
            </a:r>
            <a:r>
              <a:rPr lang="en-US" sz="2400" dirty="0" err="1"/>
              <a:t>gusta</a:t>
            </a:r>
            <a:r>
              <a:rPr lang="en-US" sz="2400" dirty="0"/>
              <a:t> plantar flores.</a:t>
            </a:r>
          </a:p>
          <a:p>
            <a:pPr>
              <a:lnSpc>
                <a:spcPct val="100000"/>
              </a:lnSpc>
            </a:pPr>
            <a:r>
              <a:rPr lang="en-US" sz="2400" dirty="0"/>
              <a:t>A </a:t>
            </a:r>
            <a:r>
              <a:rPr lang="en-US" sz="2400" dirty="0" err="1"/>
              <a:t>mí</a:t>
            </a:r>
            <a:r>
              <a:rPr lang="en-US" sz="2400" dirty="0"/>
              <a:t> </a:t>
            </a:r>
            <a:r>
              <a:rPr lang="en-US" sz="2400" dirty="0" err="1"/>
              <a:t>tampoco</a:t>
            </a:r>
            <a:r>
              <a:rPr lang="en-US" sz="2400" dirty="0"/>
              <a:t> me </a:t>
            </a:r>
            <a:r>
              <a:rPr lang="en-US" sz="2400" dirty="0" err="1"/>
              <a:t>gusta</a:t>
            </a:r>
            <a:r>
              <a:rPr lang="en-US" sz="2400" dirty="0"/>
              <a:t> </a:t>
            </a:r>
            <a:r>
              <a:rPr lang="en-US" sz="2400" dirty="0" err="1"/>
              <a:t>cocinar</a:t>
            </a:r>
            <a:r>
              <a:rPr lang="en-US" sz="2400" dirty="0"/>
              <a:t>.</a:t>
            </a:r>
          </a:p>
        </p:txBody>
      </p:sp>
      <p:pic>
        <p:nvPicPr>
          <p:cNvPr id="9" name="Picture 8" descr="A red x on a black background&#10;&#10;Description automatically generated">
            <a:extLst>
              <a:ext uri="{FF2B5EF4-FFF2-40B4-BE49-F238E27FC236}">
                <a16:creationId xmlns:a16="http://schemas.microsoft.com/office/drawing/2014/main" id="{4737EDEB-FD94-2151-0C67-6C5477F967B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11120" y="865240"/>
            <a:ext cx="1009280" cy="1009280"/>
          </a:xfrm>
          <a:prstGeom prst="rect">
            <a:avLst/>
          </a:prstGeom>
        </p:spPr>
      </p:pic>
    </p:spTree>
    <p:extLst>
      <p:ext uri="{BB962C8B-B14F-4D97-AF65-F5344CB8AC3E}">
        <p14:creationId xmlns:p14="http://schemas.microsoft.com/office/powerpoint/2010/main" val="28650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1295400" y="490837"/>
            <a:ext cx="9601200" cy="1188720"/>
          </a:xfrm>
          <a:prstGeom prst="rect">
            <a:avLst/>
          </a:prstGeom>
        </p:spPr>
        <p:txBody>
          <a:bodyPr spcFirstLastPara="1" vert="horz" wrap="square" lIns="121900" tIns="121900" rIns="121900" bIns="121900" rtlCol="0" anchor="t" anchorCtr="0">
            <a:noAutofit/>
          </a:bodyPr>
          <a:lstStyle/>
          <a:p>
            <a:r>
              <a:rPr lang="en" sz="5400" b="1" dirty="0"/>
              <a:t>Nota Cultural</a:t>
            </a:r>
            <a:endParaRPr sz="5400" b="1" dirty="0"/>
          </a:p>
        </p:txBody>
      </p:sp>
      <p:sp>
        <p:nvSpPr>
          <p:cNvPr id="135" name="Google Shape;135;p23"/>
          <p:cNvSpPr txBox="1">
            <a:spLocks noGrp="1"/>
          </p:cNvSpPr>
          <p:nvPr>
            <p:ph type="body" idx="1"/>
          </p:nvPr>
        </p:nvSpPr>
        <p:spPr>
          <a:xfrm>
            <a:off x="1295400" y="1854436"/>
            <a:ext cx="9601200" cy="4480560"/>
          </a:xfrm>
          <a:prstGeom prst="rect">
            <a:avLst/>
          </a:prstGeom>
        </p:spPr>
        <p:txBody>
          <a:bodyPr spcFirstLastPara="1" vert="horz" wrap="square" lIns="121900" tIns="121900" rIns="121900" bIns="121900" rtlCol="0" anchor="t" anchorCtr="0">
            <a:normAutofit/>
          </a:bodyPr>
          <a:lstStyle/>
          <a:p>
            <a:pPr marL="0" indent="0">
              <a:buNone/>
            </a:pPr>
            <a:r>
              <a:rPr lang="en" sz="2400" b="1" u="sng" dirty="0">
                <a:solidFill>
                  <a:schemeClr val="hlink"/>
                </a:solidFill>
                <a:latin typeface="Raleway"/>
                <a:ea typeface="Raleway"/>
                <a:cs typeface="Raleway"/>
                <a:sym typeface="Raleway"/>
                <a:hlinkClick r:id="rId3"/>
              </a:rPr>
              <a:t>https://www.youtube.com/watch?v=6AShBmRM4f8</a:t>
            </a:r>
            <a:endParaRPr sz="2400" b="1" dirty="0">
              <a:solidFill>
                <a:srgbClr val="4472C4"/>
              </a:solidFill>
              <a:latin typeface="Raleway"/>
              <a:ea typeface="Raleway"/>
              <a:cs typeface="Raleway"/>
              <a:sym typeface="Raleway"/>
            </a:endParaRPr>
          </a:p>
          <a:p>
            <a:pPr marL="0" indent="0">
              <a:spcBef>
                <a:spcPts val="1600"/>
              </a:spcBef>
              <a:buNone/>
            </a:pPr>
            <a:r>
              <a:rPr lang="en" sz="2400" b="1" dirty="0">
                <a:latin typeface="Raleway"/>
                <a:ea typeface="Raleway"/>
                <a:cs typeface="Raleway"/>
                <a:sym typeface="Raleway"/>
              </a:rPr>
              <a:t>Here is a video of Casa Mila in Barcelona, Spain, which was designed by the famous architect Antoni Gaudi between 1906-1912.</a:t>
            </a:r>
            <a:endParaRPr sz="2400" b="1" dirty="0">
              <a:latin typeface="Raleway"/>
              <a:ea typeface="Raleway"/>
              <a:cs typeface="Raleway"/>
              <a:sym typeface="Raleway"/>
            </a:endParaRPr>
          </a:p>
          <a:p>
            <a:pPr marL="0" indent="0">
              <a:spcBef>
                <a:spcPts val="1600"/>
              </a:spcBef>
              <a:spcAft>
                <a:spcPts val="1600"/>
              </a:spcAft>
              <a:buNone/>
            </a:pPr>
            <a:r>
              <a:rPr lang="en" sz="2400" b="1" dirty="0">
                <a:latin typeface="Raleway"/>
                <a:ea typeface="Raleway"/>
                <a:cs typeface="Raleway"/>
                <a:sym typeface="Raleway"/>
              </a:rPr>
              <a:t>After watching the video, discuss the building’s architecture, interior design, and how it differs from the typical structure of American architecture.</a:t>
            </a:r>
            <a:endParaRPr sz="2400" b="1" dirty="0">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1496563" y="502083"/>
            <a:ext cx="9601200" cy="1188720"/>
          </a:xfrm>
          <a:prstGeom prst="rect">
            <a:avLst/>
          </a:prstGeom>
        </p:spPr>
        <p:txBody>
          <a:bodyPr spcFirstLastPara="1" vert="horz" wrap="square" lIns="121900" tIns="121900" rIns="121900" bIns="121900" rtlCol="0" anchor="t" anchorCtr="0">
            <a:noAutofit/>
          </a:bodyPr>
          <a:lstStyle/>
          <a:p>
            <a:pPr>
              <a:buSzPts val="990"/>
            </a:pPr>
            <a:r>
              <a:rPr lang="en" sz="5400" b="1" dirty="0"/>
              <a:t>Tarea</a:t>
            </a:r>
            <a:endParaRPr sz="5400" b="1" dirty="0"/>
          </a:p>
        </p:txBody>
      </p:sp>
      <p:sp>
        <p:nvSpPr>
          <p:cNvPr id="141" name="Google Shape;141;p24"/>
          <p:cNvSpPr txBox="1">
            <a:spLocks noGrp="1"/>
          </p:cNvSpPr>
          <p:nvPr>
            <p:ph type="body" idx="1"/>
          </p:nvPr>
        </p:nvSpPr>
        <p:spPr>
          <a:xfrm>
            <a:off x="1447591" y="1674942"/>
            <a:ext cx="9601200" cy="4480560"/>
          </a:xfrm>
          <a:prstGeom prst="rect">
            <a:avLst/>
          </a:prstGeom>
        </p:spPr>
        <p:txBody>
          <a:bodyPr spcFirstLastPara="1" vert="horz" wrap="square" lIns="121900" tIns="121900" rIns="121900" bIns="121900" rtlCol="0" anchor="t" anchorCtr="0">
            <a:normAutofit/>
          </a:bodyPr>
          <a:lstStyle/>
          <a:p>
            <a:pPr marL="457200" indent="-457200">
              <a:spcAft>
                <a:spcPts val="1600"/>
              </a:spcAft>
              <a:buFont typeface="Wingdings" panose="05000000000000000000" pitchFamily="2" charset="2"/>
              <a:buChar char="q"/>
            </a:pPr>
            <a:r>
              <a:rPr lang="en" sz="2800" b="1" dirty="0">
                <a:ea typeface="Raleway"/>
                <a:cs typeface="Raleway"/>
                <a:sym typeface="Raleway"/>
              </a:rPr>
              <a:t>For next week, find something in your home that is important to you or a favorite item to share. </a:t>
            </a:r>
          </a:p>
          <a:p>
            <a:pPr marL="457200" indent="-457200">
              <a:spcAft>
                <a:spcPts val="1600"/>
              </a:spcAft>
              <a:buFont typeface="Wingdings" panose="05000000000000000000" pitchFamily="2" charset="2"/>
              <a:buChar char="q"/>
            </a:pPr>
            <a:r>
              <a:rPr lang="en" sz="2800" b="1" dirty="0">
                <a:ea typeface="Raleway"/>
                <a:cs typeface="Raleway"/>
                <a:sym typeface="Raleway"/>
              </a:rPr>
              <a:t>Prepare a few sentences to describe it in Spanish and why it’s important. IE: favorite mug – if you love to start their day with coffee, book you are reading, sewing needles or favorite cooking tool, etc.</a:t>
            </a:r>
            <a:endParaRPr sz="2800" b="1" dirty="0">
              <a:ea typeface="Raleway"/>
              <a:cs typeface="Raleway"/>
              <a:sym typeface="Raleway"/>
            </a:endParaRPr>
          </a:p>
        </p:txBody>
      </p:sp>
      <p:pic>
        <p:nvPicPr>
          <p:cNvPr id="5" name="Picture 4" descr="A blue book with white pages&#10;&#10;Description automatically generated">
            <a:extLst>
              <a:ext uri="{FF2B5EF4-FFF2-40B4-BE49-F238E27FC236}">
                <a16:creationId xmlns:a16="http://schemas.microsoft.com/office/drawing/2014/main" id="{F68D7B58-8A90-2833-B84A-90968927DC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81170" y="4578151"/>
            <a:ext cx="2231985" cy="2092486"/>
          </a:xfrm>
          <a:prstGeom prst="rect">
            <a:avLst/>
          </a:prstGeom>
        </p:spPr>
      </p:pic>
      <p:pic>
        <p:nvPicPr>
          <p:cNvPr id="13" name="Picture 12" descr="A green mug with a brown liquid in it&#10;&#10;Description automatically generated">
            <a:extLst>
              <a:ext uri="{FF2B5EF4-FFF2-40B4-BE49-F238E27FC236}">
                <a16:creationId xmlns:a16="http://schemas.microsoft.com/office/drawing/2014/main" id="{39AD4D78-AB3B-914D-A561-191300BB0CC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916895" y="4578152"/>
            <a:ext cx="1765535" cy="2092486"/>
          </a:xfrm>
          <a:prstGeom prst="rect">
            <a:avLst/>
          </a:prstGeom>
        </p:spPr>
      </p:pic>
      <p:pic>
        <p:nvPicPr>
          <p:cNvPr id="18" name="Picture 17" descr="A black background with white lines&#10;&#10;Description automatically generated">
            <a:extLst>
              <a:ext uri="{FF2B5EF4-FFF2-40B4-BE49-F238E27FC236}">
                <a16:creationId xmlns:a16="http://schemas.microsoft.com/office/drawing/2014/main" id="{C30F9D14-5FD2-D06B-BD58-7A4A784557B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509572" y="4673410"/>
            <a:ext cx="2608415" cy="19019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7A68B-1C01-4B21-8F62-9F127D170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C9A9901-79A4-1DD8-EA87-503107B4E7D7}"/>
              </a:ext>
            </a:extLst>
          </p:cNvPr>
          <p:cNvSpPr>
            <a:spLocks noGrp="1"/>
          </p:cNvSpPr>
          <p:nvPr>
            <p:ph type="title"/>
          </p:nvPr>
        </p:nvSpPr>
        <p:spPr>
          <a:xfrm>
            <a:off x="640081" y="631373"/>
            <a:ext cx="4018839" cy="2035628"/>
          </a:xfrm>
        </p:spPr>
        <p:txBody>
          <a:bodyPr>
            <a:normAutofit/>
          </a:bodyPr>
          <a:lstStyle/>
          <a:p>
            <a:r>
              <a:rPr lang="en-US" b="1"/>
              <a:t>La </a:t>
            </a:r>
            <a:r>
              <a:rPr lang="en-US" b="1" err="1"/>
              <a:t>maestra</a:t>
            </a:r>
            <a:r>
              <a:rPr lang="en-US" b="1"/>
              <a:t>…</a:t>
            </a:r>
          </a:p>
        </p:txBody>
      </p:sp>
      <p:sp>
        <p:nvSpPr>
          <p:cNvPr id="3" name="Content Placeholder 2">
            <a:extLst>
              <a:ext uri="{FF2B5EF4-FFF2-40B4-BE49-F238E27FC236}">
                <a16:creationId xmlns:a16="http://schemas.microsoft.com/office/drawing/2014/main" id="{5D4D23F1-41DD-11C0-00DE-929A95024C47}"/>
              </a:ext>
            </a:extLst>
          </p:cNvPr>
          <p:cNvSpPr>
            <a:spLocks noGrp="1"/>
          </p:cNvSpPr>
          <p:nvPr>
            <p:ph idx="1"/>
          </p:nvPr>
        </p:nvSpPr>
        <p:spPr>
          <a:xfrm>
            <a:off x="471948" y="1936192"/>
            <a:ext cx="4527755" cy="4405613"/>
          </a:xfrm>
        </p:spPr>
        <p:txBody>
          <a:bodyPr>
            <a:normAutofit fontScale="92500" lnSpcReduction="10000"/>
          </a:bodyPr>
          <a:lstStyle/>
          <a:p>
            <a:r>
              <a:rPr lang="en-US" sz="2600" b="1" dirty="0"/>
              <a:t>Hola me </a:t>
            </a:r>
            <a:r>
              <a:rPr lang="en-US" sz="2600" b="1" dirty="0" err="1"/>
              <a:t>llamo</a:t>
            </a:r>
            <a:r>
              <a:rPr lang="en-US" sz="2600" b="1" dirty="0"/>
              <a:t> Emma García</a:t>
            </a:r>
          </a:p>
          <a:p>
            <a:r>
              <a:rPr lang="en-US" sz="2600" b="1" dirty="0" err="1"/>
              <a:t>Nací</a:t>
            </a:r>
            <a:r>
              <a:rPr lang="en-US" sz="2600" b="1" dirty="0"/>
              <a:t> </a:t>
            </a:r>
            <a:r>
              <a:rPr lang="en-US" sz="2600" b="1" dirty="0" err="1"/>
              <a:t>en</a:t>
            </a:r>
            <a:r>
              <a:rPr lang="en-US" sz="2600" b="1" dirty="0"/>
              <a:t> México </a:t>
            </a:r>
            <a:r>
              <a:rPr lang="en-US" sz="2600" b="1" dirty="0" err="1"/>
              <a:t>pero</a:t>
            </a:r>
            <a:r>
              <a:rPr lang="en-US" sz="2600" b="1" dirty="0"/>
              <a:t> he </a:t>
            </a:r>
            <a:r>
              <a:rPr lang="en-US" sz="2600" b="1" dirty="0" err="1"/>
              <a:t>vivido</a:t>
            </a:r>
            <a:r>
              <a:rPr lang="en-US" sz="2600" b="1" dirty="0"/>
              <a:t> </a:t>
            </a:r>
            <a:r>
              <a:rPr lang="en-US" sz="2600" b="1" dirty="0" err="1"/>
              <a:t>en</a:t>
            </a:r>
            <a:r>
              <a:rPr lang="en-US" sz="2600" b="1" dirty="0"/>
              <a:t> </a:t>
            </a:r>
            <a:r>
              <a:rPr lang="en-US" sz="2600" b="1" dirty="0" err="1"/>
              <a:t>Estados</a:t>
            </a:r>
            <a:r>
              <a:rPr lang="en-US" sz="2600" b="1" dirty="0"/>
              <a:t> Unidos </a:t>
            </a:r>
            <a:r>
              <a:rPr lang="en-US" sz="2600" b="1" dirty="0" err="1"/>
              <a:t>desde</a:t>
            </a:r>
            <a:r>
              <a:rPr lang="en-US" sz="2600" b="1" dirty="0"/>
              <a:t> </a:t>
            </a:r>
            <a:r>
              <a:rPr lang="en-US" sz="2600" b="1" dirty="0" err="1"/>
              <a:t>hace</a:t>
            </a:r>
            <a:r>
              <a:rPr lang="en-US" sz="2600" b="1" dirty="0"/>
              <a:t> 13 </a:t>
            </a:r>
            <a:r>
              <a:rPr lang="en-US" sz="2600" b="1" dirty="0" err="1"/>
              <a:t>años</a:t>
            </a:r>
            <a:r>
              <a:rPr lang="en-US" sz="2600" b="1" dirty="0"/>
              <a:t>.</a:t>
            </a:r>
          </a:p>
          <a:p>
            <a:r>
              <a:rPr lang="en-US" sz="2600" b="1" dirty="0"/>
              <a:t>¡</a:t>
            </a:r>
            <a:r>
              <a:rPr lang="en-US" sz="2600" b="1" dirty="0" err="1"/>
              <a:t>Estoy</a:t>
            </a:r>
            <a:r>
              <a:rPr lang="en-US" sz="2600" b="1" dirty="0"/>
              <a:t> </a:t>
            </a:r>
            <a:r>
              <a:rPr lang="en-US" sz="2600" b="1" dirty="0" err="1"/>
              <a:t>muy</a:t>
            </a:r>
            <a:r>
              <a:rPr lang="en-US" sz="2600" b="1" dirty="0"/>
              <a:t> </a:t>
            </a:r>
            <a:r>
              <a:rPr lang="en-US" sz="2600" b="1" dirty="0" err="1"/>
              <a:t>emocionada</a:t>
            </a:r>
            <a:r>
              <a:rPr lang="en-US" sz="2600" b="1" dirty="0"/>
              <a:t> de </a:t>
            </a:r>
            <a:r>
              <a:rPr lang="en-US" sz="2600" b="1" dirty="0" err="1"/>
              <a:t>empezar</a:t>
            </a:r>
            <a:r>
              <a:rPr lang="en-US" sz="2600" b="1" dirty="0"/>
              <a:t> </a:t>
            </a:r>
            <a:r>
              <a:rPr lang="en-US" sz="2600" b="1" dirty="0" err="1"/>
              <a:t>estas</a:t>
            </a:r>
            <a:r>
              <a:rPr lang="en-US" sz="2600" b="1" dirty="0"/>
              <a:t> </a:t>
            </a:r>
            <a:r>
              <a:rPr lang="en-US" sz="2600" b="1" dirty="0" err="1"/>
              <a:t>clases</a:t>
            </a:r>
            <a:r>
              <a:rPr lang="en-US" sz="2600" b="1" dirty="0"/>
              <a:t>!</a:t>
            </a:r>
          </a:p>
          <a:p>
            <a:r>
              <a:rPr lang="en-US" sz="2600" b="1" dirty="0"/>
              <a:t>He </a:t>
            </a:r>
            <a:r>
              <a:rPr lang="en-US" sz="2600" b="1" dirty="0" err="1"/>
              <a:t>enseñado</a:t>
            </a:r>
            <a:r>
              <a:rPr lang="en-US" sz="2600" b="1" dirty="0"/>
              <a:t> </a:t>
            </a:r>
            <a:r>
              <a:rPr lang="en-US" sz="2600" b="1" dirty="0" err="1"/>
              <a:t>clases</a:t>
            </a:r>
            <a:r>
              <a:rPr lang="en-US" sz="2600" b="1" dirty="0"/>
              <a:t> </a:t>
            </a:r>
            <a:r>
              <a:rPr lang="en-US" sz="2600" b="1" dirty="0" err="1"/>
              <a:t>virtuales</a:t>
            </a:r>
            <a:r>
              <a:rPr lang="en-US" sz="2600" b="1" dirty="0"/>
              <a:t> </a:t>
            </a:r>
            <a:r>
              <a:rPr lang="en-US" sz="2600" b="1" dirty="0" err="1"/>
              <a:t>por</a:t>
            </a:r>
            <a:r>
              <a:rPr lang="en-US" sz="2600" b="1" dirty="0"/>
              <a:t> 3 </a:t>
            </a:r>
            <a:r>
              <a:rPr lang="en-US" sz="2600" b="1" dirty="0" err="1"/>
              <a:t>años</a:t>
            </a:r>
            <a:r>
              <a:rPr lang="en-US" sz="2600" b="1" dirty="0"/>
              <a:t>.</a:t>
            </a:r>
          </a:p>
          <a:p>
            <a:r>
              <a:rPr lang="en-US" sz="2600" b="1" dirty="0" err="1"/>
              <a:t>También</a:t>
            </a:r>
            <a:r>
              <a:rPr lang="en-US" sz="2600" b="1" dirty="0"/>
              <a:t> </a:t>
            </a:r>
            <a:r>
              <a:rPr lang="en-US" sz="2600" b="1" dirty="0" err="1"/>
              <a:t>trabajo</a:t>
            </a:r>
            <a:r>
              <a:rPr lang="en-US" sz="2600" b="1" dirty="0"/>
              <a:t> </a:t>
            </a:r>
            <a:r>
              <a:rPr lang="en-US" sz="2600" b="1" dirty="0" err="1"/>
              <a:t>enseñando</a:t>
            </a:r>
            <a:r>
              <a:rPr lang="en-US" sz="2600" b="1" dirty="0"/>
              <a:t> </a:t>
            </a:r>
            <a:r>
              <a:rPr lang="en-US" sz="2600" b="1" dirty="0" err="1"/>
              <a:t>español</a:t>
            </a:r>
            <a:r>
              <a:rPr lang="en-US" sz="2600" b="1" dirty="0"/>
              <a:t> a </a:t>
            </a:r>
            <a:r>
              <a:rPr lang="en-US" sz="2600" b="1" dirty="0" err="1"/>
              <a:t>estudiantes</a:t>
            </a:r>
            <a:r>
              <a:rPr lang="en-US" sz="2600" b="1" dirty="0"/>
              <a:t> de sexto a </a:t>
            </a:r>
            <a:r>
              <a:rPr lang="en-US" sz="2600" b="1" dirty="0" err="1"/>
              <a:t>noveno</a:t>
            </a:r>
            <a:r>
              <a:rPr lang="en-US" sz="2600" b="1" dirty="0"/>
              <a:t> </a:t>
            </a:r>
            <a:r>
              <a:rPr lang="en-US" sz="2600" b="1" dirty="0" err="1"/>
              <a:t>grado</a:t>
            </a:r>
            <a:r>
              <a:rPr lang="en-US" sz="2600" b="1" dirty="0"/>
              <a:t>.</a:t>
            </a:r>
          </a:p>
          <a:p>
            <a:endParaRPr lang="en-US" sz="1500" dirty="0"/>
          </a:p>
          <a:p>
            <a:endParaRPr lang="en-US" sz="1500" dirty="0"/>
          </a:p>
        </p:txBody>
      </p:sp>
      <p:sp>
        <p:nvSpPr>
          <p:cNvPr id="12" name="Rectangle 11">
            <a:extLst>
              <a:ext uri="{FF2B5EF4-FFF2-40B4-BE49-F238E27FC236}">
                <a16:creationId xmlns:a16="http://schemas.microsoft.com/office/drawing/2014/main" id="{87BCBE98-69EA-40E7-B937-FCA553A58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white line in the sky&#10;&#10;Description automatically generated with medium confidence">
            <a:extLst>
              <a:ext uri="{FF2B5EF4-FFF2-40B4-BE49-F238E27FC236}">
                <a16:creationId xmlns:a16="http://schemas.microsoft.com/office/drawing/2014/main" id="{1BED3334-7221-40DF-75B4-B826CA51FC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14894" y="631373"/>
            <a:ext cx="4777106" cy="5587259"/>
          </a:xfrm>
          <a:prstGeom prst="rect">
            <a:avLst/>
          </a:prstGeom>
        </p:spPr>
      </p:pic>
    </p:spTree>
    <p:extLst>
      <p:ext uri="{BB962C8B-B14F-4D97-AF65-F5344CB8AC3E}">
        <p14:creationId xmlns:p14="http://schemas.microsoft.com/office/powerpoint/2010/main" val="231110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7365-8CAA-9B4C-87BE-26DD81305184}"/>
              </a:ext>
            </a:extLst>
          </p:cNvPr>
          <p:cNvSpPr>
            <a:spLocks noGrp="1"/>
          </p:cNvSpPr>
          <p:nvPr>
            <p:ph type="title"/>
          </p:nvPr>
        </p:nvSpPr>
        <p:spPr/>
        <p:txBody>
          <a:bodyPr>
            <a:normAutofit/>
          </a:bodyPr>
          <a:lstStyle/>
          <a:p>
            <a:r>
              <a:rPr lang="en-US" sz="5400" b="1" dirty="0" err="1"/>
              <a:t>Importante</a:t>
            </a:r>
            <a:r>
              <a:rPr lang="en-US" sz="5400" b="1" dirty="0"/>
              <a:t>…</a:t>
            </a:r>
          </a:p>
        </p:txBody>
      </p:sp>
      <p:sp>
        <p:nvSpPr>
          <p:cNvPr id="3" name="Content Placeholder 2">
            <a:extLst>
              <a:ext uri="{FF2B5EF4-FFF2-40B4-BE49-F238E27FC236}">
                <a16:creationId xmlns:a16="http://schemas.microsoft.com/office/drawing/2014/main" id="{D7A1DE13-80F4-8D64-80B0-789C27EFC383}"/>
              </a:ext>
            </a:extLst>
          </p:cNvPr>
          <p:cNvSpPr>
            <a:spLocks noGrp="1"/>
          </p:cNvSpPr>
          <p:nvPr>
            <p:ph idx="1"/>
          </p:nvPr>
        </p:nvSpPr>
        <p:spPr/>
        <p:txBody>
          <a:bodyPr/>
          <a:lstStyle/>
          <a:p>
            <a:r>
              <a:rPr lang="en-US" sz="2400" dirty="0"/>
              <a:t>Do you prefer only Spanish or bilingual approach?</a:t>
            </a:r>
          </a:p>
          <a:p>
            <a:r>
              <a:rPr lang="en-US" sz="2400" dirty="0"/>
              <a:t>Past tense? Subjunctive?</a:t>
            </a:r>
          </a:p>
          <a:p>
            <a:r>
              <a:rPr lang="en-US" sz="2400" dirty="0"/>
              <a:t>Handouts – Important to have them for ease of conversation practice.</a:t>
            </a:r>
          </a:p>
          <a:p>
            <a:pPr marL="987552" lvl="1" indent="-457200">
              <a:buFont typeface="+mj-lt"/>
              <a:buAutoNum type="arabicPeriod"/>
            </a:pPr>
            <a:r>
              <a:rPr lang="en-US" sz="2400" dirty="0"/>
              <a:t>Futura </a:t>
            </a:r>
            <a:r>
              <a:rPr lang="en-US" sz="2400" dirty="0" err="1"/>
              <a:t>webisite</a:t>
            </a:r>
            <a:r>
              <a:rPr lang="en-US" sz="2400" dirty="0"/>
              <a:t>: </a:t>
            </a:r>
            <a:r>
              <a:rPr lang="en-US" sz="2400" b="1" dirty="0">
                <a:hlinkClick r:id="rId2"/>
              </a:rPr>
              <a:t>https://futuraadventures.com/</a:t>
            </a:r>
            <a:endParaRPr lang="en-US" sz="2400" b="1" dirty="0"/>
          </a:p>
          <a:p>
            <a:pPr marL="987552" lvl="1" indent="-457200">
              <a:buFont typeface="+mj-lt"/>
              <a:buAutoNum type="arabicPeriod"/>
            </a:pPr>
            <a:r>
              <a:rPr lang="en-US" sz="2400" dirty="0"/>
              <a:t>Parent Portal – Password: </a:t>
            </a:r>
            <a:r>
              <a:rPr lang="en-US" sz="2400" b="1" u="sng" dirty="0"/>
              <a:t>Spanishpractice24</a:t>
            </a:r>
          </a:p>
          <a:p>
            <a:pPr marL="987552" lvl="1" indent="-457200">
              <a:buFont typeface="+mj-lt"/>
              <a:buAutoNum type="arabicPeriod"/>
            </a:pPr>
            <a:r>
              <a:rPr lang="en-US" sz="2400" dirty="0"/>
              <a:t>Adult classes</a:t>
            </a:r>
          </a:p>
          <a:p>
            <a:pPr marL="987552" lvl="1" indent="-457200">
              <a:buFont typeface="+mj-lt"/>
              <a:buAutoNum type="arabicPeriod"/>
            </a:pPr>
            <a:r>
              <a:rPr lang="en-US" sz="2400" dirty="0"/>
              <a:t>Adult Spanish Conversation - ¡Vamos a </a:t>
            </a:r>
            <a:r>
              <a:rPr lang="en-US" sz="2400" dirty="0" err="1"/>
              <a:t>charlar</a:t>
            </a:r>
            <a:r>
              <a:rPr lang="en-US" sz="2400" dirty="0"/>
              <a:t>! Let’s chat!</a:t>
            </a:r>
          </a:p>
          <a:p>
            <a:pPr lvl="1"/>
            <a:endParaRPr lang="en-US" b="1" dirty="0"/>
          </a:p>
          <a:p>
            <a:pPr lvl="1"/>
            <a:endParaRPr lang="en-US" b="1" dirty="0"/>
          </a:p>
          <a:p>
            <a:pPr lvl="1"/>
            <a:endParaRPr lang="en-US" dirty="0"/>
          </a:p>
        </p:txBody>
      </p:sp>
    </p:spTree>
    <p:extLst>
      <p:ext uri="{BB962C8B-B14F-4D97-AF65-F5344CB8AC3E}">
        <p14:creationId xmlns:p14="http://schemas.microsoft.com/office/powerpoint/2010/main" val="113204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7885-009B-AF18-E48D-FE9FEEC1E6DB}"/>
              </a:ext>
            </a:extLst>
          </p:cNvPr>
          <p:cNvSpPr>
            <a:spLocks noGrp="1"/>
          </p:cNvSpPr>
          <p:nvPr>
            <p:ph type="title"/>
          </p:nvPr>
        </p:nvSpPr>
        <p:spPr>
          <a:xfrm>
            <a:off x="1371600" y="685800"/>
            <a:ext cx="9601200" cy="1188720"/>
          </a:xfrm>
        </p:spPr>
        <p:txBody>
          <a:bodyPr>
            <a:normAutofit/>
          </a:bodyPr>
          <a:lstStyle/>
          <a:p>
            <a:r>
              <a:rPr lang="en-US" sz="5400" b="1" dirty="0" err="1"/>
              <a:t>Introducciones</a:t>
            </a:r>
            <a:endParaRPr lang="en-US" sz="5400" b="1" dirty="0"/>
          </a:p>
        </p:txBody>
      </p:sp>
      <p:sp>
        <p:nvSpPr>
          <p:cNvPr id="3" name="Text Placeholder 2">
            <a:extLst>
              <a:ext uri="{FF2B5EF4-FFF2-40B4-BE49-F238E27FC236}">
                <a16:creationId xmlns:a16="http://schemas.microsoft.com/office/drawing/2014/main" id="{060F79FC-C35A-F4F3-2041-14BCAD551051}"/>
              </a:ext>
            </a:extLst>
          </p:cNvPr>
          <p:cNvSpPr>
            <a:spLocks noGrp="1"/>
          </p:cNvSpPr>
          <p:nvPr>
            <p:ph type="body" idx="1"/>
          </p:nvPr>
        </p:nvSpPr>
        <p:spPr>
          <a:xfrm>
            <a:off x="1371600" y="1759744"/>
            <a:ext cx="4443984" cy="823912"/>
          </a:xfrm>
        </p:spPr>
        <p:txBody>
          <a:bodyPr/>
          <a:lstStyle/>
          <a:p>
            <a:r>
              <a:rPr lang="en-US" sz="3600" b="1" dirty="0" err="1"/>
              <a:t>Pregunta</a:t>
            </a:r>
            <a:endParaRPr lang="en-US" sz="3600" b="1" dirty="0"/>
          </a:p>
        </p:txBody>
      </p:sp>
      <p:sp>
        <p:nvSpPr>
          <p:cNvPr id="4" name="Content Placeholder 3">
            <a:extLst>
              <a:ext uri="{FF2B5EF4-FFF2-40B4-BE49-F238E27FC236}">
                <a16:creationId xmlns:a16="http://schemas.microsoft.com/office/drawing/2014/main" id="{413772BF-B05E-186E-B199-116F3934DE61}"/>
              </a:ext>
            </a:extLst>
          </p:cNvPr>
          <p:cNvSpPr>
            <a:spLocks noGrp="1"/>
          </p:cNvSpPr>
          <p:nvPr>
            <p:ph sz="half" idx="2"/>
          </p:nvPr>
        </p:nvSpPr>
        <p:spPr>
          <a:xfrm>
            <a:off x="1371600" y="2993247"/>
            <a:ext cx="4480560" cy="3474720"/>
          </a:xfrm>
        </p:spPr>
        <p:txBody>
          <a:bodyPr>
            <a:normAutofit fontScale="25000" lnSpcReduction="20000"/>
          </a:bodyPr>
          <a:lstStyle/>
          <a:p>
            <a:pPr>
              <a:lnSpc>
                <a:spcPct val="120000"/>
              </a:lnSpc>
            </a:pPr>
            <a:r>
              <a:rPr lang="en-US" sz="11200" dirty="0"/>
              <a:t>¿</a:t>
            </a:r>
            <a:r>
              <a:rPr lang="en-US" sz="11200" dirty="0" err="1"/>
              <a:t>Cómo</a:t>
            </a:r>
            <a:r>
              <a:rPr lang="en-US" sz="11200" dirty="0"/>
              <a:t> </a:t>
            </a:r>
            <a:r>
              <a:rPr lang="en-US" sz="11200" dirty="0" err="1"/>
              <a:t>te</a:t>
            </a:r>
            <a:r>
              <a:rPr lang="en-US" sz="11200" dirty="0"/>
              <a:t> llamas?</a:t>
            </a:r>
          </a:p>
          <a:p>
            <a:pPr>
              <a:lnSpc>
                <a:spcPct val="120000"/>
              </a:lnSpc>
            </a:pPr>
            <a:r>
              <a:rPr lang="en-US" sz="11200" dirty="0"/>
              <a:t>¿</a:t>
            </a:r>
            <a:r>
              <a:rPr lang="en-US" sz="11200" dirty="0" err="1"/>
              <a:t>Cómo</a:t>
            </a:r>
            <a:r>
              <a:rPr lang="en-US" sz="11200" dirty="0"/>
              <a:t> </a:t>
            </a:r>
            <a:r>
              <a:rPr lang="en-US" sz="11200" dirty="0" err="1"/>
              <a:t>estás</a:t>
            </a:r>
            <a:r>
              <a:rPr lang="en-US" sz="11200" dirty="0"/>
              <a:t>? </a:t>
            </a:r>
          </a:p>
          <a:p>
            <a:pPr>
              <a:lnSpc>
                <a:spcPct val="120000"/>
              </a:lnSpc>
            </a:pPr>
            <a:r>
              <a:rPr lang="en-US" sz="11200" dirty="0"/>
              <a:t>¿</a:t>
            </a:r>
            <a:r>
              <a:rPr lang="en-US" sz="11200" dirty="0" err="1"/>
              <a:t>Qué</a:t>
            </a:r>
            <a:r>
              <a:rPr lang="en-US" sz="11200" dirty="0"/>
              <a:t> </a:t>
            </a:r>
            <a:r>
              <a:rPr lang="en-US" sz="11200" dirty="0" err="1"/>
              <a:t>tal</a:t>
            </a:r>
            <a:r>
              <a:rPr lang="en-US" sz="11200" dirty="0"/>
              <a:t>?</a:t>
            </a:r>
          </a:p>
          <a:p>
            <a:pPr>
              <a:lnSpc>
                <a:spcPct val="120000"/>
              </a:lnSpc>
            </a:pPr>
            <a:r>
              <a:rPr lang="en-US" sz="11200" dirty="0"/>
              <a:t>¿</a:t>
            </a:r>
            <a:r>
              <a:rPr lang="en-US" sz="11200" dirty="0" err="1"/>
              <a:t>Qué</a:t>
            </a:r>
            <a:r>
              <a:rPr lang="en-US" sz="11200" dirty="0"/>
              <a:t> </a:t>
            </a:r>
            <a:r>
              <a:rPr lang="en-US" sz="11200" dirty="0" err="1"/>
              <a:t>te</a:t>
            </a:r>
            <a:r>
              <a:rPr lang="en-US" sz="11200" dirty="0"/>
              <a:t> </a:t>
            </a:r>
            <a:r>
              <a:rPr lang="en-US" sz="11200" dirty="0" err="1"/>
              <a:t>gusta</a:t>
            </a:r>
            <a:r>
              <a:rPr lang="en-US" sz="11200" dirty="0"/>
              <a:t> </a:t>
            </a:r>
            <a:r>
              <a:rPr lang="en-US" sz="11200" dirty="0" err="1"/>
              <a:t>hacer</a:t>
            </a:r>
            <a:r>
              <a:rPr lang="en-US" sz="11200" dirty="0"/>
              <a:t>?</a:t>
            </a:r>
          </a:p>
          <a:p>
            <a:pPr>
              <a:lnSpc>
                <a:spcPct val="120000"/>
              </a:lnSpc>
            </a:pPr>
            <a:r>
              <a:rPr lang="en-US" sz="11200" dirty="0"/>
              <a:t>¿</a:t>
            </a:r>
            <a:r>
              <a:rPr lang="en-US" sz="11200" dirty="0" err="1"/>
              <a:t>Qué</a:t>
            </a:r>
            <a:r>
              <a:rPr lang="en-US" sz="11200" dirty="0"/>
              <a:t> </a:t>
            </a:r>
            <a:r>
              <a:rPr lang="en-US" sz="11200" dirty="0" err="1"/>
              <a:t>quieres</a:t>
            </a:r>
            <a:r>
              <a:rPr lang="en-US" sz="11200" dirty="0"/>
              <a:t> </a:t>
            </a:r>
            <a:r>
              <a:rPr lang="en-US" sz="11200" dirty="0" err="1"/>
              <a:t>aprender</a:t>
            </a:r>
            <a:r>
              <a:rPr lang="en-US" sz="11200" dirty="0"/>
              <a:t> </a:t>
            </a:r>
            <a:r>
              <a:rPr lang="en-US" sz="11200" dirty="0" err="1"/>
              <a:t>en</a:t>
            </a:r>
            <a:r>
              <a:rPr lang="en-US" sz="11200" dirty="0"/>
              <a:t> </a:t>
            </a:r>
            <a:r>
              <a:rPr lang="en-US" sz="11200" dirty="0" err="1"/>
              <a:t>esta</a:t>
            </a:r>
            <a:r>
              <a:rPr lang="en-US" sz="11200" dirty="0"/>
              <a:t> </a:t>
            </a:r>
            <a:r>
              <a:rPr lang="en-US" sz="11200" dirty="0" err="1"/>
              <a:t>clase</a:t>
            </a:r>
            <a:r>
              <a:rPr lang="en-US" sz="11200" dirty="0"/>
              <a:t>?</a:t>
            </a:r>
          </a:p>
          <a:p>
            <a:endParaRPr lang="en-US" dirty="0"/>
          </a:p>
          <a:p>
            <a:endParaRPr lang="en-US" dirty="0"/>
          </a:p>
        </p:txBody>
      </p:sp>
      <p:sp>
        <p:nvSpPr>
          <p:cNvPr id="5" name="Text Placeholder 4">
            <a:extLst>
              <a:ext uri="{FF2B5EF4-FFF2-40B4-BE49-F238E27FC236}">
                <a16:creationId xmlns:a16="http://schemas.microsoft.com/office/drawing/2014/main" id="{F254601B-CAF0-543E-2F48-32A7624F1C17}"/>
              </a:ext>
            </a:extLst>
          </p:cNvPr>
          <p:cNvSpPr>
            <a:spLocks noGrp="1"/>
          </p:cNvSpPr>
          <p:nvPr>
            <p:ph type="body" sz="quarter" idx="3"/>
          </p:nvPr>
        </p:nvSpPr>
        <p:spPr>
          <a:xfrm>
            <a:off x="6525014" y="1759744"/>
            <a:ext cx="4443984" cy="823912"/>
          </a:xfrm>
        </p:spPr>
        <p:txBody>
          <a:bodyPr/>
          <a:lstStyle/>
          <a:p>
            <a:r>
              <a:rPr lang="en-US" sz="3600" b="1" dirty="0"/>
              <a:t>Respuesta</a:t>
            </a:r>
          </a:p>
        </p:txBody>
      </p:sp>
      <p:sp>
        <p:nvSpPr>
          <p:cNvPr id="6" name="Content Placeholder 5">
            <a:extLst>
              <a:ext uri="{FF2B5EF4-FFF2-40B4-BE49-F238E27FC236}">
                <a16:creationId xmlns:a16="http://schemas.microsoft.com/office/drawing/2014/main" id="{4290777A-D16E-3C7A-7A30-BD749FC5B1D8}"/>
              </a:ext>
            </a:extLst>
          </p:cNvPr>
          <p:cNvSpPr>
            <a:spLocks noGrp="1"/>
          </p:cNvSpPr>
          <p:nvPr>
            <p:ph sz="quarter" idx="4"/>
          </p:nvPr>
        </p:nvSpPr>
        <p:spPr>
          <a:xfrm>
            <a:off x="6525013" y="2993247"/>
            <a:ext cx="5280543" cy="3474720"/>
          </a:xfrm>
        </p:spPr>
        <p:txBody>
          <a:bodyPr>
            <a:noAutofit/>
          </a:bodyPr>
          <a:lstStyle/>
          <a:p>
            <a:pPr>
              <a:lnSpc>
                <a:spcPct val="100000"/>
              </a:lnSpc>
            </a:pPr>
            <a:r>
              <a:rPr lang="en-US" sz="2800" dirty="0"/>
              <a:t>Me </a:t>
            </a:r>
            <a:r>
              <a:rPr lang="en-US" sz="2800" dirty="0" err="1"/>
              <a:t>llamo</a:t>
            </a:r>
            <a:r>
              <a:rPr lang="en-US" sz="2800" dirty="0"/>
              <a:t> …</a:t>
            </a:r>
          </a:p>
          <a:p>
            <a:pPr>
              <a:lnSpc>
                <a:spcPct val="100000"/>
              </a:lnSpc>
            </a:pPr>
            <a:r>
              <a:rPr lang="en-US" sz="2800" dirty="0" err="1"/>
              <a:t>Estoy</a:t>
            </a:r>
            <a:r>
              <a:rPr lang="en-US" sz="2800" dirty="0"/>
              <a:t> bien/mal/</a:t>
            </a:r>
            <a:r>
              <a:rPr lang="en-US" sz="2800" dirty="0" err="1"/>
              <a:t>más</a:t>
            </a:r>
            <a:r>
              <a:rPr lang="en-US" sz="2800" dirty="0"/>
              <a:t> o </a:t>
            </a:r>
            <a:r>
              <a:rPr lang="en-US" sz="2800" dirty="0" err="1"/>
              <a:t>menos</a:t>
            </a:r>
            <a:endParaRPr lang="en-US" sz="2800" dirty="0"/>
          </a:p>
          <a:p>
            <a:pPr>
              <a:lnSpc>
                <a:spcPct val="100000"/>
              </a:lnSpc>
            </a:pPr>
            <a:r>
              <a:rPr lang="en-US" sz="2800" dirty="0"/>
              <a:t>¡Hola!</a:t>
            </a:r>
          </a:p>
          <a:p>
            <a:pPr>
              <a:lnSpc>
                <a:spcPct val="100000"/>
              </a:lnSpc>
            </a:pPr>
            <a:r>
              <a:rPr lang="en-US" sz="2800" dirty="0"/>
              <a:t>Me </a:t>
            </a:r>
            <a:r>
              <a:rPr lang="en-US" sz="2800" dirty="0" err="1"/>
              <a:t>gusta</a:t>
            </a:r>
            <a:r>
              <a:rPr lang="en-US" sz="2800" dirty="0"/>
              <a:t> </a:t>
            </a:r>
            <a:r>
              <a:rPr lang="en-US" sz="2800" dirty="0" err="1"/>
              <a:t>viajar</a:t>
            </a:r>
            <a:r>
              <a:rPr lang="en-US" sz="2800" dirty="0"/>
              <a:t>.</a:t>
            </a:r>
          </a:p>
          <a:p>
            <a:pPr>
              <a:lnSpc>
                <a:spcPct val="100000"/>
              </a:lnSpc>
            </a:pPr>
            <a:r>
              <a:rPr lang="en-US" sz="2800" dirty="0" err="1"/>
              <a:t>Quiero</a:t>
            </a:r>
            <a:r>
              <a:rPr lang="en-US" sz="2800" dirty="0"/>
              <a:t> </a:t>
            </a:r>
            <a:r>
              <a:rPr lang="en-US" sz="2800" dirty="0" err="1"/>
              <a:t>aprender</a:t>
            </a:r>
            <a:r>
              <a:rPr lang="en-US" sz="2800" dirty="0"/>
              <a:t> a </a:t>
            </a:r>
            <a:r>
              <a:rPr lang="en-US" sz="2800" dirty="0" err="1"/>
              <a:t>charlar</a:t>
            </a:r>
            <a:r>
              <a:rPr lang="en-US" sz="2800" dirty="0"/>
              <a:t> </a:t>
            </a:r>
            <a:r>
              <a:rPr lang="en-US" sz="2800" dirty="0" err="1"/>
              <a:t>en</a:t>
            </a:r>
            <a:r>
              <a:rPr lang="en-US" sz="2800" dirty="0"/>
              <a:t> </a:t>
            </a:r>
            <a:r>
              <a:rPr lang="en-US" sz="2800" dirty="0" err="1"/>
              <a:t>español</a:t>
            </a:r>
            <a:r>
              <a:rPr lang="en-US" sz="2800" dirty="0"/>
              <a:t>.</a:t>
            </a:r>
          </a:p>
        </p:txBody>
      </p:sp>
    </p:spTree>
    <p:extLst>
      <p:ext uri="{BB962C8B-B14F-4D97-AF65-F5344CB8AC3E}">
        <p14:creationId xmlns:p14="http://schemas.microsoft.com/office/powerpoint/2010/main" val="181948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7885-009B-AF18-E48D-FE9FEEC1E6DB}"/>
              </a:ext>
            </a:extLst>
          </p:cNvPr>
          <p:cNvSpPr>
            <a:spLocks noGrp="1"/>
          </p:cNvSpPr>
          <p:nvPr>
            <p:ph type="title"/>
          </p:nvPr>
        </p:nvSpPr>
        <p:spPr>
          <a:xfrm>
            <a:off x="1371600" y="685800"/>
            <a:ext cx="9601200" cy="1188720"/>
          </a:xfrm>
        </p:spPr>
        <p:txBody>
          <a:bodyPr>
            <a:normAutofit/>
          </a:bodyPr>
          <a:lstStyle/>
          <a:p>
            <a:r>
              <a:rPr lang="en-US" sz="5400" b="1" dirty="0" err="1"/>
              <a:t>Vocabulario</a:t>
            </a:r>
            <a:r>
              <a:rPr lang="en-US" sz="5400" b="1" dirty="0"/>
              <a:t> – las </a:t>
            </a:r>
            <a:r>
              <a:rPr lang="en-US" sz="5400" b="1" dirty="0" err="1"/>
              <a:t>preguntas</a:t>
            </a:r>
            <a:endParaRPr lang="en-US" sz="5400" b="1" dirty="0"/>
          </a:p>
        </p:txBody>
      </p:sp>
      <p:sp>
        <p:nvSpPr>
          <p:cNvPr id="4" name="Content Placeholder 3">
            <a:extLst>
              <a:ext uri="{FF2B5EF4-FFF2-40B4-BE49-F238E27FC236}">
                <a16:creationId xmlns:a16="http://schemas.microsoft.com/office/drawing/2014/main" id="{413772BF-B05E-186E-B199-116F3934DE61}"/>
              </a:ext>
            </a:extLst>
          </p:cNvPr>
          <p:cNvSpPr>
            <a:spLocks noGrp="1"/>
          </p:cNvSpPr>
          <p:nvPr>
            <p:ph sz="half" idx="2"/>
          </p:nvPr>
        </p:nvSpPr>
        <p:spPr>
          <a:xfrm>
            <a:off x="685801" y="2380344"/>
            <a:ext cx="4996923" cy="3657600"/>
          </a:xfrm>
        </p:spPr>
        <p:txBody>
          <a:bodyPr>
            <a:normAutofit fontScale="25000" lnSpcReduction="20000"/>
          </a:bodyPr>
          <a:lstStyle/>
          <a:p>
            <a:pPr>
              <a:lnSpc>
                <a:spcPct val="120000"/>
              </a:lnSpc>
            </a:pPr>
            <a:r>
              <a:rPr lang="en-US" sz="11200" dirty="0"/>
              <a:t>¿</a:t>
            </a:r>
            <a:r>
              <a:rPr lang="en-US" sz="11200" dirty="0" err="1"/>
              <a:t>Qué</a:t>
            </a:r>
            <a:r>
              <a:rPr lang="en-US" sz="11200" dirty="0"/>
              <a:t>?</a:t>
            </a:r>
          </a:p>
          <a:p>
            <a:pPr>
              <a:lnSpc>
                <a:spcPct val="120000"/>
              </a:lnSpc>
            </a:pPr>
            <a:r>
              <a:rPr lang="en-US" sz="11200" dirty="0"/>
              <a:t>¿Por </a:t>
            </a:r>
            <a:r>
              <a:rPr lang="en-US" sz="11200" dirty="0" err="1"/>
              <a:t>qué</a:t>
            </a:r>
            <a:r>
              <a:rPr lang="en-US" sz="11200" dirty="0"/>
              <a:t>? </a:t>
            </a:r>
          </a:p>
          <a:p>
            <a:pPr>
              <a:lnSpc>
                <a:spcPct val="120000"/>
              </a:lnSpc>
            </a:pPr>
            <a:r>
              <a:rPr lang="en-US" sz="11200" dirty="0"/>
              <a:t>¿</a:t>
            </a:r>
            <a:r>
              <a:rPr lang="en-US" sz="11200" dirty="0" err="1"/>
              <a:t>Cuál</a:t>
            </a:r>
            <a:r>
              <a:rPr lang="en-US" sz="11200" dirty="0"/>
              <a:t>?</a:t>
            </a:r>
          </a:p>
          <a:p>
            <a:pPr>
              <a:lnSpc>
                <a:spcPct val="120000"/>
              </a:lnSpc>
            </a:pPr>
            <a:r>
              <a:rPr lang="en-US" sz="11200" dirty="0"/>
              <a:t>¿</a:t>
            </a:r>
            <a:r>
              <a:rPr lang="en-US" sz="11200" dirty="0" err="1"/>
              <a:t>Cuándo</a:t>
            </a:r>
            <a:r>
              <a:rPr lang="en-US" sz="11200" dirty="0"/>
              <a:t>?</a:t>
            </a:r>
          </a:p>
          <a:p>
            <a:pPr>
              <a:lnSpc>
                <a:spcPct val="120000"/>
              </a:lnSpc>
            </a:pPr>
            <a:r>
              <a:rPr lang="en-US" sz="11200" dirty="0"/>
              <a:t>¿</a:t>
            </a:r>
            <a:r>
              <a:rPr lang="en-US" sz="11200" dirty="0" err="1"/>
              <a:t>Cómo</a:t>
            </a:r>
            <a:r>
              <a:rPr lang="en-US" sz="11200" dirty="0"/>
              <a:t>?</a:t>
            </a:r>
          </a:p>
          <a:p>
            <a:pPr>
              <a:lnSpc>
                <a:spcPct val="120000"/>
              </a:lnSpc>
            </a:pPr>
            <a:r>
              <a:rPr lang="en-US" sz="11200" dirty="0"/>
              <a:t>¿</a:t>
            </a:r>
            <a:r>
              <a:rPr lang="en-US" sz="11200" dirty="0" err="1"/>
              <a:t>Dónde</a:t>
            </a:r>
            <a:r>
              <a:rPr lang="en-US" sz="11200" dirty="0"/>
              <a:t>?</a:t>
            </a:r>
          </a:p>
          <a:p>
            <a:endParaRPr lang="en-US" dirty="0"/>
          </a:p>
          <a:p>
            <a:endParaRPr lang="en-US" dirty="0"/>
          </a:p>
        </p:txBody>
      </p:sp>
      <p:sp>
        <p:nvSpPr>
          <p:cNvPr id="6" name="Content Placeholder 5">
            <a:extLst>
              <a:ext uri="{FF2B5EF4-FFF2-40B4-BE49-F238E27FC236}">
                <a16:creationId xmlns:a16="http://schemas.microsoft.com/office/drawing/2014/main" id="{4290777A-D16E-3C7A-7A30-BD749FC5B1D8}"/>
              </a:ext>
            </a:extLst>
          </p:cNvPr>
          <p:cNvSpPr>
            <a:spLocks noGrp="1"/>
          </p:cNvSpPr>
          <p:nvPr>
            <p:ph sz="quarter" idx="4"/>
          </p:nvPr>
        </p:nvSpPr>
        <p:spPr>
          <a:xfrm>
            <a:off x="5821892" y="2380344"/>
            <a:ext cx="4995334" cy="3657600"/>
          </a:xfrm>
        </p:spPr>
        <p:txBody>
          <a:bodyPr>
            <a:noAutofit/>
          </a:bodyPr>
          <a:lstStyle/>
          <a:p>
            <a:r>
              <a:rPr lang="en-US" sz="2800" dirty="0"/>
              <a:t>What?</a:t>
            </a:r>
          </a:p>
          <a:p>
            <a:r>
              <a:rPr lang="en-US" sz="2800" dirty="0"/>
              <a:t>Why?</a:t>
            </a:r>
          </a:p>
          <a:p>
            <a:r>
              <a:rPr lang="en-US" sz="2800" dirty="0"/>
              <a:t>Which?</a:t>
            </a:r>
          </a:p>
          <a:p>
            <a:r>
              <a:rPr lang="en-US" sz="2800" dirty="0"/>
              <a:t>When?</a:t>
            </a:r>
          </a:p>
          <a:p>
            <a:r>
              <a:rPr lang="en-US" sz="2800" dirty="0"/>
              <a:t>How?</a:t>
            </a:r>
          </a:p>
          <a:p>
            <a:r>
              <a:rPr lang="en-US" sz="2800" dirty="0"/>
              <a:t>Where?</a:t>
            </a:r>
          </a:p>
        </p:txBody>
      </p:sp>
      <p:pic>
        <p:nvPicPr>
          <p:cNvPr id="12" name="Picture 11">
            <a:extLst>
              <a:ext uri="{FF2B5EF4-FFF2-40B4-BE49-F238E27FC236}">
                <a16:creationId xmlns:a16="http://schemas.microsoft.com/office/drawing/2014/main" id="{C62EED85-2E7C-6C99-1BA7-7F7713FA54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79321" y="1714499"/>
            <a:ext cx="3126878" cy="4147457"/>
          </a:xfrm>
          <a:prstGeom prst="rect">
            <a:avLst/>
          </a:prstGeom>
        </p:spPr>
      </p:pic>
    </p:spTree>
    <p:extLst>
      <p:ext uri="{BB962C8B-B14F-4D97-AF65-F5344CB8AC3E}">
        <p14:creationId xmlns:p14="http://schemas.microsoft.com/office/powerpoint/2010/main" val="272635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7885-009B-AF18-E48D-FE9FEEC1E6DB}"/>
              </a:ext>
            </a:extLst>
          </p:cNvPr>
          <p:cNvSpPr>
            <a:spLocks noGrp="1"/>
          </p:cNvSpPr>
          <p:nvPr>
            <p:ph type="title"/>
          </p:nvPr>
        </p:nvSpPr>
        <p:spPr>
          <a:xfrm>
            <a:off x="1371600" y="685800"/>
            <a:ext cx="9601200" cy="1188720"/>
          </a:xfrm>
        </p:spPr>
        <p:txBody>
          <a:bodyPr>
            <a:normAutofit/>
          </a:bodyPr>
          <a:lstStyle/>
          <a:p>
            <a:r>
              <a:rPr lang="en-US" sz="5400" b="1" dirty="0" err="1"/>
              <a:t>Vocabulario</a:t>
            </a:r>
            <a:r>
              <a:rPr lang="en-US" sz="5400" b="1" dirty="0"/>
              <a:t> – las </a:t>
            </a:r>
            <a:r>
              <a:rPr lang="en-US" sz="5400" b="1" dirty="0" err="1"/>
              <a:t>preguntas</a:t>
            </a:r>
            <a:endParaRPr lang="en-US" sz="5400" b="1" dirty="0"/>
          </a:p>
        </p:txBody>
      </p:sp>
      <p:sp>
        <p:nvSpPr>
          <p:cNvPr id="4" name="Content Placeholder 3">
            <a:extLst>
              <a:ext uri="{FF2B5EF4-FFF2-40B4-BE49-F238E27FC236}">
                <a16:creationId xmlns:a16="http://schemas.microsoft.com/office/drawing/2014/main" id="{413772BF-B05E-186E-B199-116F3934DE61}"/>
              </a:ext>
            </a:extLst>
          </p:cNvPr>
          <p:cNvSpPr>
            <a:spLocks noGrp="1"/>
          </p:cNvSpPr>
          <p:nvPr>
            <p:ph sz="half" idx="2"/>
          </p:nvPr>
        </p:nvSpPr>
        <p:spPr>
          <a:xfrm>
            <a:off x="685801" y="2380344"/>
            <a:ext cx="4996923" cy="3657600"/>
          </a:xfrm>
        </p:spPr>
        <p:txBody>
          <a:bodyPr>
            <a:normAutofit fontScale="25000" lnSpcReduction="20000"/>
          </a:bodyPr>
          <a:lstStyle/>
          <a:p>
            <a:pPr>
              <a:lnSpc>
                <a:spcPct val="120000"/>
              </a:lnSpc>
            </a:pPr>
            <a:r>
              <a:rPr lang="en-US" sz="11200" dirty="0"/>
              <a:t>¿</a:t>
            </a:r>
            <a:r>
              <a:rPr lang="en-US" sz="11200" dirty="0" err="1"/>
              <a:t>Quién</a:t>
            </a:r>
            <a:r>
              <a:rPr lang="en-US" sz="11200" dirty="0"/>
              <a:t>?</a:t>
            </a:r>
          </a:p>
          <a:p>
            <a:pPr>
              <a:lnSpc>
                <a:spcPct val="120000"/>
              </a:lnSpc>
            </a:pPr>
            <a:r>
              <a:rPr lang="en-US" sz="11200" dirty="0"/>
              <a:t>¿</a:t>
            </a:r>
            <a:r>
              <a:rPr lang="en-US" sz="11200" dirty="0" err="1"/>
              <a:t>Cuánto</a:t>
            </a:r>
            <a:r>
              <a:rPr lang="en-US" sz="11200" dirty="0"/>
              <a:t>/a? </a:t>
            </a:r>
          </a:p>
          <a:p>
            <a:pPr>
              <a:lnSpc>
                <a:spcPct val="120000"/>
              </a:lnSpc>
            </a:pPr>
            <a:r>
              <a:rPr lang="en-US" sz="11200" dirty="0"/>
              <a:t>¿</a:t>
            </a:r>
            <a:r>
              <a:rPr lang="en-US" sz="11200" dirty="0" err="1"/>
              <a:t>Cuántos</a:t>
            </a:r>
            <a:r>
              <a:rPr lang="en-US" sz="11200" dirty="0"/>
              <a:t>/as?</a:t>
            </a:r>
          </a:p>
          <a:p>
            <a:pPr>
              <a:lnSpc>
                <a:spcPct val="120000"/>
              </a:lnSpc>
            </a:pPr>
            <a:r>
              <a:rPr lang="en-US" sz="11200" dirty="0"/>
              <a:t>¿A </a:t>
            </a:r>
            <a:r>
              <a:rPr lang="en-US" sz="11200" dirty="0" err="1"/>
              <a:t>dónde</a:t>
            </a:r>
            <a:r>
              <a:rPr lang="en-US" sz="11200" dirty="0"/>
              <a:t>?</a:t>
            </a:r>
          </a:p>
          <a:p>
            <a:pPr>
              <a:lnSpc>
                <a:spcPct val="120000"/>
              </a:lnSpc>
            </a:pPr>
            <a:r>
              <a:rPr lang="en-US" sz="11200" dirty="0"/>
              <a:t>¿De </a:t>
            </a:r>
            <a:r>
              <a:rPr lang="en-US" sz="11200" dirty="0" err="1"/>
              <a:t>dónde</a:t>
            </a:r>
            <a:r>
              <a:rPr lang="en-US" sz="11200" dirty="0"/>
              <a:t>?</a:t>
            </a:r>
          </a:p>
          <a:p>
            <a:pPr>
              <a:lnSpc>
                <a:spcPct val="120000"/>
              </a:lnSpc>
            </a:pPr>
            <a:r>
              <a:rPr lang="en-US" sz="11200" dirty="0"/>
              <a:t>¿De </a:t>
            </a:r>
            <a:r>
              <a:rPr lang="en-US" sz="11200" dirty="0" err="1"/>
              <a:t>quién</a:t>
            </a:r>
            <a:r>
              <a:rPr lang="en-US" sz="11200" dirty="0"/>
              <a:t>?</a:t>
            </a:r>
          </a:p>
          <a:p>
            <a:endParaRPr lang="en-US" dirty="0"/>
          </a:p>
          <a:p>
            <a:endParaRPr lang="en-US" dirty="0"/>
          </a:p>
        </p:txBody>
      </p:sp>
      <p:sp>
        <p:nvSpPr>
          <p:cNvPr id="6" name="Content Placeholder 5">
            <a:extLst>
              <a:ext uri="{FF2B5EF4-FFF2-40B4-BE49-F238E27FC236}">
                <a16:creationId xmlns:a16="http://schemas.microsoft.com/office/drawing/2014/main" id="{4290777A-D16E-3C7A-7A30-BD749FC5B1D8}"/>
              </a:ext>
            </a:extLst>
          </p:cNvPr>
          <p:cNvSpPr>
            <a:spLocks noGrp="1"/>
          </p:cNvSpPr>
          <p:nvPr>
            <p:ph sz="quarter" idx="4"/>
          </p:nvPr>
        </p:nvSpPr>
        <p:spPr>
          <a:xfrm>
            <a:off x="5821892" y="2380344"/>
            <a:ext cx="4995334" cy="3657600"/>
          </a:xfrm>
        </p:spPr>
        <p:txBody>
          <a:bodyPr>
            <a:noAutofit/>
          </a:bodyPr>
          <a:lstStyle/>
          <a:p>
            <a:r>
              <a:rPr lang="en-US" sz="2800" dirty="0"/>
              <a:t>Who?</a:t>
            </a:r>
          </a:p>
          <a:p>
            <a:r>
              <a:rPr lang="en-US" sz="2800" dirty="0"/>
              <a:t>How much?</a:t>
            </a:r>
          </a:p>
          <a:p>
            <a:r>
              <a:rPr lang="en-US" sz="2800" dirty="0"/>
              <a:t>How many?</a:t>
            </a:r>
          </a:p>
          <a:p>
            <a:r>
              <a:rPr lang="en-US" sz="2800" dirty="0"/>
              <a:t>To where?</a:t>
            </a:r>
          </a:p>
          <a:p>
            <a:r>
              <a:rPr lang="en-US" sz="2800" dirty="0"/>
              <a:t>From where?</a:t>
            </a:r>
          </a:p>
          <a:p>
            <a:r>
              <a:rPr lang="en-US" sz="2800" dirty="0"/>
              <a:t>From whom?</a:t>
            </a:r>
          </a:p>
        </p:txBody>
      </p:sp>
      <p:pic>
        <p:nvPicPr>
          <p:cNvPr id="3" name="Picture 2">
            <a:extLst>
              <a:ext uri="{FF2B5EF4-FFF2-40B4-BE49-F238E27FC236}">
                <a16:creationId xmlns:a16="http://schemas.microsoft.com/office/drawing/2014/main" id="{F326E6DF-FF41-6EB6-68C6-079E57DBDE6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89564" y="1727202"/>
            <a:ext cx="3126878" cy="4147457"/>
          </a:xfrm>
          <a:prstGeom prst="rect">
            <a:avLst/>
          </a:prstGeom>
        </p:spPr>
      </p:pic>
    </p:spTree>
    <p:extLst>
      <p:ext uri="{BB962C8B-B14F-4D97-AF65-F5344CB8AC3E}">
        <p14:creationId xmlns:p14="http://schemas.microsoft.com/office/powerpoint/2010/main" val="414029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00E9-3FF3-CECD-A79E-84A2A7655D4B}"/>
              </a:ext>
            </a:extLst>
          </p:cNvPr>
          <p:cNvSpPr>
            <a:spLocks noGrp="1"/>
          </p:cNvSpPr>
          <p:nvPr>
            <p:ph type="title"/>
          </p:nvPr>
        </p:nvSpPr>
        <p:spPr>
          <a:xfrm>
            <a:off x="1371600" y="685800"/>
            <a:ext cx="9601200" cy="1188720"/>
          </a:xfrm>
        </p:spPr>
        <p:txBody>
          <a:bodyPr>
            <a:normAutofit/>
          </a:bodyPr>
          <a:lstStyle/>
          <a:p>
            <a:r>
              <a:rPr lang="en-US" sz="5400" b="1" dirty="0"/>
              <a:t>Charla – La casa</a:t>
            </a:r>
          </a:p>
        </p:txBody>
      </p:sp>
      <p:sp>
        <p:nvSpPr>
          <p:cNvPr id="3" name="Content Placeholder 2">
            <a:extLst>
              <a:ext uri="{FF2B5EF4-FFF2-40B4-BE49-F238E27FC236}">
                <a16:creationId xmlns:a16="http://schemas.microsoft.com/office/drawing/2014/main" id="{EDE96840-E387-541A-23CA-441176140FAD}"/>
              </a:ext>
            </a:extLst>
          </p:cNvPr>
          <p:cNvSpPr>
            <a:spLocks noGrp="1"/>
          </p:cNvSpPr>
          <p:nvPr>
            <p:ph sz="half" idx="1"/>
          </p:nvPr>
        </p:nvSpPr>
        <p:spPr>
          <a:xfrm>
            <a:off x="1371600" y="2285998"/>
            <a:ext cx="4937760" cy="4297680"/>
          </a:xfrm>
        </p:spPr>
        <p:txBody>
          <a:bodyPr>
            <a:normAutofit/>
          </a:bodyPr>
          <a:lstStyle/>
          <a:p>
            <a:pPr>
              <a:lnSpc>
                <a:spcPct val="150000"/>
              </a:lnSpc>
            </a:pPr>
            <a:r>
              <a:rPr lang="en-US" sz="2400" b="1" dirty="0"/>
              <a:t>Describe </a:t>
            </a:r>
            <a:r>
              <a:rPr lang="en-US" sz="2400" b="1" dirty="0" err="1"/>
              <a:t>tu</a:t>
            </a:r>
            <a:r>
              <a:rPr lang="en-US" sz="2400" b="1" dirty="0"/>
              <a:t> casa</a:t>
            </a:r>
          </a:p>
          <a:p>
            <a:pPr>
              <a:lnSpc>
                <a:spcPct val="150000"/>
              </a:lnSpc>
            </a:pPr>
            <a:r>
              <a:rPr lang="en-US" sz="2400" b="1" dirty="0"/>
              <a:t>¿</a:t>
            </a:r>
            <a:r>
              <a:rPr lang="en-US" sz="2400" b="1" dirty="0" err="1"/>
              <a:t>Dónde</a:t>
            </a:r>
            <a:r>
              <a:rPr lang="en-US" sz="2400" b="1" dirty="0"/>
              <a:t> vives?</a:t>
            </a:r>
          </a:p>
          <a:p>
            <a:pPr>
              <a:lnSpc>
                <a:spcPct val="150000"/>
              </a:lnSpc>
            </a:pPr>
            <a:r>
              <a:rPr lang="en-US" sz="2400" b="1" dirty="0"/>
              <a:t>¿</a:t>
            </a:r>
            <a:r>
              <a:rPr lang="en-US" sz="2400" b="1" dirty="0" err="1"/>
              <a:t>Cuántos</a:t>
            </a:r>
            <a:r>
              <a:rPr lang="en-US" sz="2400" b="1" dirty="0"/>
              <a:t> </a:t>
            </a:r>
            <a:r>
              <a:rPr lang="en-US" sz="2400" b="1" dirty="0" err="1"/>
              <a:t>cuartos</a:t>
            </a:r>
            <a:r>
              <a:rPr lang="en-US" sz="2400" b="1" dirty="0"/>
              <a:t> hay </a:t>
            </a:r>
            <a:r>
              <a:rPr lang="en-US" sz="2400" b="1" dirty="0" err="1"/>
              <a:t>en</a:t>
            </a:r>
            <a:r>
              <a:rPr lang="en-US" sz="2400" b="1" dirty="0"/>
              <a:t> </a:t>
            </a:r>
            <a:r>
              <a:rPr lang="en-US" sz="2400" b="1" dirty="0" err="1"/>
              <a:t>tu</a:t>
            </a:r>
            <a:r>
              <a:rPr lang="en-US" sz="2400" b="1" dirty="0"/>
              <a:t> casa?</a:t>
            </a:r>
          </a:p>
          <a:p>
            <a:pPr>
              <a:lnSpc>
                <a:spcPct val="150000"/>
              </a:lnSpc>
            </a:pPr>
            <a:r>
              <a:rPr lang="en-US" sz="2400" b="1" dirty="0"/>
              <a:t>¿</a:t>
            </a:r>
            <a:r>
              <a:rPr lang="en-US" sz="2400" b="1" dirty="0" err="1"/>
              <a:t>Cuántos</a:t>
            </a:r>
            <a:r>
              <a:rPr lang="en-US" sz="2400" b="1" dirty="0"/>
              <a:t> </a:t>
            </a:r>
            <a:r>
              <a:rPr lang="en-US" sz="2400" b="1" dirty="0" err="1"/>
              <a:t>niveles</a:t>
            </a:r>
            <a:r>
              <a:rPr lang="en-US" sz="2400" b="1" dirty="0"/>
              <a:t> hay </a:t>
            </a:r>
            <a:r>
              <a:rPr lang="en-US" sz="2400" b="1" dirty="0" err="1"/>
              <a:t>en</a:t>
            </a:r>
            <a:r>
              <a:rPr lang="en-US" sz="2400" b="1" dirty="0"/>
              <a:t> </a:t>
            </a:r>
            <a:r>
              <a:rPr lang="en-US" sz="2400" b="1" dirty="0" err="1"/>
              <a:t>tu</a:t>
            </a:r>
            <a:r>
              <a:rPr lang="en-US" sz="2400" b="1" dirty="0"/>
              <a:t> casa?</a:t>
            </a:r>
          </a:p>
          <a:p>
            <a:pPr>
              <a:lnSpc>
                <a:spcPct val="150000"/>
              </a:lnSpc>
            </a:pPr>
            <a:r>
              <a:rPr lang="en-US" sz="2400" b="1" dirty="0"/>
              <a:t>¿</a:t>
            </a:r>
            <a:r>
              <a:rPr lang="en-US" sz="2400" b="1" dirty="0" err="1"/>
              <a:t>Cuál</a:t>
            </a:r>
            <a:r>
              <a:rPr lang="en-US" sz="2400" b="1" dirty="0"/>
              <a:t> es </a:t>
            </a:r>
            <a:r>
              <a:rPr lang="en-US" sz="2400" b="1" dirty="0" err="1"/>
              <a:t>tu</a:t>
            </a:r>
            <a:r>
              <a:rPr lang="en-US" sz="2400" b="1" dirty="0"/>
              <a:t> </a:t>
            </a:r>
            <a:r>
              <a:rPr lang="en-US" sz="2400" b="1" dirty="0" err="1"/>
              <a:t>cuarto</a:t>
            </a:r>
            <a:r>
              <a:rPr lang="en-US" sz="2400" b="1" dirty="0"/>
              <a:t> </a:t>
            </a:r>
            <a:r>
              <a:rPr lang="en-US" sz="2400" b="1" dirty="0" err="1"/>
              <a:t>favorito</a:t>
            </a:r>
            <a:r>
              <a:rPr lang="en-US" sz="2400" b="1" dirty="0"/>
              <a:t>?</a:t>
            </a:r>
          </a:p>
          <a:p>
            <a:pPr>
              <a:lnSpc>
                <a:spcPct val="150000"/>
              </a:lnSpc>
            </a:pPr>
            <a:r>
              <a:rPr lang="en-US" sz="2400" b="1" dirty="0"/>
              <a:t>¿Por </a:t>
            </a:r>
            <a:r>
              <a:rPr lang="en-US" sz="2400" b="1" dirty="0" err="1"/>
              <a:t>qué</a:t>
            </a:r>
            <a:r>
              <a:rPr lang="en-US" sz="2400" b="1" dirty="0"/>
              <a:t>?</a:t>
            </a:r>
          </a:p>
          <a:p>
            <a:endParaRPr lang="en-US" dirty="0"/>
          </a:p>
        </p:txBody>
      </p:sp>
      <p:sp>
        <p:nvSpPr>
          <p:cNvPr id="4" name="Content Placeholder 3">
            <a:extLst>
              <a:ext uri="{FF2B5EF4-FFF2-40B4-BE49-F238E27FC236}">
                <a16:creationId xmlns:a16="http://schemas.microsoft.com/office/drawing/2014/main" id="{7DC129CB-9866-024A-3E4A-D4612F1DFCE5}"/>
              </a:ext>
            </a:extLst>
          </p:cNvPr>
          <p:cNvSpPr>
            <a:spLocks noGrp="1"/>
          </p:cNvSpPr>
          <p:nvPr>
            <p:ph sz="half" idx="2"/>
          </p:nvPr>
        </p:nvSpPr>
        <p:spPr>
          <a:xfrm>
            <a:off x="6525403" y="2285998"/>
            <a:ext cx="4572000" cy="4297680"/>
          </a:xfrm>
        </p:spPr>
        <p:txBody>
          <a:bodyPr>
            <a:normAutofit/>
          </a:bodyPr>
          <a:lstStyle/>
          <a:p>
            <a:pPr>
              <a:lnSpc>
                <a:spcPct val="150000"/>
              </a:lnSpc>
            </a:pPr>
            <a:r>
              <a:rPr lang="en-US" sz="2400" dirty="0"/>
              <a:t>Mi casa es </a:t>
            </a:r>
            <a:r>
              <a:rPr lang="en-US" sz="2400" dirty="0" err="1"/>
              <a:t>grande</a:t>
            </a:r>
            <a:r>
              <a:rPr lang="en-US" sz="2400" dirty="0"/>
              <a:t> y </a:t>
            </a:r>
            <a:r>
              <a:rPr lang="en-US" sz="2400" dirty="0" err="1"/>
              <a:t>bonita</a:t>
            </a:r>
            <a:r>
              <a:rPr lang="en-US" sz="2400" dirty="0"/>
              <a:t>.</a:t>
            </a:r>
          </a:p>
          <a:p>
            <a:pPr>
              <a:lnSpc>
                <a:spcPct val="150000"/>
              </a:lnSpc>
            </a:pPr>
            <a:r>
              <a:rPr lang="en-US" sz="2400" dirty="0"/>
              <a:t>Vivo </a:t>
            </a:r>
            <a:r>
              <a:rPr lang="en-US" sz="2400" dirty="0" err="1"/>
              <a:t>en</a:t>
            </a:r>
            <a:r>
              <a:rPr lang="en-US" sz="2400" dirty="0"/>
              <a:t> Woodbury, MN.</a:t>
            </a:r>
          </a:p>
          <a:p>
            <a:pPr>
              <a:lnSpc>
                <a:spcPct val="150000"/>
              </a:lnSpc>
            </a:pPr>
            <a:r>
              <a:rPr lang="en-US" sz="2400" dirty="0"/>
              <a:t>Hay </a:t>
            </a:r>
            <a:r>
              <a:rPr lang="en-US" sz="2400" dirty="0" err="1"/>
              <a:t>ocho</a:t>
            </a:r>
            <a:r>
              <a:rPr lang="en-US" sz="2400" dirty="0"/>
              <a:t> </a:t>
            </a:r>
            <a:r>
              <a:rPr lang="en-US" sz="2400" dirty="0" err="1"/>
              <a:t>cuartos</a:t>
            </a:r>
            <a:r>
              <a:rPr lang="en-US" sz="2400" dirty="0"/>
              <a:t> </a:t>
            </a:r>
            <a:r>
              <a:rPr lang="en-US" sz="2400" dirty="0" err="1"/>
              <a:t>en</a:t>
            </a:r>
            <a:r>
              <a:rPr lang="en-US" sz="2400" dirty="0"/>
              <a:t> mi casa.</a:t>
            </a:r>
          </a:p>
          <a:p>
            <a:pPr>
              <a:lnSpc>
                <a:spcPct val="150000"/>
              </a:lnSpc>
            </a:pPr>
            <a:r>
              <a:rPr lang="en-US" sz="2400" dirty="0"/>
              <a:t>Hay </a:t>
            </a:r>
            <a:r>
              <a:rPr lang="en-US" sz="2400" dirty="0" err="1"/>
              <a:t>tres</a:t>
            </a:r>
            <a:r>
              <a:rPr lang="en-US" sz="2400" dirty="0"/>
              <a:t> </a:t>
            </a:r>
            <a:r>
              <a:rPr lang="en-US" sz="2400" dirty="0" err="1"/>
              <a:t>niveles</a:t>
            </a:r>
            <a:r>
              <a:rPr lang="en-US" sz="2400" dirty="0"/>
              <a:t> </a:t>
            </a:r>
            <a:r>
              <a:rPr lang="en-US" sz="2400" dirty="0" err="1"/>
              <a:t>en</a:t>
            </a:r>
            <a:r>
              <a:rPr lang="en-US" sz="2400" dirty="0"/>
              <a:t> mi casa.</a:t>
            </a:r>
          </a:p>
          <a:p>
            <a:pPr>
              <a:lnSpc>
                <a:spcPct val="150000"/>
              </a:lnSpc>
            </a:pPr>
            <a:r>
              <a:rPr lang="en-US" sz="2400" dirty="0"/>
              <a:t>Mi </a:t>
            </a:r>
            <a:r>
              <a:rPr lang="en-US" sz="2400" dirty="0" err="1"/>
              <a:t>cuarto</a:t>
            </a:r>
            <a:r>
              <a:rPr lang="en-US" sz="2400" dirty="0"/>
              <a:t> </a:t>
            </a:r>
            <a:r>
              <a:rPr lang="en-US" sz="2400" dirty="0" err="1"/>
              <a:t>favorito</a:t>
            </a:r>
            <a:r>
              <a:rPr lang="en-US" sz="2400" dirty="0"/>
              <a:t> es la </a:t>
            </a:r>
            <a:r>
              <a:rPr lang="en-US" sz="2400" dirty="0" err="1"/>
              <a:t>cocina</a:t>
            </a:r>
            <a:r>
              <a:rPr lang="en-US" sz="2400" dirty="0"/>
              <a:t>.</a:t>
            </a:r>
          </a:p>
          <a:p>
            <a:pPr>
              <a:lnSpc>
                <a:spcPct val="150000"/>
              </a:lnSpc>
            </a:pPr>
            <a:r>
              <a:rPr lang="en-US" sz="2400" dirty="0" err="1"/>
              <a:t>Porque</a:t>
            </a:r>
            <a:r>
              <a:rPr lang="en-US" sz="2400" dirty="0"/>
              <a:t> me </a:t>
            </a:r>
            <a:r>
              <a:rPr lang="en-US" sz="2400" dirty="0" err="1"/>
              <a:t>gusta</a:t>
            </a:r>
            <a:r>
              <a:rPr lang="en-US" sz="2400" dirty="0"/>
              <a:t> </a:t>
            </a:r>
            <a:r>
              <a:rPr lang="en-US" sz="2400" dirty="0" err="1"/>
              <a:t>cocinar</a:t>
            </a:r>
            <a:r>
              <a:rPr lang="en-US" sz="2400" dirty="0"/>
              <a:t>.</a:t>
            </a:r>
          </a:p>
        </p:txBody>
      </p:sp>
      <p:pic>
        <p:nvPicPr>
          <p:cNvPr id="6" name="Picture 5" descr="A blue house with a red roof and a brick chimney&#10;&#10;Description automatically generated">
            <a:extLst>
              <a:ext uri="{FF2B5EF4-FFF2-40B4-BE49-F238E27FC236}">
                <a16:creationId xmlns:a16="http://schemas.microsoft.com/office/drawing/2014/main" id="{22EE330A-F80D-BC24-862A-BA6667BFAF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35143" y="244929"/>
            <a:ext cx="1747157" cy="1747157"/>
          </a:xfrm>
          <a:prstGeom prst="rect">
            <a:avLst/>
          </a:prstGeom>
        </p:spPr>
      </p:pic>
    </p:spTree>
    <p:extLst>
      <p:ext uri="{BB962C8B-B14F-4D97-AF65-F5344CB8AC3E}">
        <p14:creationId xmlns:p14="http://schemas.microsoft.com/office/powerpoint/2010/main" val="37042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00E9-3FF3-CECD-A79E-84A2A7655D4B}"/>
              </a:ext>
            </a:extLst>
          </p:cNvPr>
          <p:cNvSpPr>
            <a:spLocks noGrp="1"/>
          </p:cNvSpPr>
          <p:nvPr>
            <p:ph type="title"/>
          </p:nvPr>
        </p:nvSpPr>
        <p:spPr>
          <a:xfrm>
            <a:off x="1371600" y="685800"/>
            <a:ext cx="9601200" cy="1188720"/>
          </a:xfrm>
        </p:spPr>
        <p:txBody>
          <a:bodyPr>
            <a:normAutofit/>
          </a:bodyPr>
          <a:lstStyle/>
          <a:p>
            <a:r>
              <a:rPr lang="en-US" sz="5400" b="1" dirty="0"/>
              <a:t>Charla – La </a:t>
            </a:r>
            <a:r>
              <a:rPr lang="en-US" sz="5400" b="1" dirty="0" err="1"/>
              <a:t>familia</a:t>
            </a:r>
            <a:endParaRPr lang="en-US" sz="5400" b="1" dirty="0"/>
          </a:p>
        </p:txBody>
      </p:sp>
      <p:sp>
        <p:nvSpPr>
          <p:cNvPr id="3" name="Content Placeholder 2">
            <a:extLst>
              <a:ext uri="{FF2B5EF4-FFF2-40B4-BE49-F238E27FC236}">
                <a16:creationId xmlns:a16="http://schemas.microsoft.com/office/drawing/2014/main" id="{EDE96840-E387-541A-23CA-441176140FAD}"/>
              </a:ext>
            </a:extLst>
          </p:cNvPr>
          <p:cNvSpPr>
            <a:spLocks noGrp="1"/>
          </p:cNvSpPr>
          <p:nvPr>
            <p:ph sz="half" idx="1"/>
          </p:nvPr>
        </p:nvSpPr>
        <p:spPr>
          <a:xfrm>
            <a:off x="1371600" y="2285998"/>
            <a:ext cx="4206240" cy="4297680"/>
          </a:xfrm>
        </p:spPr>
        <p:txBody>
          <a:bodyPr>
            <a:normAutofit fontScale="92500"/>
          </a:bodyPr>
          <a:lstStyle/>
          <a:p>
            <a:pPr>
              <a:lnSpc>
                <a:spcPct val="150000"/>
              </a:lnSpc>
            </a:pPr>
            <a:r>
              <a:rPr lang="en-US" sz="2400" b="1" dirty="0"/>
              <a:t>¿Con </a:t>
            </a:r>
            <a:r>
              <a:rPr lang="en-US" sz="2400" b="1" dirty="0" err="1"/>
              <a:t>quién</a:t>
            </a:r>
            <a:r>
              <a:rPr lang="en-US" sz="2400" b="1" dirty="0"/>
              <a:t> vives?</a:t>
            </a:r>
          </a:p>
          <a:p>
            <a:pPr>
              <a:lnSpc>
                <a:spcPct val="150000"/>
              </a:lnSpc>
            </a:pPr>
            <a:r>
              <a:rPr lang="en-US" sz="2400" b="1" dirty="0"/>
              <a:t>¿</a:t>
            </a:r>
            <a:r>
              <a:rPr lang="en-US" sz="2400" b="1" dirty="0" err="1"/>
              <a:t>Cómo</a:t>
            </a:r>
            <a:r>
              <a:rPr lang="en-US" sz="2400" b="1" dirty="0"/>
              <a:t> se </a:t>
            </a:r>
            <a:r>
              <a:rPr lang="en-US" sz="2400" b="1" dirty="0" err="1"/>
              <a:t>llaman</a:t>
            </a:r>
            <a:r>
              <a:rPr lang="en-US" sz="2400" b="1" dirty="0"/>
              <a:t>?</a:t>
            </a:r>
          </a:p>
          <a:p>
            <a:pPr>
              <a:lnSpc>
                <a:spcPct val="150000"/>
              </a:lnSpc>
            </a:pPr>
            <a:r>
              <a:rPr lang="en-US" sz="2400" b="1" dirty="0"/>
              <a:t>¿</a:t>
            </a:r>
            <a:r>
              <a:rPr lang="en-US" sz="2400" b="1" dirty="0" err="1"/>
              <a:t>Tienes</a:t>
            </a:r>
            <a:r>
              <a:rPr lang="en-US" sz="2400" b="1" dirty="0"/>
              <a:t> </a:t>
            </a:r>
            <a:r>
              <a:rPr lang="en-US" sz="2400" b="1" dirty="0" err="1"/>
              <a:t>hermanos</a:t>
            </a:r>
            <a:r>
              <a:rPr lang="en-US" sz="2400" b="1" dirty="0"/>
              <a:t>?</a:t>
            </a:r>
          </a:p>
          <a:p>
            <a:pPr>
              <a:lnSpc>
                <a:spcPct val="150000"/>
              </a:lnSpc>
            </a:pPr>
            <a:r>
              <a:rPr lang="en-US" sz="2400" b="1" dirty="0"/>
              <a:t>¿</a:t>
            </a:r>
            <a:r>
              <a:rPr lang="en-US" sz="2400" b="1" dirty="0" err="1"/>
              <a:t>Tienes</a:t>
            </a:r>
            <a:r>
              <a:rPr lang="en-US" sz="2400" b="1" dirty="0"/>
              <a:t> </a:t>
            </a:r>
            <a:r>
              <a:rPr lang="en-US" sz="2400" b="1" dirty="0" err="1"/>
              <a:t>hijos</a:t>
            </a:r>
            <a:r>
              <a:rPr lang="en-US" sz="2400" b="1" dirty="0"/>
              <a:t>?</a:t>
            </a:r>
          </a:p>
          <a:p>
            <a:pPr>
              <a:lnSpc>
                <a:spcPct val="150000"/>
              </a:lnSpc>
            </a:pPr>
            <a:r>
              <a:rPr lang="en-US" sz="2400" b="1" dirty="0"/>
              <a:t>¿</a:t>
            </a:r>
            <a:r>
              <a:rPr lang="en-US" sz="2400" b="1" dirty="0" err="1"/>
              <a:t>Tienes</a:t>
            </a:r>
            <a:r>
              <a:rPr lang="en-US" sz="2400" b="1" dirty="0"/>
              <a:t> </a:t>
            </a:r>
            <a:r>
              <a:rPr lang="en-US" sz="2400" b="1" dirty="0" err="1"/>
              <a:t>esposo</a:t>
            </a:r>
            <a:r>
              <a:rPr lang="en-US" sz="2400" b="1" dirty="0"/>
              <a:t> (a)?</a:t>
            </a:r>
          </a:p>
          <a:p>
            <a:pPr>
              <a:lnSpc>
                <a:spcPct val="150000"/>
              </a:lnSpc>
            </a:pPr>
            <a:r>
              <a:rPr lang="en-US" sz="2400" b="1" dirty="0"/>
              <a:t>¿</a:t>
            </a:r>
            <a:r>
              <a:rPr lang="en-US" sz="2400" b="1" dirty="0" err="1"/>
              <a:t>Tienes</a:t>
            </a:r>
            <a:r>
              <a:rPr lang="en-US" sz="2400" b="1" dirty="0"/>
              <a:t> </a:t>
            </a:r>
            <a:r>
              <a:rPr lang="en-US" sz="2400" b="1" dirty="0" err="1"/>
              <a:t>mascota</a:t>
            </a:r>
            <a:r>
              <a:rPr lang="en-US" sz="2400" b="1" dirty="0"/>
              <a:t>?</a:t>
            </a:r>
          </a:p>
          <a:p>
            <a:endParaRPr lang="en-US" dirty="0"/>
          </a:p>
        </p:txBody>
      </p:sp>
      <p:sp>
        <p:nvSpPr>
          <p:cNvPr id="4" name="Content Placeholder 3">
            <a:extLst>
              <a:ext uri="{FF2B5EF4-FFF2-40B4-BE49-F238E27FC236}">
                <a16:creationId xmlns:a16="http://schemas.microsoft.com/office/drawing/2014/main" id="{7DC129CB-9866-024A-3E4A-D4612F1DFCE5}"/>
              </a:ext>
            </a:extLst>
          </p:cNvPr>
          <p:cNvSpPr>
            <a:spLocks noGrp="1"/>
          </p:cNvSpPr>
          <p:nvPr>
            <p:ph sz="half" idx="2"/>
          </p:nvPr>
        </p:nvSpPr>
        <p:spPr>
          <a:xfrm>
            <a:off x="6172200" y="2263142"/>
            <a:ext cx="5212080" cy="4297680"/>
          </a:xfrm>
        </p:spPr>
        <p:txBody>
          <a:bodyPr>
            <a:normAutofit fontScale="92500"/>
          </a:bodyPr>
          <a:lstStyle/>
          <a:p>
            <a:pPr>
              <a:lnSpc>
                <a:spcPct val="150000"/>
              </a:lnSpc>
            </a:pPr>
            <a:r>
              <a:rPr lang="en-US" sz="2400" dirty="0" err="1"/>
              <a:t>Yo</a:t>
            </a:r>
            <a:r>
              <a:rPr lang="en-US" sz="2400" dirty="0"/>
              <a:t> vivo con mi </a:t>
            </a:r>
            <a:r>
              <a:rPr lang="en-US" sz="2400" dirty="0" err="1"/>
              <a:t>esposo</a:t>
            </a:r>
            <a:r>
              <a:rPr lang="en-US" sz="2400" dirty="0"/>
              <a:t> y mis </a:t>
            </a:r>
            <a:r>
              <a:rPr lang="en-US" sz="2400" dirty="0" err="1"/>
              <a:t>tres</a:t>
            </a:r>
            <a:r>
              <a:rPr lang="en-US" sz="2400" dirty="0"/>
              <a:t> </a:t>
            </a:r>
            <a:r>
              <a:rPr lang="en-US" sz="2400" dirty="0" err="1"/>
              <a:t>hijos</a:t>
            </a:r>
            <a:r>
              <a:rPr lang="en-US" sz="2400" dirty="0"/>
              <a:t>.</a:t>
            </a:r>
          </a:p>
          <a:p>
            <a:pPr>
              <a:lnSpc>
                <a:spcPct val="150000"/>
              </a:lnSpc>
            </a:pPr>
            <a:r>
              <a:rPr lang="en-US" sz="2400" dirty="0"/>
              <a:t>Se </a:t>
            </a:r>
            <a:r>
              <a:rPr lang="en-US" sz="2400" dirty="0" err="1"/>
              <a:t>llaman</a:t>
            </a:r>
            <a:r>
              <a:rPr lang="en-US" sz="2400" dirty="0"/>
              <a:t> Enrique, Hector y Eduardo.</a:t>
            </a:r>
          </a:p>
          <a:p>
            <a:pPr>
              <a:lnSpc>
                <a:spcPct val="150000"/>
              </a:lnSpc>
            </a:pPr>
            <a:r>
              <a:rPr lang="en-US" sz="2400" dirty="0" err="1"/>
              <a:t>Sí</a:t>
            </a:r>
            <a:r>
              <a:rPr lang="en-US" sz="2400" dirty="0"/>
              <a:t>, </a:t>
            </a:r>
            <a:r>
              <a:rPr lang="en-US" sz="2400" dirty="0" err="1"/>
              <a:t>tengo</a:t>
            </a:r>
            <a:r>
              <a:rPr lang="en-US" sz="2400" dirty="0"/>
              <a:t> un </a:t>
            </a:r>
            <a:r>
              <a:rPr lang="en-US" sz="2400" dirty="0" err="1"/>
              <a:t>hermano</a:t>
            </a:r>
            <a:r>
              <a:rPr lang="en-US" sz="2400" dirty="0"/>
              <a:t> y </a:t>
            </a:r>
            <a:r>
              <a:rPr lang="en-US" sz="2400" dirty="0" err="1"/>
              <a:t>una</a:t>
            </a:r>
            <a:r>
              <a:rPr lang="en-US" sz="2400" dirty="0"/>
              <a:t> </a:t>
            </a:r>
            <a:r>
              <a:rPr lang="en-US" sz="2400" dirty="0" err="1"/>
              <a:t>hermana</a:t>
            </a:r>
            <a:r>
              <a:rPr lang="en-US" sz="2400" dirty="0"/>
              <a:t>.</a:t>
            </a:r>
          </a:p>
          <a:p>
            <a:pPr>
              <a:lnSpc>
                <a:spcPct val="150000"/>
              </a:lnSpc>
            </a:pPr>
            <a:r>
              <a:rPr lang="en-US" sz="2400" dirty="0" err="1"/>
              <a:t>Sí</a:t>
            </a:r>
            <a:r>
              <a:rPr lang="en-US" sz="2400" dirty="0"/>
              <a:t>, </a:t>
            </a:r>
            <a:r>
              <a:rPr lang="en-US" sz="2400" dirty="0" err="1"/>
              <a:t>tengo</a:t>
            </a:r>
            <a:r>
              <a:rPr lang="en-US" sz="2400" dirty="0"/>
              <a:t> </a:t>
            </a:r>
            <a:r>
              <a:rPr lang="en-US" sz="2400" dirty="0" err="1"/>
              <a:t>tres</a:t>
            </a:r>
            <a:r>
              <a:rPr lang="en-US" sz="2400" dirty="0"/>
              <a:t> </a:t>
            </a:r>
            <a:r>
              <a:rPr lang="en-US" sz="2400" dirty="0" err="1"/>
              <a:t>hijos</a:t>
            </a:r>
            <a:r>
              <a:rPr lang="en-US" sz="2400" dirty="0"/>
              <a:t>.</a:t>
            </a:r>
          </a:p>
          <a:p>
            <a:pPr>
              <a:lnSpc>
                <a:spcPct val="150000"/>
              </a:lnSpc>
            </a:pPr>
            <a:r>
              <a:rPr lang="en-US" sz="2400" dirty="0" err="1"/>
              <a:t>Sí</a:t>
            </a:r>
            <a:r>
              <a:rPr lang="en-US" sz="2400" dirty="0"/>
              <a:t> </a:t>
            </a:r>
            <a:r>
              <a:rPr lang="en-US" sz="2400" dirty="0" err="1"/>
              <a:t>tengo</a:t>
            </a:r>
            <a:r>
              <a:rPr lang="en-US" sz="2400" dirty="0"/>
              <a:t> </a:t>
            </a:r>
            <a:r>
              <a:rPr lang="en-US" sz="2400" dirty="0" err="1"/>
              <a:t>esposo</a:t>
            </a:r>
            <a:r>
              <a:rPr lang="en-US" sz="2400" dirty="0"/>
              <a:t>.</a:t>
            </a:r>
          </a:p>
          <a:p>
            <a:pPr>
              <a:lnSpc>
                <a:spcPct val="150000"/>
              </a:lnSpc>
            </a:pPr>
            <a:r>
              <a:rPr lang="en-US" sz="2400" dirty="0"/>
              <a:t>No, no </a:t>
            </a:r>
            <a:r>
              <a:rPr lang="en-US" sz="2400" dirty="0" err="1"/>
              <a:t>tengo</a:t>
            </a:r>
            <a:r>
              <a:rPr lang="en-US" sz="2400" dirty="0"/>
              <a:t> </a:t>
            </a:r>
            <a:r>
              <a:rPr lang="en-US" sz="2400" dirty="0" err="1"/>
              <a:t>mascota</a:t>
            </a:r>
            <a:r>
              <a:rPr lang="en-US" sz="2400" dirty="0"/>
              <a:t>.</a:t>
            </a:r>
          </a:p>
        </p:txBody>
      </p:sp>
      <p:pic>
        <p:nvPicPr>
          <p:cNvPr id="11" name="Picture 10" descr="A group of people with different colors&#10;&#10;Description automatically generated">
            <a:extLst>
              <a:ext uri="{FF2B5EF4-FFF2-40B4-BE49-F238E27FC236}">
                <a16:creationId xmlns:a16="http://schemas.microsoft.com/office/drawing/2014/main" id="{F65A6A98-794F-8DA3-B7B6-763673E49F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67541" y="313505"/>
            <a:ext cx="2378277" cy="1613265"/>
          </a:xfrm>
          <a:prstGeom prst="rect">
            <a:avLst/>
          </a:prstGeom>
        </p:spPr>
      </p:pic>
    </p:spTree>
    <p:extLst>
      <p:ext uri="{BB962C8B-B14F-4D97-AF65-F5344CB8AC3E}">
        <p14:creationId xmlns:p14="http://schemas.microsoft.com/office/powerpoint/2010/main" val="112252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00E9-3FF3-CECD-A79E-84A2A7655D4B}"/>
              </a:ext>
            </a:extLst>
          </p:cNvPr>
          <p:cNvSpPr>
            <a:spLocks noGrp="1"/>
          </p:cNvSpPr>
          <p:nvPr>
            <p:ph type="title"/>
          </p:nvPr>
        </p:nvSpPr>
        <p:spPr>
          <a:xfrm>
            <a:off x="1371600" y="685800"/>
            <a:ext cx="9601200" cy="1188720"/>
          </a:xfrm>
        </p:spPr>
        <p:txBody>
          <a:bodyPr>
            <a:normAutofit/>
          </a:bodyPr>
          <a:lstStyle/>
          <a:p>
            <a:r>
              <a:rPr lang="en-US" sz="5400" b="1" dirty="0"/>
              <a:t>Más </a:t>
            </a:r>
            <a:r>
              <a:rPr lang="en-US" sz="5400" b="1" dirty="0" err="1"/>
              <a:t>charla</a:t>
            </a:r>
            <a:endParaRPr lang="en-US" sz="5400" b="1" dirty="0"/>
          </a:p>
        </p:txBody>
      </p:sp>
      <p:sp>
        <p:nvSpPr>
          <p:cNvPr id="3" name="Content Placeholder 2">
            <a:extLst>
              <a:ext uri="{FF2B5EF4-FFF2-40B4-BE49-F238E27FC236}">
                <a16:creationId xmlns:a16="http://schemas.microsoft.com/office/drawing/2014/main" id="{EDE96840-E387-541A-23CA-441176140FAD}"/>
              </a:ext>
            </a:extLst>
          </p:cNvPr>
          <p:cNvSpPr>
            <a:spLocks noGrp="1"/>
          </p:cNvSpPr>
          <p:nvPr>
            <p:ph sz="half" idx="1"/>
          </p:nvPr>
        </p:nvSpPr>
        <p:spPr>
          <a:xfrm>
            <a:off x="1371600" y="2285998"/>
            <a:ext cx="5303520" cy="4297680"/>
          </a:xfrm>
        </p:spPr>
        <p:txBody>
          <a:bodyPr>
            <a:normAutofit/>
          </a:bodyPr>
          <a:lstStyle/>
          <a:p>
            <a:pPr>
              <a:lnSpc>
                <a:spcPct val="110000"/>
              </a:lnSpc>
            </a:pPr>
            <a:r>
              <a:rPr lang="en-US" sz="2400" b="1" dirty="0"/>
              <a:t>¿</a:t>
            </a:r>
            <a:r>
              <a:rPr lang="en-US" sz="2400" b="1" dirty="0" err="1"/>
              <a:t>Qué</a:t>
            </a:r>
            <a:r>
              <a:rPr lang="en-US" sz="2400" b="1" dirty="0"/>
              <a:t> </a:t>
            </a:r>
            <a:r>
              <a:rPr lang="en-US" sz="2400" b="1" dirty="0" err="1"/>
              <a:t>te</a:t>
            </a:r>
            <a:r>
              <a:rPr lang="en-US" sz="2400" b="1" dirty="0"/>
              <a:t> </a:t>
            </a:r>
            <a:r>
              <a:rPr lang="en-US" sz="2400" b="1" dirty="0" err="1"/>
              <a:t>gusta</a:t>
            </a:r>
            <a:r>
              <a:rPr lang="en-US" sz="2400" b="1" dirty="0"/>
              <a:t> </a:t>
            </a:r>
            <a:r>
              <a:rPr lang="en-US" sz="2400" b="1" dirty="0" err="1"/>
              <a:t>hacer</a:t>
            </a:r>
            <a:r>
              <a:rPr lang="en-US" sz="2400" b="1" dirty="0"/>
              <a:t> </a:t>
            </a:r>
            <a:r>
              <a:rPr lang="en-US" sz="2400" b="1" dirty="0" err="1"/>
              <a:t>en</a:t>
            </a:r>
            <a:r>
              <a:rPr lang="en-US" sz="2400" b="1" dirty="0"/>
              <a:t> </a:t>
            </a:r>
            <a:r>
              <a:rPr lang="en-US" sz="2400" b="1" dirty="0" err="1"/>
              <a:t>tu</a:t>
            </a:r>
            <a:r>
              <a:rPr lang="en-US" sz="2400" b="1" dirty="0"/>
              <a:t> casa?</a:t>
            </a:r>
          </a:p>
          <a:p>
            <a:pPr>
              <a:lnSpc>
                <a:spcPct val="110000"/>
              </a:lnSpc>
            </a:pPr>
            <a:r>
              <a:rPr lang="en-US" sz="2400" b="1" dirty="0"/>
              <a:t>¿</a:t>
            </a:r>
            <a:r>
              <a:rPr lang="en-US" sz="2400" b="1" dirty="0" err="1"/>
              <a:t>Te</a:t>
            </a:r>
            <a:r>
              <a:rPr lang="en-US" sz="2400" b="1" dirty="0"/>
              <a:t> </a:t>
            </a:r>
            <a:r>
              <a:rPr lang="en-US" sz="2400" b="1" dirty="0" err="1"/>
              <a:t>gusta</a:t>
            </a:r>
            <a:r>
              <a:rPr lang="en-US" sz="2400" b="1" dirty="0"/>
              <a:t> </a:t>
            </a:r>
            <a:r>
              <a:rPr lang="en-US" sz="2400" b="1" dirty="0" err="1"/>
              <a:t>cocinar</a:t>
            </a:r>
            <a:r>
              <a:rPr lang="en-US" sz="2400" b="1" dirty="0"/>
              <a:t>?</a:t>
            </a:r>
          </a:p>
          <a:p>
            <a:pPr>
              <a:lnSpc>
                <a:spcPct val="110000"/>
              </a:lnSpc>
            </a:pPr>
            <a:r>
              <a:rPr lang="en-US" sz="2400" b="1" dirty="0"/>
              <a:t>¿</a:t>
            </a:r>
            <a:r>
              <a:rPr lang="en-US" sz="2400" b="1" dirty="0" err="1"/>
              <a:t>Quién</a:t>
            </a:r>
            <a:r>
              <a:rPr lang="en-US" sz="2400" b="1" dirty="0"/>
              <a:t> </a:t>
            </a:r>
            <a:r>
              <a:rPr lang="en-US" sz="2400" b="1" dirty="0" err="1"/>
              <a:t>cocina</a:t>
            </a:r>
            <a:r>
              <a:rPr lang="en-US" sz="2400" b="1" dirty="0"/>
              <a:t> </a:t>
            </a:r>
            <a:r>
              <a:rPr lang="en-US" sz="2400" b="1" dirty="0" err="1"/>
              <a:t>en</a:t>
            </a:r>
            <a:r>
              <a:rPr lang="en-US" sz="2400" b="1" dirty="0"/>
              <a:t> </a:t>
            </a:r>
            <a:r>
              <a:rPr lang="en-US" sz="2400" b="1" dirty="0" err="1"/>
              <a:t>tu</a:t>
            </a:r>
            <a:r>
              <a:rPr lang="en-US" sz="2400" b="1" dirty="0"/>
              <a:t> casa?</a:t>
            </a:r>
          </a:p>
          <a:p>
            <a:pPr>
              <a:lnSpc>
                <a:spcPct val="110000"/>
              </a:lnSpc>
            </a:pPr>
            <a:r>
              <a:rPr lang="en-US" sz="2400" b="1" dirty="0"/>
              <a:t>¿</a:t>
            </a:r>
            <a:r>
              <a:rPr lang="en-US" sz="2400" b="1" dirty="0" err="1"/>
              <a:t>Cuántos</a:t>
            </a:r>
            <a:r>
              <a:rPr lang="en-US" sz="2400" b="1" dirty="0"/>
              <a:t> </a:t>
            </a:r>
            <a:r>
              <a:rPr lang="en-US" sz="2400" b="1" dirty="0" err="1"/>
              <a:t>televisores</a:t>
            </a:r>
            <a:r>
              <a:rPr lang="en-US" sz="2400" b="1" dirty="0"/>
              <a:t> </a:t>
            </a:r>
            <a:r>
              <a:rPr lang="en-US" sz="2400" b="1" dirty="0" err="1"/>
              <a:t>tienes</a:t>
            </a:r>
            <a:r>
              <a:rPr lang="en-US" sz="2400" b="1" dirty="0"/>
              <a:t>?</a:t>
            </a:r>
          </a:p>
          <a:p>
            <a:pPr>
              <a:lnSpc>
                <a:spcPct val="110000"/>
              </a:lnSpc>
            </a:pPr>
            <a:r>
              <a:rPr lang="en-US" sz="2400" b="1" dirty="0"/>
              <a:t>¿</a:t>
            </a:r>
            <a:r>
              <a:rPr lang="en-US" sz="2400" b="1" dirty="0" err="1"/>
              <a:t>Te</a:t>
            </a:r>
            <a:r>
              <a:rPr lang="en-US" sz="2400" b="1" dirty="0"/>
              <a:t> </a:t>
            </a:r>
            <a:r>
              <a:rPr lang="en-US" sz="2400" b="1" dirty="0" err="1"/>
              <a:t>gusta</a:t>
            </a:r>
            <a:r>
              <a:rPr lang="en-US" sz="2400" b="1" dirty="0"/>
              <a:t> </a:t>
            </a:r>
            <a:r>
              <a:rPr lang="en-US" sz="2400" b="1" dirty="0" err="1"/>
              <a:t>ver</a:t>
            </a:r>
            <a:r>
              <a:rPr lang="en-US" sz="2400" b="1" dirty="0"/>
              <a:t> </a:t>
            </a:r>
            <a:r>
              <a:rPr lang="en-US" sz="2400" b="1" dirty="0" err="1"/>
              <a:t>películas</a:t>
            </a:r>
            <a:r>
              <a:rPr lang="en-US" sz="2400" b="1" dirty="0"/>
              <a:t>, </a:t>
            </a:r>
            <a:r>
              <a:rPr lang="en-US" sz="2400" b="1" dirty="0" err="1"/>
              <a:t>documentales</a:t>
            </a:r>
            <a:r>
              <a:rPr lang="en-US" sz="2400" b="1" dirty="0"/>
              <a:t> o series?</a:t>
            </a:r>
          </a:p>
          <a:p>
            <a:pPr>
              <a:lnSpc>
                <a:spcPct val="110000"/>
              </a:lnSpc>
            </a:pPr>
            <a:r>
              <a:rPr lang="en-US" sz="2400" b="1" dirty="0"/>
              <a:t>¿</a:t>
            </a:r>
            <a:r>
              <a:rPr lang="en-US" sz="2400" b="1" dirty="0" err="1"/>
              <a:t>Te</a:t>
            </a:r>
            <a:r>
              <a:rPr lang="en-US" sz="2400" b="1" dirty="0"/>
              <a:t> </a:t>
            </a:r>
            <a:r>
              <a:rPr lang="en-US" sz="2400" b="1" dirty="0" err="1"/>
              <a:t>gusta</a:t>
            </a:r>
            <a:r>
              <a:rPr lang="en-US" sz="2400" b="1" dirty="0"/>
              <a:t> </a:t>
            </a:r>
            <a:r>
              <a:rPr lang="en-US" sz="2400" b="1" dirty="0" err="1"/>
              <a:t>levantarte</a:t>
            </a:r>
            <a:r>
              <a:rPr lang="en-US" sz="2400" b="1" dirty="0"/>
              <a:t> </a:t>
            </a:r>
            <a:r>
              <a:rPr lang="en-US" sz="2400" b="1" dirty="0" err="1"/>
              <a:t>temprano</a:t>
            </a:r>
            <a:r>
              <a:rPr lang="en-US" sz="2400" b="1" dirty="0"/>
              <a:t> o </a:t>
            </a:r>
            <a:r>
              <a:rPr lang="en-US" sz="2400" b="1" dirty="0" err="1"/>
              <a:t>dormi</a:t>
            </a:r>
            <a:r>
              <a:rPr lang="en-US" sz="2400" b="1" dirty="0"/>
              <a:t> hasta </a:t>
            </a:r>
            <a:r>
              <a:rPr lang="en-US" sz="2400" b="1" dirty="0" err="1"/>
              <a:t>tarde</a:t>
            </a:r>
            <a:r>
              <a:rPr lang="en-US" sz="2400" b="1" dirty="0"/>
              <a:t>?</a:t>
            </a:r>
          </a:p>
          <a:p>
            <a:endParaRPr lang="en-US" dirty="0"/>
          </a:p>
        </p:txBody>
      </p:sp>
      <p:sp>
        <p:nvSpPr>
          <p:cNvPr id="4" name="Content Placeholder 3">
            <a:extLst>
              <a:ext uri="{FF2B5EF4-FFF2-40B4-BE49-F238E27FC236}">
                <a16:creationId xmlns:a16="http://schemas.microsoft.com/office/drawing/2014/main" id="{7DC129CB-9866-024A-3E4A-D4612F1DFCE5}"/>
              </a:ext>
            </a:extLst>
          </p:cNvPr>
          <p:cNvSpPr>
            <a:spLocks noGrp="1"/>
          </p:cNvSpPr>
          <p:nvPr>
            <p:ph sz="half" idx="2"/>
          </p:nvPr>
        </p:nvSpPr>
        <p:spPr>
          <a:xfrm>
            <a:off x="6172200" y="2263142"/>
            <a:ext cx="5212080" cy="4297680"/>
          </a:xfrm>
        </p:spPr>
        <p:txBody>
          <a:bodyPr>
            <a:normAutofit/>
          </a:bodyPr>
          <a:lstStyle/>
          <a:p>
            <a:pPr>
              <a:lnSpc>
                <a:spcPct val="110000"/>
              </a:lnSpc>
            </a:pPr>
            <a:r>
              <a:rPr lang="en-US" sz="2400" dirty="0"/>
              <a:t>Me </a:t>
            </a:r>
            <a:r>
              <a:rPr lang="en-US" sz="2400" dirty="0" err="1"/>
              <a:t>gusta</a:t>
            </a:r>
            <a:r>
              <a:rPr lang="en-US" sz="2400" dirty="0"/>
              <a:t> </a:t>
            </a:r>
            <a:r>
              <a:rPr lang="en-US" sz="2400" dirty="0" err="1"/>
              <a:t>descansar</a:t>
            </a:r>
            <a:r>
              <a:rPr lang="en-US" sz="2400" dirty="0"/>
              <a:t> </a:t>
            </a:r>
            <a:r>
              <a:rPr lang="en-US" sz="2400" dirty="0" err="1"/>
              <a:t>en</a:t>
            </a:r>
            <a:r>
              <a:rPr lang="en-US" sz="2400" dirty="0"/>
              <a:t> mi casa.</a:t>
            </a:r>
          </a:p>
          <a:p>
            <a:pPr>
              <a:lnSpc>
                <a:spcPct val="110000"/>
              </a:lnSpc>
            </a:pPr>
            <a:r>
              <a:rPr lang="en-US" sz="2400" dirty="0"/>
              <a:t>¡</a:t>
            </a:r>
            <a:r>
              <a:rPr lang="en-US" sz="2400" dirty="0" err="1"/>
              <a:t>Sí</a:t>
            </a:r>
            <a:r>
              <a:rPr lang="en-US" sz="2400" dirty="0"/>
              <a:t>, me </a:t>
            </a:r>
            <a:r>
              <a:rPr lang="en-US" sz="2400" dirty="0" err="1"/>
              <a:t>gusta</a:t>
            </a:r>
            <a:r>
              <a:rPr lang="en-US" sz="2400" dirty="0"/>
              <a:t> </a:t>
            </a:r>
            <a:r>
              <a:rPr lang="en-US" sz="2400" dirty="0" err="1"/>
              <a:t>cocinar</a:t>
            </a:r>
            <a:r>
              <a:rPr lang="en-US" sz="2400" dirty="0"/>
              <a:t>!</a:t>
            </a:r>
          </a:p>
          <a:p>
            <a:pPr>
              <a:lnSpc>
                <a:spcPct val="110000"/>
              </a:lnSpc>
            </a:pPr>
            <a:r>
              <a:rPr lang="en-US" sz="2400" dirty="0" err="1"/>
              <a:t>Yo</a:t>
            </a:r>
            <a:r>
              <a:rPr lang="en-US" sz="2400" dirty="0"/>
              <a:t> </a:t>
            </a:r>
            <a:r>
              <a:rPr lang="en-US" sz="2400" dirty="0" err="1"/>
              <a:t>cocino</a:t>
            </a:r>
            <a:r>
              <a:rPr lang="en-US" sz="2400" dirty="0"/>
              <a:t> </a:t>
            </a:r>
            <a:r>
              <a:rPr lang="en-US" sz="2400" dirty="0" err="1"/>
              <a:t>en</a:t>
            </a:r>
            <a:r>
              <a:rPr lang="en-US" sz="2400" dirty="0"/>
              <a:t> mi casa.</a:t>
            </a:r>
          </a:p>
          <a:p>
            <a:pPr>
              <a:lnSpc>
                <a:spcPct val="110000"/>
              </a:lnSpc>
            </a:pPr>
            <a:r>
              <a:rPr lang="en-US" sz="2400" dirty="0"/>
              <a:t>Tengo </a:t>
            </a:r>
            <a:r>
              <a:rPr lang="en-US" sz="2400" dirty="0" err="1"/>
              <a:t>tres</a:t>
            </a:r>
            <a:r>
              <a:rPr lang="en-US" sz="2400" dirty="0"/>
              <a:t> </a:t>
            </a:r>
            <a:r>
              <a:rPr lang="en-US" sz="2400" dirty="0" err="1"/>
              <a:t>televisores</a:t>
            </a:r>
            <a:r>
              <a:rPr lang="en-US" sz="2400" dirty="0"/>
              <a:t>.</a:t>
            </a:r>
          </a:p>
          <a:p>
            <a:pPr>
              <a:lnSpc>
                <a:spcPct val="110000"/>
              </a:lnSpc>
            </a:pPr>
            <a:r>
              <a:rPr lang="en-US" sz="2400" dirty="0"/>
              <a:t>Me </a:t>
            </a:r>
            <a:r>
              <a:rPr lang="en-US" sz="2400" dirty="0" err="1"/>
              <a:t>gusta</a:t>
            </a:r>
            <a:r>
              <a:rPr lang="en-US" sz="2400" dirty="0"/>
              <a:t> </a:t>
            </a:r>
            <a:r>
              <a:rPr lang="en-US" sz="2400" dirty="0" err="1"/>
              <a:t>ver</a:t>
            </a:r>
            <a:r>
              <a:rPr lang="en-US" sz="2400" dirty="0"/>
              <a:t> series y </a:t>
            </a:r>
            <a:r>
              <a:rPr lang="en-US" sz="2400" dirty="0" err="1"/>
              <a:t>también</a:t>
            </a:r>
            <a:r>
              <a:rPr lang="en-US" sz="2400" dirty="0"/>
              <a:t> </a:t>
            </a:r>
            <a:r>
              <a:rPr lang="en-US" sz="2400" dirty="0" err="1"/>
              <a:t>películas</a:t>
            </a:r>
            <a:r>
              <a:rPr lang="en-US" sz="2400" dirty="0"/>
              <a:t>.</a:t>
            </a:r>
          </a:p>
          <a:p>
            <a:pPr>
              <a:lnSpc>
                <a:spcPct val="110000"/>
              </a:lnSpc>
            </a:pPr>
            <a:r>
              <a:rPr lang="en-US" sz="2400" dirty="0"/>
              <a:t>Me </a:t>
            </a:r>
            <a:r>
              <a:rPr lang="en-US" sz="2400" dirty="0" err="1"/>
              <a:t>gusta</a:t>
            </a:r>
            <a:r>
              <a:rPr lang="en-US" sz="2400" dirty="0"/>
              <a:t> </a:t>
            </a:r>
            <a:r>
              <a:rPr lang="en-US" sz="2400" dirty="0" err="1"/>
              <a:t>dormir</a:t>
            </a:r>
            <a:r>
              <a:rPr lang="en-US" sz="2400" dirty="0"/>
              <a:t> hasta </a:t>
            </a:r>
            <a:r>
              <a:rPr lang="en-US" sz="2400" dirty="0" err="1"/>
              <a:t>tarde</a:t>
            </a:r>
            <a:r>
              <a:rPr lang="en-US" sz="2400" dirty="0"/>
              <a:t> </a:t>
            </a:r>
            <a:r>
              <a:rPr lang="en-US" sz="2400" dirty="0" err="1"/>
              <a:t>los</a:t>
            </a:r>
            <a:r>
              <a:rPr lang="en-US" sz="2400" dirty="0"/>
              <a:t> fines de </a:t>
            </a:r>
            <a:r>
              <a:rPr lang="en-US" sz="2400" dirty="0" err="1"/>
              <a:t>semana</a:t>
            </a:r>
            <a:r>
              <a:rPr lang="en-US" sz="2400" dirty="0"/>
              <a:t>.</a:t>
            </a:r>
          </a:p>
        </p:txBody>
      </p:sp>
      <p:pic>
        <p:nvPicPr>
          <p:cNvPr id="8" name="Picture 7" descr="Cartoon chef cooking in a bowl&#10;&#10;Description automatically generated">
            <a:extLst>
              <a:ext uri="{FF2B5EF4-FFF2-40B4-BE49-F238E27FC236}">
                <a16:creationId xmlns:a16="http://schemas.microsoft.com/office/drawing/2014/main" id="{8CFC56AC-3EC6-789D-3FED-774A13FBD77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36397" y="453717"/>
            <a:ext cx="2836403" cy="1485900"/>
          </a:xfrm>
          <a:prstGeom prst="rect">
            <a:avLst/>
          </a:prstGeom>
        </p:spPr>
      </p:pic>
      <p:pic>
        <p:nvPicPr>
          <p:cNvPr id="12" name="Picture 11" descr="A computer monitor with a blue screen&#10;&#10;Description automatically generated">
            <a:extLst>
              <a:ext uri="{FF2B5EF4-FFF2-40B4-BE49-F238E27FC236}">
                <a16:creationId xmlns:a16="http://schemas.microsoft.com/office/drawing/2014/main" id="{468F7677-A5E4-F5B0-59B9-C5CBD81494F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363178" y="2677886"/>
            <a:ext cx="1219244" cy="904340"/>
          </a:xfrm>
          <a:prstGeom prst="rect">
            <a:avLst/>
          </a:prstGeom>
        </p:spPr>
      </p:pic>
      <p:pic>
        <p:nvPicPr>
          <p:cNvPr id="15" name="Picture 14" descr="A person sitting in a bed with a clock and sun&#10;&#10;Description automatically generated">
            <a:extLst>
              <a:ext uri="{FF2B5EF4-FFF2-40B4-BE49-F238E27FC236}">
                <a16:creationId xmlns:a16="http://schemas.microsoft.com/office/drawing/2014/main" id="{A5AA3E0D-8B15-C7CB-D9B4-F1F54E75691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709703" y="4239546"/>
            <a:ext cx="1349153" cy="1010811"/>
          </a:xfrm>
          <a:prstGeom prst="rect">
            <a:avLst/>
          </a:prstGeom>
        </p:spPr>
      </p:pic>
    </p:spTree>
    <p:extLst>
      <p:ext uri="{BB962C8B-B14F-4D97-AF65-F5344CB8AC3E}">
        <p14:creationId xmlns:p14="http://schemas.microsoft.com/office/powerpoint/2010/main" val="7799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1122</TotalTime>
  <Words>1230</Words>
  <Application>Microsoft Office PowerPoint</Application>
  <PresentationFormat>Widescreen</PresentationFormat>
  <Paragraphs>185</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Franklin Gothic Book</vt:lpstr>
      <vt:lpstr>Raleway</vt:lpstr>
      <vt:lpstr>Wingdings</vt:lpstr>
      <vt:lpstr>Crop</vt:lpstr>
      <vt:lpstr>Vamos a charlar</vt:lpstr>
      <vt:lpstr>La maestra…</vt:lpstr>
      <vt:lpstr>Importante…</vt:lpstr>
      <vt:lpstr>Introducciones</vt:lpstr>
      <vt:lpstr>Vocabulario – las preguntas</vt:lpstr>
      <vt:lpstr>Vocabulario – las preguntas</vt:lpstr>
      <vt:lpstr>Charla – La casa</vt:lpstr>
      <vt:lpstr>Charla – La familia</vt:lpstr>
      <vt:lpstr>Más charla</vt:lpstr>
      <vt:lpstr>Describe…</vt:lpstr>
      <vt:lpstr>Vocabulario – Los verbos</vt:lpstr>
      <vt:lpstr>Los quehaceres</vt:lpstr>
      <vt:lpstr>Yo también…</vt:lpstr>
      <vt:lpstr>Yo tampoco…</vt:lpstr>
      <vt:lpstr>Nota Cultural</vt:lpstr>
      <vt:lpstr>Tarea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Vamos a charlar</dc:title>
  <dc:creator>Emma Garcia</dc:creator>
  <cp:lastModifiedBy>Emma Garcia</cp:lastModifiedBy>
  <cp:revision>1</cp:revision>
  <dcterms:created xsi:type="dcterms:W3CDTF">2024-06-04T03:11:04Z</dcterms:created>
  <dcterms:modified xsi:type="dcterms:W3CDTF">2024-06-04T21:53:19Z</dcterms:modified>
</cp:coreProperties>
</file>