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3" r:id="rId6"/>
    <p:sldId id="265" r:id="rId7"/>
    <p:sldId id="268" r:id="rId8"/>
    <p:sldId id="270" r:id="rId9"/>
    <p:sldId id="272" r:id="rId10"/>
    <p:sldId id="275" r:id="rId11"/>
    <p:sldId id="277" r:id="rId12"/>
    <p:sldId id="278" r:id="rId13"/>
    <p:sldId id="280" r:id="rId14"/>
    <p:sldId id="282" r:id="rId15"/>
    <p:sldId id="284" r:id="rId16"/>
    <p:sldId id="288" r:id="rId17"/>
    <p:sldId id="290" r:id="rId18"/>
    <p:sldId id="291" r:id="rId19"/>
    <p:sldId id="293" r:id="rId20"/>
    <p:sldId id="296" r:id="rId21"/>
    <p:sldId id="297" r:id="rId22"/>
    <p:sldId id="299" r:id="rId23"/>
    <p:sldId id="300" r:id="rId24"/>
    <p:sldId id="29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76D9"/>
    <a:srgbClr val="DA4A10"/>
    <a:srgbClr val="20BE5C"/>
    <a:srgbClr val="8FD975"/>
    <a:srgbClr val="60DA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9:44:22.682"/>
    </inkml:context>
    <inkml:brush xml:id="br0">
      <inkml:brushProperty name="width" value="0.05" units="cm"/>
      <inkml:brushProperty name="height" value="0.05" units="cm"/>
      <inkml:brushProperty name="color" value="#F7E1C1"/>
    </inkml:brush>
  </inkml:definitions>
  <inkml:trace contextRef="#ctx0" brushRef="#br0">1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9:44:23.595"/>
    </inkml:context>
    <inkml:brush xml:id="br0">
      <inkml:brushProperty name="width" value="0.05" units="cm"/>
      <inkml:brushProperty name="height" value="0.05" units="cm"/>
      <inkml:brushProperty name="color" value="#F7E1C1"/>
    </inkml:brush>
  </inkml:definitions>
  <inkml:trace contextRef="#ctx0" brushRef="#br0">1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9:44:24.027"/>
    </inkml:context>
    <inkml:brush xml:id="br0">
      <inkml:brushProperty name="width" value="0.05" units="cm"/>
      <inkml:brushProperty name="height" value="0.05" units="cm"/>
      <inkml:brushProperty name="color" value="#F7E1C1"/>
    </inkml:brush>
  </inkml:definitions>
  <inkml:trace contextRef="#ctx0" brushRef="#br0">1 7 24575,'0'-1'0,"1"-5"0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9:45:01.500"/>
    </inkml:context>
    <inkml:brush xml:id="br0">
      <inkml:brushProperty name="width" value="0.05" units="cm"/>
      <inkml:brushProperty name="height" value="0.05" units="cm"/>
      <inkml:brushProperty name="color" value="#F7E1C1"/>
    </inkml:brush>
  </inkml:definitions>
  <inkml:trace contextRef="#ctx0" brushRef="#br0">2 1 24575,'-1'0'0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9:45:04.240"/>
    </inkml:context>
    <inkml:brush xml:id="br0">
      <inkml:brushProperty name="width" value="0.05" units="cm"/>
      <inkml:brushProperty name="height" value="0.05" units="cm"/>
      <inkml:brushProperty name="color" value="#F7E1C1"/>
    </inkml:brush>
  </inkml:definitions>
  <inkml:trace contextRef="#ctx0" brushRef="#br0">25 51 24575,'0'4'0,"0"16"0,-1-20 0,1 1 0,0-1 0,0 0 0,0 1 0,0-1 0,0 1 0,0-1 0,1 1 0,-1-1 0,0 1 0,0-1 0,0 1 0,0-1 0,0 1 0,1-1 0,-1 1 0,0-1 0,0 0 0,1 1 0,-1-1 0,0 1 0,1-1 0,-1 0 0,0 1 0,1-1 0,-1 0 0,1 1 0,0-2 0,-1 0 0,1 1 0,0-1 0,-1 0 0,0 1 0,1-1 0,-1 0 0,1 0 0,-1 0 0,0 1 0,1-1 0,-1 0 0,0 0 0,0 0 0,0 0 0,0 1 0,0-1 0,0 0 0,0 0 0,0-2 0,0-19 0,0 22 0,0-1 0,0 1 0,0-1 0,0 1 0,0-1 0,0 1 0,0-1 0,-1 0 0,1 1 0,0-1 0,0 1 0,0-1 0,-1 1 0,1-1 0,0 1 0,-1-1 0,1 1 0,0 0 0,-1-1 0,1 1 0,0-1 0,-1 1 0,1 0 0,-1-1 0,1 1 0,-1 0 0,1 0 0,-1-1 0,1 1 0,-1 0 0,1 0 0,-1 0 0,1 0 0,-1 0 0,0-1 0,1 1 0,-1 0 0,1 0 0,-1 0 0,1 0 0,-1 1 0,1-1 0,-1 0 0,0 0 0,0 1 0,0-1 0,0 0 0,0 1 0,0-1 0,0 1 0,0 0 0,0-1 0,0 1 0,0 0 0,1-1 0,-1 1 0,0 0 0,1 0 0,-1 0 0,0-1 0,1 1 0,-1 0 0,1 0 0,-1 0 0,1 0 0,0 0 0,-1 0 0,1 0 0,0 2 0,-1-2 0,1 1 0,0-1 0,0 0 0,0 0 0,0 1 0,0-1 0,0 0 0,0 1 0,0-1 0,0 0 0,0 1 0,1-1 0,-1 0 0,1 0 0,-1 0 0,1 1 0,-1-1 0,1 0 0,0 0 0,-1 0 0,1 0 0,0 0 0,0 0 0,0 0 0,0 0 0,1 1 0,1-1 0,1 0 0,-1-1 0,0 1 0,1-1 0,-1 1 0,1-1 0,-1 0 0,6-1 0,-3 1 0,-5 0 0,0 0 0,0 0 0,0 0 0,0 0 0,0 0 0,0 0 0,0-1 0,0 1 0,0 0 0,0 0 0,0-1 0,0 1 0,0-1 0,0 1 0,0-1 0,0 1 0,0-1 0,0 0 0,-1 1 0,1-1 0,0 0 0,-1 0 0,1 1 0,0-1 0,-1 0 0,1 0 0,-1 0 0,1-1 0,0 0 0,-1-1 0,0 1 0,0 0 0,0 0 0,0-1 0,0 1 0,0 0 0,-1-1 0,1 1 0,-1 0 0,0 0 0,-1-3 0,2 2-50,-1 1-1,0 0 1,0-1-1,0 1 0,0 0 1,-1 0-1,1 0 1,-1 0-1,1 0 1,-1 0-1,1 0 0,-1 0 1,0 1-1,0-1 1,0 1-1,0-1 1,0 1-1,-1 0 0,1 0 1,0 0-1,0 0 1,-1 0-1,1 0 1,-1 1-1,1-1 1,-4 1-1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9:50:21.325"/>
    </inkml:context>
    <inkml:brush xml:id="br0">
      <inkml:brushProperty name="width" value="0.025" units="cm"/>
      <inkml:brushProperty name="height" value="0.025" units="cm"/>
      <inkml:brushProperty name="color" value="#BD7719"/>
    </inkml:brush>
  </inkml:definitions>
  <inkml:trace contextRef="#ctx0" brushRef="#br0">0 1 24575,'0'1'0,"0"1"0,0 2 0,1 2 0,2 1 0,-1-1-8191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9:44:23.175"/>
    </inkml:context>
    <inkml:brush xml:id="br0">
      <inkml:brushProperty name="width" value="0.05" units="cm"/>
      <inkml:brushProperty name="height" value="0.05" units="cm"/>
      <inkml:brushProperty name="color" value="#F7E1C1"/>
    </inkml:brush>
  </inkml:definitions>
  <inkml:trace contextRef="#ctx0" brushRef="#br0">1 0 24575,'2'2'0,"3"2"0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9:44:23.595"/>
    </inkml:context>
    <inkml:brush xml:id="br0">
      <inkml:brushProperty name="width" value="0.05" units="cm"/>
      <inkml:brushProperty name="height" value="0.05" units="cm"/>
      <inkml:brushProperty name="color" value="#F7E1C1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9:44:24.027"/>
    </inkml:context>
    <inkml:brush xml:id="br0">
      <inkml:brushProperty name="width" value="0.05" units="cm"/>
      <inkml:brushProperty name="height" value="0.05" units="cm"/>
      <inkml:brushProperty name="color" value="#F7E1C1"/>
    </inkml:brush>
  </inkml:definitions>
  <inkml:trace contextRef="#ctx0" brushRef="#br0">1 7 24575,'0'-1'0,"1"-5"0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9:45:01.500"/>
    </inkml:context>
    <inkml:brush xml:id="br0">
      <inkml:brushProperty name="width" value="0.05" units="cm"/>
      <inkml:brushProperty name="height" value="0.05" units="cm"/>
      <inkml:brushProperty name="color" value="#F7E1C1"/>
    </inkml:brush>
  </inkml:definitions>
  <inkml:trace contextRef="#ctx0" brushRef="#br0">2 1 24575,'-1'0'0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9:45:04.240"/>
    </inkml:context>
    <inkml:brush xml:id="br0">
      <inkml:brushProperty name="width" value="0.05" units="cm"/>
      <inkml:brushProperty name="height" value="0.05" units="cm"/>
      <inkml:brushProperty name="color" value="#F7E1C1"/>
    </inkml:brush>
  </inkml:definitions>
  <inkml:trace contextRef="#ctx0" brushRef="#br0">25 51 24575,'0'4'0,"0"16"0,-1-20 0,1 1 0,0-1 0,0 0 0,0 1 0,0-1 0,0 1 0,0-1 0,1 1 0,-1-1 0,0 1 0,0-1 0,0 1 0,0-1 0,0 1 0,1-1 0,-1 1 0,0-1 0,0 0 0,1 1 0,-1-1 0,0 1 0,1-1 0,-1 0 0,0 1 0,1-1 0,-1 0 0,1 1 0,0-2 0,-1 0 0,1 1 0,0-1 0,-1 0 0,0 1 0,1-1 0,-1 0 0,1 0 0,-1 0 0,0 1 0,1-1 0,-1 0 0,0 0 0,0 0 0,0 0 0,0 1 0,0-1 0,0 0 0,0 0 0,0-2 0,0-19 0,0 22 0,0-1 0,0 1 0,0-1 0,0 1 0,0-1 0,0 1 0,0-1 0,-1 0 0,1 1 0,0-1 0,0 1 0,0-1 0,-1 1 0,1-1 0,0 1 0,-1-1 0,1 1 0,0 0 0,-1-1 0,1 1 0,0-1 0,-1 1 0,1 0 0,-1-1 0,1 1 0,-1 0 0,1 0 0,-1-1 0,1 1 0,-1 0 0,1 0 0,-1 0 0,1 0 0,-1 0 0,0-1 0,1 1 0,-1 0 0,1 0 0,-1 0 0,1 0 0,-1 1 0,1-1 0,-1 0 0,0 0 0,0 1 0,0-1 0,0 0 0,0 1 0,0-1 0,0 1 0,0 0 0,0-1 0,0 1 0,0 0 0,1-1 0,-1 1 0,0 0 0,1 0 0,-1 0 0,0-1 0,1 1 0,-1 0 0,1 0 0,-1 0 0,1 0 0,0 0 0,-1 0 0,1 0 0,0 2 0,-1-2 0,1 1 0,0-1 0,0 0 0,0 0 0,0 1 0,0-1 0,0 0 0,0 1 0,0-1 0,0 0 0,0 1 0,1-1 0,-1 0 0,1 0 0,-1 0 0,1 1 0,-1-1 0,1 0 0,0 0 0,-1 0 0,1 0 0,0 0 0,0 0 0,0 0 0,0 0 0,1 1 0,1-1 0,1 0 0,-1-1 0,0 1 0,1-1 0,-1 1 0,1-1 0,-1 0 0,6-1 0,-3 1 0,-5 0 0,0 0 0,0 0 0,0 0 0,0 0 0,0 0 0,0 0 0,0-1 0,0 1 0,0 0 0,0 0 0,0-1 0,0 1 0,0-1 0,0 1 0,0-1 0,0 1 0,0-1 0,0 0 0,-1 1 0,1-1 0,0 0 0,-1 0 0,1 1 0,0-1 0,-1 0 0,1 0 0,-1 0 0,1-1 0,0 0 0,-1-1 0,0 1 0,0 0 0,0 0 0,0-1 0,0 1 0,0 0 0,-1-1 0,1 1 0,-1 0 0,0 0 0,-1-3 0,2 2-50,-1 1-1,0 0 1,0-1-1,0 1 0,0 0 1,-1 0-1,1 0 1,-1 0-1,1 0 1,-1 0-1,1 0 0,-1 0 1,0 1-1,0-1 1,0 1-1,0-1 1,0 1-1,-1 0 0,1 0 1,0 0-1,0 0 1,-1 0-1,1 0 1,-1 1-1,1-1 1,-4 1-1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9:50:21.325"/>
    </inkml:context>
    <inkml:brush xml:id="br0">
      <inkml:brushProperty name="width" value="0.025" units="cm"/>
      <inkml:brushProperty name="height" value="0.025" units="cm"/>
      <inkml:brushProperty name="color" value="#BD7719"/>
    </inkml:brush>
  </inkml:definitions>
  <inkml:trace contextRef="#ctx0" brushRef="#br0">0 1 24575,'0'1'0,"0"1"0,0 2 0,1 2 0,2 1 0,-1-1-8191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9:44:22.682"/>
    </inkml:context>
    <inkml:brush xml:id="br0">
      <inkml:brushProperty name="width" value="0.05" units="cm"/>
      <inkml:brushProperty name="height" value="0.05" units="cm"/>
      <inkml:brushProperty name="color" value="#F7E1C1"/>
    </inkml:brush>
  </inkml:definitions>
  <inkml:trace contextRef="#ctx0" brushRef="#br0">1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4T19:44:23.175"/>
    </inkml:context>
    <inkml:brush xml:id="br0">
      <inkml:brushProperty name="width" value="0.05" units="cm"/>
      <inkml:brushProperty name="height" value="0.05" units="cm"/>
      <inkml:brushProperty name="color" value="#F7E1C1"/>
    </inkml:brush>
  </inkml:definitions>
  <inkml:trace contextRef="#ctx0" brushRef="#br0">1 0 24575,'2'2'0,"3"2"0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932FA-BB07-363A-9754-22E6B3A077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13C865-37F7-5BC5-15D9-9ABE08576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A07EE-1E96-2929-B479-9303416ED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90CF-2EC6-4D89-A63F-60E1EBF1D94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BF2AF-32AC-300D-7F93-36FE3D4F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AD979-7F93-5CD0-02AC-EFDA1F340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7EE-9C59-4177-B198-FEC3551A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88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40E49-CF56-5CE0-66D2-752978312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FD1D15-8384-8417-DC60-53E017523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85F54-46F7-717D-B2E2-95B364715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90CF-2EC6-4D89-A63F-60E1EBF1D94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929C9-DB79-7E85-D260-4999D89BE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5363B-31DB-D01D-2FC4-7178A6793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7EE-9C59-4177-B198-FEC3551A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FAD349-EA7B-9040-4CA3-1361DC8D8F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1A71F1-1FFD-444F-70DE-6F820AB2D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D6DF8-3681-F539-073C-DE7EB462B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90CF-2EC6-4D89-A63F-60E1EBF1D94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59438-0C50-855B-D1DC-3DB49F04C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D194C-FBC2-BFE0-C32F-27749779B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7EE-9C59-4177-B198-FEC3551A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2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0EFC0-0DC3-D7FD-DD4B-96545DB89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31222-6973-E238-D29E-0E7BD96D7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CE5FB-8B8A-F4DA-AA31-8210D253F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90CF-2EC6-4D89-A63F-60E1EBF1D94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76F3E-A90C-BEEE-B094-30F82AD32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36939-6015-7535-B49A-C3C1D6120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7EE-9C59-4177-B198-FEC3551A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69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7D14A-95C4-931C-1DC2-05E29C5FE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E84FD-3FD1-163D-D035-9EC967A82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E69B2-7CFD-C0BE-F995-3869BDD6B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90CF-2EC6-4D89-A63F-60E1EBF1D94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413FC-DD8E-9002-0B65-E130409AD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AD7B6-B652-1F96-E21E-D15A7609C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7EE-9C59-4177-B198-FEC3551A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57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A3710-30FB-69C0-9E37-580177545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37869-000B-674B-D871-EC4AA545C5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327464-EEE9-1D35-C04B-6A2B1D3CC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337864-6C0D-9035-5A36-02D82BD23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90CF-2EC6-4D89-A63F-60E1EBF1D94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115C7-0FCF-F883-3664-54C0551D8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2061-AEB7-C568-0977-9664F50FF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7EE-9C59-4177-B198-FEC3551A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55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C71BE-4521-495F-CC0D-A9FFDD00B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65485-C02A-683A-A588-8C3B9E4E1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E2E95-0290-D41E-62F9-99FF48D501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FF6EC8-A264-5A61-C585-B4661AB5EA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661575-C0B1-2377-0145-2EB3B157C5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D6B201-0BBA-54CA-A4FB-A8F5CFADA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90CF-2EC6-4D89-A63F-60E1EBF1D94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437BC1-B1A0-E510-EB66-29DA66B65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6A3C60-2537-EB98-61BE-52CF8194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7EE-9C59-4177-B198-FEC3551A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71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BE8E7-A559-7F00-09C1-252173219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66A5B3-1D06-11E4-D39F-D7B85D4BD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90CF-2EC6-4D89-A63F-60E1EBF1D94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26EDCC-0CAC-7D8E-5277-C441B8B7E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574D64-BE55-7EA8-AD2B-249CB6F68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7EE-9C59-4177-B198-FEC3551A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54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FC04D0-3AFB-A716-6B0E-E65553C5D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90CF-2EC6-4D89-A63F-60E1EBF1D94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A352EA-BC77-578E-2132-2B1F7051A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FB4F1-547B-A461-2928-F6A217560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7EE-9C59-4177-B198-FEC3551A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44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C2C0A-627A-D19E-A949-5C42E255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18ACD-1DC9-59D5-151E-54724C440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834DBC-D6C7-D977-B2B5-22BB87F03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333028-27E9-C39A-B39A-869EDD205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90CF-2EC6-4D89-A63F-60E1EBF1D94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A7059B-0FDE-0655-D7AB-C825B7D77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0A48D-C424-9B7C-E0B2-ED6528AD3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7EE-9C59-4177-B198-FEC3551A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54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1AB55-298A-B8F7-AA05-0C037EC79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C6E432-BD8B-7BD7-B5DB-EC0E4C6347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DF14FA-FCB6-8D47-D754-527FBC2FD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A58BB9-E954-3691-FE59-95BA9F55C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90CF-2EC6-4D89-A63F-60E1EBF1D94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82FF67-6959-90BA-F1F2-7342223D6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0F5ABE-110E-90F7-C5FD-39EB1E114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7EE-9C59-4177-B198-FEC3551A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75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55450E-8B6F-5191-D964-BD2E2B83E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DDF36-C113-C7B1-6E76-9030F8351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A5CF3-02C1-ECAD-DB96-4217CFE8C1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3090CF-2EC6-4D89-A63F-60E1EBF1D94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BCE55-2E42-FA8E-A05B-E945A2A00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7710B-D198-5635-5D2A-38CB4106EC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F857EE-9C59-4177-B198-FEC3551A7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2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customXml" Target="../ink/ink14.xml"/><Relationship Id="rId3" Type="http://schemas.openxmlformats.org/officeDocument/2006/relationships/image" Target="../media/image14.png"/><Relationship Id="rId7" Type="http://schemas.openxmlformats.org/officeDocument/2006/relationships/customXml" Target="../ink/ink11.xml"/><Relationship Id="rId12" Type="http://schemas.openxmlformats.org/officeDocument/2006/relationships/image" Target="../media/image24.png"/><Relationship Id="rId2" Type="http://schemas.openxmlformats.org/officeDocument/2006/relationships/customXml" Target="../ink/ink8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.xml"/><Relationship Id="rId11" Type="http://schemas.openxmlformats.org/officeDocument/2006/relationships/customXml" Target="../ink/ink13.xml"/><Relationship Id="rId5" Type="http://schemas.openxmlformats.org/officeDocument/2006/relationships/image" Target="../media/image22.png"/><Relationship Id="rId1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customXml" Target="../ink/ink9.xml"/><Relationship Id="rId9" Type="http://schemas.openxmlformats.org/officeDocument/2006/relationships/customXml" Target="../ink/ink12.xml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customXml" Target="../ink/ink7.xml"/><Relationship Id="rId3" Type="http://schemas.openxmlformats.org/officeDocument/2006/relationships/image" Target="../media/image14.png"/><Relationship Id="rId7" Type="http://schemas.openxmlformats.org/officeDocument/2006/relationships/customXml" Target="../ink/ink4.xml"/><Relationship Id="rId12" Type="http://schemas.openxmlformats.org/officeDocument/2006/relationships/image" Target="../media/image24.png"/><Relationship Id="rId2" Type="http://schemas.openxmlformats.org/officeDocument/2006/relationships/customXml" Target="../ink/ink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customXml" Target="../ink/ink6.xml"/><Relationship Id="rId5" Type="http://schemas.openxmlformats.org/officeDocument/2006/relationships/image" Target="../media/image22.png"/><Relationship Id="rId1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customXml" Target="../ink/ink2.xml"/><Relationship Id="rId9" Type="http://schemas.openxmlformats.org/officeDocument/2006/relationships/customXml" Target="../ink/ink5.xml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234BAC57-9C84-4FDF-A5D8-B71DB1F48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DAEE41-8661-A6C4-ABA2-5779003A76D1}"/>
              </a:ext>
            </a:extLst>
          </p:cNvPr>
          <p:cNvSpPr txBox="1"/>
          <p:nvPr/>
        </p:nvSpPr>
        <p:spPr>
          <a:xfrm>
            <a:off x="1278293" y="3429000"/>
            <a:ext cx="96354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Middle School Prep</a:t>
            </a:r>
          </a:p>
          <a:p>
            <a:pPr algn="ctr"/>
            <a:endParaRPr lang="en-US" sz="16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¡</a:t>
            </a:r>
            <a:r>
              <a:rPr lang="en-US" sz="3200" b="1" dirty="0" err="1">
                <a:latin typeface="Century Gothic" panose="020B0502020202020204" pitchFamily="34" charset="0"/>
              </a:rPr>
              <a:t>Preparación</a:t>
            </a:r>
            <a:r>
              <a:rPr lang="en-US" sz="3200" b="1" dirty="0">
                <a:latin typeface="Century Gothic" panose="020B0502020202020204" pitchFamily="34" charset="0"/>
              </a:rPr>
              <a:t> para la </a:t>
            </a:r>
            <a:r>
              <a:rPr lang="en-US" sz="3200" b="1" dirty="0" err="1">
                <a:latin typeface="Century Gothic" panose="020B0502020202020204" pitchFamily="34" charset="0"/>
              </a:rPr>
              <a:t>escuela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secundaria</a:t>
            </a:r>
            <a:r>
              <a:rPr lang="en-US" sz="3200" b="1" dirty="0">
                <a:latin typeface="Century Gothic" panose="020B0502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1282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omputer desk with chairs and a plant in front of it&#10;&#10;Description automatically generated">
            <a:extLst>
              <a:ext uri="{FF2B5EF4-FFF2-40B4-BE49-F238E27FC236}">
                <a16:creationId xmlns:a16="http://schemas.microsoft.com/office/drawing/2014/main" id="{AF4514BA-5C84-55F8-7DE6-5CF7BC2641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642" b="11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C82825-2564-D1CD-893C-574DD15CC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5599" y="0"/>
            <a:ext cx="7600802" cy="760080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DEAC017-942C-FC95-4EDC-90E4A3F832C4}"/>
              </a:ext>
            </a:extLst>
          </p:cNvPr>
          <p:cNvSpPr/>
          <p:nvPr/>
        </p:nvSpPr>
        <p:spPr>
          <a:xfrm>
            <a:off x="8763000" y="469900"/>
            <a:ext cx="3200400" cy="20701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¿Y </a:t>
            </a:r>
            <a:r>
              <a:rPr lang="en-US" sz="2400" dirty="0" err="1">
                <a:latin typeface="Century Gothic" panose="020B0502020202020204" pitchFamily="34" charset="0"/>
              </a:rPr>
              <a:t>tú</a:t>
            </a:r>
            <a:r>
              <a:rPr lang="en-US" sz="2400" dirty="0">
                <a:latin typeface="Century Gothic" panose="020B0502020202020204" pitchFamily="34" charset="0"/>
              </a:rPr>
              <a:t>/</a:t>
            </a:r>
            <a:r>
              <a:rPr lang="en-US" sz="2400" dirty="0" err="1">
                <a:latin typeface="Century Gothic" panose="020B0502020202020204" pitchFamily="34" charset="0"/>
              </a:rPr>
              <a:t>usted</a:t>
            </a:r>
            <a:r>
              <a:rPr lang="en-US" sz="2400" dirty="0">
                <a:latin typeface="Century Gothic" panose="020B0502020202020204" pitchFamily="34" charset="0"/>
              </a:rPr>
              <a:t>?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  <a:p>
            <a:pPr algn="ctr"/>
            <a:r>
              <a:rPr lang="en-US" sz="2400" dirty="0">
                <a:latin typeface="Century Gothic" panose="020B0502020202020204" pitchFamily="34" charset="0"/>
              </a:rPr>
              <a:t>And you (inf./f.)?</a:t>
            </a:r>
          </a:p>
        </p:txBody>
      </p:sp>
    </p:spTree>
    <p:extLst>
      <p:ext uri="{BB962C8B-B14F-4D97-AF65-F5344CB8AC3E}">
        <p14:creationId xmlns:p14="http://schemas.microsoft.com/office/powerpoint/2010/main" val="2609891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B5CCCC1-E8E4-C916-2518-3BC57E6ED525}"/>
                  </a:ext>
                </a:extLst>
              </p14:cNvPr>
              <p14:cNvContentPartPr/>
              <p14:nvPr/>
            </p14:nvContentPartPr>
            <p14:xfrm>
              <a:off x="5909914" y="2781912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B5CCCC1-E8E4-C916-2518-3BC57E6ED52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00914" y="277291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7E37C19-2D12-0626-6AD2-9A5F3254DECB}"/>
                  </a:ext>
                </a:extLst>
              </p14:cNvPr>
              <p14:cNvContentPartPr/>
              <p14:nvPr/>
            </p14:nvContentPartPr>
            <p14:xfrm>
              <a:off x="5885074" y="2785512"/>
              <a:ext cx="2880" cy="2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7E37C19-2D12-0626-6AD2-9A5F3254DEC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76074" y="2776512"/>
                <a:ext cx="2052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822BD8A-9835-8927-99F8-E093DFC0B86F}"/>
                  </a:ext>
                </a:extLst>
              </p14:cNvPr>
              <p14:cNvContentPartPr/>
              <p14:nvPr/>
            </p14:nvContentPartPr>
            <p14:xfrm>
              <a:off x="5909914" y="2803152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822BD8A-9835-8927-99F8-E093DFC0B86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00914" y="27941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3432747-5C0B-7B25-47FA-9C0469A44FFD}"/>
                  </a:ext>
                </a:extLst>
              </p14:cNvPr>
              <p14:cNvContentPartPr/>
              <p14:nvPr/>
            </p14:nvContentPartPr>
            <p14:xfrm>
              <a:off x="5909914" y="2797032"/>
              <a:ext cx="1080" cy="2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3432747-5C0B-7B25-47FA-9C0469A44FF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96414" y="2788032"/>
                <a:ext cx="27540" cy="2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AD73FB15-3FAC-CC16-8055-70CA4F3320DD}"/>
              </a:ext>
            </a:extLst>
          </p:cNvPr>
          <p:cNvGrpSpPr/>
          <p:nvPr/>
        </p:nvGrpSpPr>
        <p:grpSpPr>
          <a:xfrm>
            <a:off x="5817412" y="2800518"/>
            <a:ext cx="29520" cy="32760"/>
            <a:chOff x="5817412" y="2800518"/>
            <a:chExt cx="29520" cy="3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88CA24E-EE0E-D2AB-D622-3610E1175324}"/>
                    </a:ext>
                  </a:extLst>
                </p14:cNvPr>
                <p14:cNvContentPartPr/>
                <p14:nvPr/>
              </p14:nvContentPartPr>
              <p14:xfrm>
                <a:off x="5833612" y="2818518"/>
                <a:ext cx="72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88CA24E-EE0E-D2AB-D622-3610E117532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824612" y="2809518"/>
                  <a:ext cx="18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1F71FDD-231B-1E6F-80EA-758CBE63DA15}"/>
                    </a:ext>
                  </a:extLst>
                </p14:cNvPr>
                <p14:cNvContentPartPr/>
                <p14:nvPr/>
              </p14:nvContentPartPr>
              <p14:xfrm>
                <a:off x="5817412" y="2800518"/>
                <a:ext cx="29520" cy="327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1F71FDD-231B-1E6F-80EA-758CBE63DA1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808301" y="2791518"/>
                  <a:ext cx="47378" cy="5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F15D8770-E273-543F-CB22-207CA29AC885}"/>
                  </a:ext>
                </a:extLst>
              </p14:cNvPr>
              <p14:cNvContentPartPr/>
              <p14:nvPr/>
            </p14:nvContentPartPr>
            <p14:xfrm>
              <a:off x="5793342" y="5106718"/>
              <a:ext cx="2520" cy="97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F15D8770-E273-543F-CB22-207CA29AC88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89022" y="5102398"/>
                <a:ext cx="11160" cy="18360"/>
              </a:xfrm>
              <a:prstGeom prst="rect">
                <a:avLst/>
              </a:prstGeom>
            </p:spPr>
          </p:pic>
        </mc:Fallback>
      </mc:AlternateContent>
      <p:pic>
        <p:nvPicPr>
          <p:cNvPr id="93" name="Picture 92">
            <a:extLst>
              <a:ext uri="{FF2B5EF4-FFF2-40B4-BE49-F238E27FC236}">
                <a16:creationId xmlns:a16="http://schemas.microsoft.com/office/drawing/2014/main" id="{95017C17-C4EE-FE13-FB1C-82677F48AE9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150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B54CE27B-1EBF-4182-58C3-1A09107C059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06410" y="2324762"/>
            <a:ext cx="4694590" cy="4533238"/>
          </a:xfrm>
          <a:prstGeom prst="rect">
            <a:avLst/>
          </a:prstGeom>
        </p:spPr>
      </p:pic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FABD9A72-BD5E-32A7-4332-4B398104515C}"/>
              </a:ext>
            </a:extLst>
          </p:cNvPr>
          <p:cNvSpPr/>
          <p:nvPr/>
        </p:nvSpPr>
        <p:spPr>
          <a:xfrm>
            <a:off x="1117600" y="987728"/>
            <a:ext cx="3200400" cy="1577671"/>
          </a:xfrm>
          <a:prstGeom prst="roundRect">
            <a:avLst/>
          </a:prstGeom>
          <a:solidFill>
            <a:srgbClr val="DA4A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Mucho gusto …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  <a:p>
            <a:pPr algn="ctr"/>
            <a:r>
              <a:rPr lang="en-US" sz="2400" dirty="0">
                <a:latin typeface="Century Gothic" panose="020B0502020202020204" pitchFamily="34" charset="0"/>
              </a:rPr>
              <a:t>Pleasure to meet you …</a:t>
            </a:r>
          </a:p>
        </p:txBody>
      </p:sp>
    </p:spTree>
    <p:extLst>
      <p:ext uri="{BB962C8B-B14F-4D97-AF65-F5344CB8AC3E}">
        <p14:creationId xmlns:p14="http://schemas.microsoft.com/office/powerpoint/2010/main" val="484252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erson in a room with a computer and a person in bed&#10;&#10;Description automatically generated">
            <a:extLst>
              <a:ext uri="{FF2B5EF4-FFF2-40B4-BE49-F238E27FC236}">
                <a16:creationId xmlns:a16="http://schemas.microsoft.com/office/drawing/2014/main" id="{99BB5167-33B3-C998-F14A-E0E5C575FD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005395-E9ED-536A-9407-FBF3B4429425}"/>
              </a:ext>
            </a:extLst>
          </p:cNvPr>
          <p:cNvSpPr/>
          <p:nvPr/>
        </p:nvSpPr>
        <p:spPr>
          <a:xfrm>
            <a:off x="3300476" y="368300"/>
            <a:ext cx="3200400" cy="1554480"/>
          </a:xfrm>
          <a:prstGeom prst="roundRect">
            <a:avLst/>
          </a:prstGeom>
          <a:solidFill>
            <a:srgbClr val="E676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¿</a:t>
            </a:r>
            <a:r>
              <a:rPr lang="en-US" sz="2400" dirty="0" err="1">
                <a:latin typeface="Century Gothic" panose="020B0502020202020204" pitchFamily="34" charset="0"/>
              </a:rPr>
              <a:t>Cómo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estás</a:t>
            </a:r>
            <a:r>
              <a:rPr lang="en-US" sz="2400" dirty="0">
                <a:latin typeface="Century Gothic" panose="020B0502020202020204" pitchFamily="34" charset="0"/>
              </a:rPr>
              <a:t>?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  <a:p>
            <a:pPr algn="ctr"/>
            <a:r>
              <a:rPr lang="en-US" sz="2400" dirty="0">
                <a:latin typeface="Century Gothic" panose="020B0502020202020204" pitchFamily="34" charset="0"/>
              </a:rPr>
              <a:t>How are you (inf.)?</a:t>
            </a:r>
          </a:p>
        </p:txBody>
      </p:sp>
    </p:spTree>
    <p:extLst>
      <p:ext uri="{BB962C8B-B14F-4D97-AF65-F5344CB8AC3E}">
        <p14:creationId xmlns:p14="http://schemas.microsoft.com/office/powerpoint/2010/main" val="2260674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82F52E-16EE-A58B-6189-9320D10E4C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11" b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A27E5C-83B7-2DDC-4407-970645C14873}"/>
              </a:ext>
            </a:extLst>
          </p:cNvPr>
          <p:cNvSpPr/>
          <p:nvPr/>
        </p:nvSpPr>
        <p:spPr>
          <a:xfrm>
            <a:off x="177800" y="3253740"/>
            <a:ext cx="3200400" cy="15544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¿</a:t>
            </a:r>
            <a:r>
              <a:rPr lang="en-US" sz="2400" dirty="0" err="1">
                <a:latin typeface="Century Gothic" panose="020B0502020202020204" pitchFamily="34" charset="0"/>
              </a:rPr>
              <a:t>Cómo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está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usted</a:t>
            </a:r>
            <a:r>
              <a:rPr lang="en-US" sz="2400" dirty="0">
                <a:latin typeface="Century Gothic" panose="020B0502020202020204" pitchFamily="34" charset="0"/>
              </a:rPr>
              <a:t>?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  <a:p>
            <a:pPr algn="ctr"/>
            <a:r>
              <a:rPr lang="en-US" sz="2400" dirty="0">
                <a:latin typeface="Century Gothic" panose="020B0502020202020204" pitchFamily="34" charset="0"/>
              </a:rPr>
              <a:t>How are you (f.)?</a:t>
            </a:r>
          </a:p>
        </p:txBody>
      </p:sp>
    </p:spTree>
    <p:extLst>
      <p:ext uri="{BB962C8B-B14F-4D97-AF65-F5344CB8AC3E}">
        <p14:creationId xmlns:p14="http://schemas.microsoft.com/office/powerpoint/2010/main" val="191738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erson in a room with a computer and a person in bed&#10;&#10;Description automatically generated">
            <a:extLst>
              <a:ext uri="{FF2B5EF4-FFF2-40B4-BE49-F238E27FC236}">
                <a16:creationId xmlns:a16="http://schemas.microsoft.com/office/drawing/2014/main" id="{99BB5167-33B3-C998-F14A-E0E5C575FD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005395-E9ED-536A-9407-FBF3B4429425}"/>
              </a:ext>
            </a:extLst>
          </p:cNvPr>
          <p:cNvSpPr/>
          <p:nvPr/>
        </p:nvSpPr>
        <p:spPr>
          <a:xfrm>
            <a:off x="3300476" y="368300"/>
            <a:ext cx="3200400" cy="1554480"/>
          </a:xfrm>
          <a:prstGeom prst="roundRect">
            <a:avLst/>
          </a:prstGeom>
          <a:solidFill>
            <a:srgbClr val="E676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entury Gothic" panose="020B0502020202020204" pitchFamily="34" charset="0"/>
              </a:rPr>
              <a:t>Estoy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así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así</a:t>
            </a:r>
            <a:r>
              <a:rPr lang="en-US" sz="2400" dirty="0">
                <a:latin typeface="Century Gothic" panose="020B0502020202020204" pitchFamily="34" charset="0"/>
              </a:rPr>
              <a:t> …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  <a:p>
            <a:pPr algn="ctr"/>
            <a:r>
              <a:rPr lang="en-US" sz="2400" dirty="0">
                <a:latin typeface="Century Gothic" panose="020B0502020202020204" pitchFamily="34" charset="0"/>
              </a:rPr>
              <a:t>I’m okay (not great)</a:t>
            </a:r>
          </a:p>
        </p:txBody>
      </p:sp>
    </p:spTree>
    <p:extLst>
      <p:ext uri="{BB962C8B-B14F-4D97-AF65-F5344CB8AC3E}">
        <p14:creationId xmlns:p14="http://schemas.microsoft.com/office/powerpoint/2010/main" val="4199496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82F52E-16EE-A58B-6189-9320D10E4C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11" b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A27E5C-83B7-2DDC-4407-970645C14873}"/>
              </a:ext>
            </a:extLst>
          </p:cNvPr>
          <p:cNvSpPr/>
          <p:nvPr/>
        </p:nvSpPr>
        <p:spPr>
          <a:xfrm>
            <a:off x="177800" y="3253740"/>
            <a:ext cx="3200400" cy="15544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entury Gothic" panose="020B0502020202020204" pitchFamily="34" charset="0"/>
              </a:rPr>
              <a:t>Estoy</a:t>
            </a:r>
            <a:r>
              <a:rPr lang="en-US" sz="2400" dirty="0">
                <a:latin typeface="Century Gothic" panose="020B0502020202020204" pitchFamily="34" charset="0"/>
              </a:rPr>
              <a:t> bien …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  <a:p>
            <a:pPr algn="ctr"/>
            <a:r>
              <a:rPr lang="en-US" sz="2400" dirty="0">
                <a:latin typeface="Century Gothic" panose="020B0502020202020204" pitchFamily="34" charset="0"/>
              </a:rPr>
              <a:t>I’m good …</a:t>
            </a:r>
          </a:p>
        </p:txBody>
      </p:sp>
    </p:spTree>
    <p:extLst>
      <p:ext uri="{BB962C8B-B14F-4D97-AF65-F5344CB8AC3E}">
        <p14:creationId xmlns:p14="http://schemas.microsoft.com/office/powerpoint/2010/main" val="505924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0792E6-68C4-5667-0DF2-8AF355E4FF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91" t="48933" r="10591" b="67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0C5A98-3C5F-63DE-AC84-68B14C982208}"/>
              </a:ext>
            </a:extLst>
          </p:cNvPr>
          <p:cNvSpPr/>
          <p:nvPr/>
        </p:nvSpPr>
        <p:spPr>
          <a:xfrm>
            <a:off x="4419600" y="1511300"/>
            <a:ext cx="3352800" cy="17399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entury Gothic" panose="020B0502020202020204" pitchFamily="34" charset="0"/>
              </a:rPr>
              <a:t>Estoy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feliz</a:t>
            </a:r>
            <a:r>
              <a:rPr lang="en-US" sz="2400" dirty="0">
                <a:latin typeface="Century Gothic" panose="020B0502020202020204" pitchFamily="34" charset="0"/>
              </a:rPr>
              <a:t> …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  <a:p>
            <a:pPr algn="ctr"/>
            <a:r>
              <a:rPr lang="en-US" sz="2400" dirty="0">
                <a:latin typeface="Century Gothic" panose="020B0502020202020204" pitchFamily="34" charset="0"/>
              </a:rPr>
              <a:t>I’m happy …</a:t>
            </a:r>
          </a:p>
        </p:txBody>
      </p:sp>
    </p:spTree>
    <p:extLst>
      <p:ext uri="{BB962C8B-B14F-4D97-AF65-F5344CB8AC3E}">
        <p14:creationId xmlns:p14="http://schemas.microsoft.com/office/powerpoint/2010/main" val="4001350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B56B28-162F-86D3-E261-AD01C4E643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41FA43-CD2A-0F5A-72F4-C1F55536F688}"/>
              </a:ext>
            </a:extLst>
          </p:cNvPr>
          <p:cNvSpPr/>
          <p:nvPr/>
        </p:nvSpPr>
        <p:spPr>
          <a:xfrm>
            <a:off x="7048500" y="2006600"/>
            <a:ext cx="3200400" cy="155448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entury Gothic" panose="020B0502020202020204" pitchFamily="34" charset="0"/>
              </a:rPr>
              <a:t>Estoy</a:t>
            </a:r>
            <a:r>
              <a:rPr lang="en-US" sz="2400" dirty="0">
                <a:latin typeface="Century Gothic" panose="020B0502020202020204" pitchFamily="34" charset="0"/>
              </a:rPr>
              <a:t> mal …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  <a:p>
            <a:pPr algn="ctr"/>
            <a:r>
              <a:rPr lang="en-US" sz="2400" dirty="0">
                <a:latin typeface="Century Gothic" panose="020B0502020202020204" pitchFamily="34" charset="0"/>
              </a:rPr>
              <a:t>I’m bad …</a:t>
            </a:r>
          </a:p>
        </p:txBody>
      </p:sp>
    </p:spTree>
    <p:extLst>
      <p:ext uri="{BB962C8B-B14F-4D97-AF65-F5344CB8AC3E}">
        <p14:creationId xmlns:p14="http://schemas.microsoft.com/office/powerpoint/2010/main" val="2019300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Health care flat background with mother sitting with medication near bed of her sick son vector illustration">
            <a:extLst>
              <a:ext uri="{FF2B5EF4-FFF2-40B4-BE49-F238E27FC236}">
                <a16:creationId xmlns:a16="http://schemas.microsoft.com/office/drawing/2014/main" id="{25228738-9EC2-2000-970F-5BC703D52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182E5F6-2778-AC4F-E18F-E91AF4039EA0}"/>
              </a:ext>
            </a:extLst>
          </p:cNvPr>
          <p:cNvSpPr/>
          <p:nvPr/>
        </p:nvSpPr>
        <p:spPr>
          <a:xfrm>
            <a:off x="6819900" y="292100"/>
            <a:ext cx="3694176" cy="155448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entury Gothic" panose="020B0502020202020204" pitchFamily="34" charset="0"/>
              </a:rPr>
              <a:t>Estoy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más</a:t>
            </a:r>
            <a:r>
              <a:rPr lang="en-US" sz="2400" dirty="0">
                <a:latin typeface="Century Gothic" panose="020B0502020202020204" pitchFamily="34" charset="0"/>
              </a:rPr>
              <a:t> o </a:t>
            </a:r>
            <a:r>
              <a:rPr lang="en-US" sz="2400" dirty="0" err="1">
                <a:latin typeface="Century Gothic" panose="020B0502020202020204" pitchFamily="34" charset="0"/>
              </a:rPr>
              <a:t>menos</a:t>
            </a:r>
            <a:r>
              <a:rPr lang="en-US" sz="2400" dirty="0">
                <a:latin typeface="Century Gothic" panose="020B0502020202020204" pitchFamily="34" charset="0"/>
              </a:rPr>
              <a:t> …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  <a:p>
            <a:pPr algn="ctr"/>
            <a:r>
              <a:rPr lang="en-US" sz="2400" dirty="0">
                <a:latin typeface="Century Gothic" panose="020B0502020202020204" pitchFamily="34" charset="0"/>
              </a:rPr>
              <a:t>I’m okay (not great) …</a:t>
            </a:r>
          </a:p>
        </p:txBody>
      </p:sp>
    </p:spTree>
    <p:extLst>
      <p:ext uri="{BB962C8B-B14F-4D97-AF65-F5344CB8AC3E}">
        <p14:creationId xmlns:p14="http://schemas.microsoft.com/office/powerpoint/2010/main" val="64116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A767B9-BD43-9AE9-7872-6CF49F4821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10" r="31867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C249A5-B1DD-869F-D38A-CAE975483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28" y="1110343"/>
            <a:ext cx="10289572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45A90F6-F639-A965-01F4-5573815D05C0}"/>
              </a:ext>
            </a:extLst>
          </p:cNvPr>
          <p:cNvSpPr/>
          <p:nvPr/>
        </p:nvSpPr>
        <p:spPr>
          <a:xfrm>
            <a:off x="4789714" y="849085"/>
            <a:ext cx="3200400" cy="15544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entury Gothic" panose="020B0502020202020204" pitchFamily="34" charset="0"/>
              </a:rPr>
              <a:t>Adiós</a:t>
            </a:r>
            <a:r>
              <a:rPr lang="en-US" sz="2400" dirty="0">
                <a:latin typeface="Century Gothic" panose="020B0502020202020204" pitchFamily="34" charset="0"/>
              </a:rPr>
              <a:t> …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  <a:p>
            <a:pPr algn="ctr"/>
            <a:r>
              <a:rPr lang="en-US" sz="2400" dirty="0">
                <a:latin typeface="Century Gothic" panose="020B0502020202020204" pitchFamily="34" charset="0"/>
              </a:rPr>
              <a:t>Bye …</a:t>
            </a:r>
          </a:p>
        </p:txBody>
      </p:sp>
    </p:spTree>
    <p:extLst>
      <p:ext uri="{BB962C8B-B14F-4D97-AF65-F5344CB8AC3E}">
        <p14:creationId xmlns:p14="http://schemas.microsoft.com/office/powerpoint/2010/main" val="2764629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assroom with desks and chairs&#10;&#10;Description automatically generated">
            <a:extLst>
              <a:ext uri="{FF2B5EF4-FFF2-40B4-BE49-F238E27FC236}">
                <a16:creationId xmlns:a16="http://schemas.microsoft.com/office/drawing/2014/main" id="{DBE00255-F2C6-C80B-FAA4-FC0F3E0B5C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54" b="232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A859EF-352E-081C-1C4C-61ACCC59D15C}"/>
              </a:ext>
            </a:extLst>
          </p:cNvPr>
          <p:cNvSpPr txBox="1"/>
          <p:nvPr/>
        </p:nvSpPr>
        <p:spPr>
          <a:xfrm>
            <a:off x="2912521" y="1910371"/>
            <a:ext cx="63669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Cómo</a:t>
            </a:r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te</a:t>
            </a:r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llamas?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Greetings and Goodbyes</a:t>
            </a:r>
          </a:p>
        </p:txBody>
      </p:sp>
    </p:spTree>
    <p:extLst>
      <p:ext uri="{BB962C8B-B14F-4D97-AF65-F5344CB8AC3E}">
        <p14:creationId xmlns:p14="http://schemas.microsoft.com/office/powerpoint/2010/main" val="3437115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80D7EB-9334-1AD0-135F-EABFBDA991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088" b="56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F90185-CD6C-6C63-BC1D-21F53EBDF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671" y="1401209"/>
            <a:ext cx="8628215" cy="57507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D83FE0-4FA4-B9C5-A616-89FF2B186A63}"/>
              </a:ext>
            </a:extLst>
          </p:cNvPr>
          <p:cNvSpPr/>
          <p:nvPr/>
        </p:nvSpPr>
        <p:spPr>
          <a:xfrm>
            <a:off x="8871856" y="331579"/>
            <a:ext cx="3200400" cy="1554480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Nos </a:t>
            </a:r>
            <a:r>
              <a:rPr lang="en-US" sz="2400" dirty="0" err="1">
                <a:latin typeface="Century Gothic" panose="020B0502020202020204" pitchFamily="34" charset="0"/>
              </a:rPr>
              <a:t>vemos</a:t>
            </a:r>
            <a:r>
              <a:rPr lang="en-US" sz="2400" dirty="0">
                <a:latin typeface="Century Gothic" panose="020B0502020202020204" pitchFamily="34" charset="0"/>
              </a:rPr>
              <a:t> ...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  <a:p>
            <a:pPr algn="ctr"/>
            <a:r>
              <a:rPr lang="en-US" sz="2400" dirty="0">
                <a:latin typeface="Century Gothic" panose="020B0502020202020204" pitchFamily="34" charset="0"/>
              </a:rPr>
              <a:t>See you …</a:t>
            </a:r>
          </a:p>
        </p:txBody>
      </p:sp>
    </p:spTree>
    <p:extLst>
      <p:ext uri="{BB962C8B-B14F-4D97-AF65-F5344CB8AC3E}">
        <p14:creationId xmlns:p14="http://schemas.microsoft.com/office/powerpoint/2010/main" val="3385349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room with chairs and a window&#10;&#10;Description automatically generated">
            <a:extLst>
              <a:ext uri="{FF2B5EF4-FFF2-40B4-BE49-F238E27FC236}">
                <a16:creationId xmlns:a16="http://schemas.microsoft.com/office/drawing/2014/main" id="{52E28207-8AB0-89A9-B4F4-07A4994F9F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43" b="31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0B771-EB49-16BA-B8B0-9E2ADCBC4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426" y="2387600"/>
            <a:ext cx="2936500" cy="45847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C415123-4828-CDAE-AA3B-C56A57DE4C80}"/>
              </a:ext>
            </a:extLst>
          </p:cNvPr>
          <p:cNvSpPr/>
          <p:nvPr/>
        </p:nvSpPr>
        <p:spPr>
          <a:xfrm>
            <a:off x="927523" y="3125470"/>
            <a:ext cx="3200400" cy="15544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Hasta luego …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  <a:p>
            <a:pPr algn="ctr"/>
            <a:r>
              <a:rPr lang="en-US" sz="2400" dirty="0">
                <a:latin typeface="Century Gothic" panose="020B0502020202020204" pitchFamily="34" charset="0"/>
              </a:rPr>
              <a:t>Until later …</a:t>
            </a:r>
          </a:p>
        </p:txBody>
      </p:sp>
    </p:spTree>
    <p:extLst>
      <p:ext uri="{BB962C8B-B14F-4D97-AF65-F5344CB8AC3E}">
        <p14:creationId xmlns:p14="http://schemas.microsoft.com/office/powerpoint/2010/main" val="2768944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olorful bowls&#10;&#10;Description automatically generated">
            <a:extLst>
              <a:ext uri="{FF2B5EF4-FFF2-40B4-BE49-F238E27FC236}">
                <a16:creationId xmlns:a16="http://schemas.microsoft.com/office/drawing/2014/main" id="{FBE7A184-C7AB-1ED7-6F93-966E2D831E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448" r="2" b="21718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4" descr="A bunch of colorful peppers from a ceiling&#10;&#10;Description automatically generated">
            <a:extLst>
              <a:ext uri="{FF2B5EF4-FFF2-40B4-BE49-F238E27FC236}">
                <a16:creationId xmlns:a16="http://schemas.microsoft.com/office/drawing/2014/main" id="{BD7B83A3-7CCB-A339-6314-9A1014E006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393" r="-2" b="17479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Picture 5" descr="A person cooking food at a street fair&#10;&#10;Description automatically generated">
            <a:extLst>
              <a:ext uri="{FF2B5EF4-FFF2-40B4-BE49-F238E27FC236}">
                <a16:creationId xmlns:a16="http://schemas.microsoft.com/office/drawing/2014/main" id="{2B5BEF47-A9A7-A30C-8154-EAFFB4B148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750" r="-2" b="14966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7" name="Picture 6" descr="A market with baskets and fruits&#10;&#10;Description automatically generated">
            <a:extLst>
              <a:ext uri="{FF2B5EF4-FFF2-40B4-BE49-F238E27FC236}">
                <a16:creationId xmlns:a16="http://schemas.microsoft.com/office/drawing/2014/main" id="{3ED862A0-DEC6-2534-292B-441BF5D9AFE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9231" r="1" b="19978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5079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petting goats on a fence&#10;&#10;Description automatically generated">
            <a:extLst>
              <a:ext uri="{FF2B5EF4-FFF2-40B4-BE49-F238E27FC236}">
                <a16:creationId xmlns:a16="http://schemas.microsoft.com/office/drawing/2014/main" id="{205D98A4-D6A7-64FF-DEA1-557ACF1278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41" r="-3" b="11094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4" descr="A pile of beads and necklaces&#10;&#10;Description automatically generated">
            <a:extLst>
              <a:ext uri="{FF2B5EF4-FFF2-40B4-BE49-F238E27FC236}">
                <a16:creationId xmlns:a16="http://schemas.microsoft.com/office/drawing/2014/main" id="{3A30E43F-B2B2-0418-1872-03E767A66C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739" r="-2" b="13133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Picture 5" descr="People at a market with people and baskets from ceiling&#10;&#10;Description automatically generated">
            <a:extLst>
              <a:ext uri="{FF2B5EF4-FFF2-40B4-BE49-F238E27FC236}">
                <a16:creationId xmlns:a16="http://schemas.microsoft.com/office/drawing/2014/main" id="{65D3A447-3EA1-204B-50BD-E6819F94D5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592" r="-2" b="13123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7" name="Picture 6" descr="A chicken eating grain from a metal trough&#10;&#10;Description automatically generated">
            <a:extLst>
              <a:ext uri="{FF2B5EF4-FFF2-40B4-BE49-F238E27FC236}">
                <a16:creationId xmlns:a16="http://schemas.microsoft.com/office/drawing/2014/main" id="{73FDEC35-FCD5-8F38-485E-12E25272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524" r="2" b="2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27011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619CF046-01D3-5708-8306-90F5A9B6D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FDF9F1-BE8F-6205-8C96-A61503FF7FBD}"/>
              </a:ext>
            </a:extLst>
          </p:cNvPr>
          <p:cNvSpPr txBox="1"/>
          <p:nvPr/>
        </p:nvSpPr>
        <p:spPr>
          <a:xfrm>
            <a:off x="1278293" y="3429000"/>
            <a:ext cx="96354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¡Gracias </a:t>
            </a:r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por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atender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!</a:t>
            </a:r>
          </a:p>
          <a:p>
            <a:pPr algn="ctr"/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Thank you for attending!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746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artoon of a landscape with grass and flowers&#10;&#10;Description automatically generated">
            <a:extLst>
              <a:ext uri="{FF2B5EF4-FFF2-40B4-BE49-F238E27FC236}">
                <a16:creationId xmlns:a16="http://schemas.microsoft.com/office/drawing/2014/main" id="{9A5A314E-2821-7600-08C9-23E6E5791B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012F7A-C0FC-E762-679A-29AC5E503C22}"/>
              </a:ext>
            </a:extLst>
          </p:cNvPr>
          <p:cNvSpPr/>
          <p:nvPr/>
        </p:nvSpPr>
        <p:spPr>
          <a:xfrm>
            <a:off x="3428998" y="1306286"/>
            <a:ext cx="3200400" cy="15544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Buenos días …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  <a:p>
            <a:pPr algn="ctr"/>
            <a:r>
              <a:rPr lang="en-US" sz="2400" dirty="0">
                <a:latin typeface="Century Gothic" panose="020B0502020202020204" pitchFamily="34" charset="0"/>
              </a:rPr>
              <a:t>Good morning …</a:t>
            </a:r>
          </a:p>
        </p:txBody>
      </p:sp>
    </p:spTree>
    <p:extLst>
      <p:ext uri="{BB962C8B-B14F-4D97-AF65-F5344CB8AC3E}">
        <p14:creationId xmlns:p14="http://schemas.microsoft.com/office/powerpoint/2010/main" val="521231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artoon of a sunset&#10;&#10;Description automatically generated with medium confidence">
            <a:extLst>
              <a:ext uri="{FF2B5EF4-FFF2-40B4-BE49-F238E27FC236}">
                <a16:creationId xmlns:a16="http://schemas.microsoft.com/office/drawing/2014/main" id="{AC1B5E02-6446-ECB8-DBF4-AB049F8F0E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902" r="2442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6B463E-1982-B5AF-0722-83F1A31DE647}"/>
              </a:ext>
            </a:extLst>
          </p:cNvPr>
          <p:cNvSpPr/>
          <p:nvPr/>
        </p:nvSpPr>
        <p:spPr>
          <a:xfrm>
            <a:off x="1197427" y="1839686"/>
            <a:ext cx="3200402" cy="155448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entury Gothic" panose="020B0502020202020204" pitchFamily="34" charset="0"/>
              </a:rPr>
              <a:t>Buenas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tardes</a:t>
            </a:r>
            <a:r>
              <a:rPr lang="en-US" sz="2400" dirty="0">
                <a:latin typeface="Century Gothic" panose="020B0502020202020204" pitchFamily="34" charset="0"/>
              </a:rPr>
              <a:t> …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  <a:p>
            <a:pPr algn="ctr"/>
            <a:r>
              <a:rPr lang="en-US" sz="2400" dirty="0">
                <a:latin typeface="Century Gothic" panose="020B0502020202020204" pitchFamily="34" charset="0"/>
              </a:rPr>
              <a:t>Good afternoon …</a:t>
            </a:r>
          </a:p>
        </p:txBody>
      </p:sp>
    </p:spTree>
    <p:extLst>
      <p:ext uri="{BB962C8B-B14F-4D97-AF65-F5344CB8AC3E}">
        <p14:creationId xmlns:p14="http://schemas.microsoft.com/office/powerpoint/2010/main" val="874278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artoon of a child sleeping in a bed&#10;&#10;Description automatically generated">
            <a:extLst>
              <a:ext uri="{FF2B5EF4-FFF2-40B4-BE49-F238E27FC236}">
                <a16:creationId xmlns:a16="http://schemas.microsoft.com/office/drawing/2014/main" id="{78E32E6A-D9A2-370C-5950-D45CE3BDE7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447" b="173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B811A88-88D0-3909-15BE-70F636CA1438}"/>
              </a:ext>
            </a:extLst>
          </p:cNvPr>
          <p:cNvSpPr/>
          <p:nvPr/>
        </p:nvSpPr>
        <p:spPr>
          <a:xfrm>
            <a:off x="1981200" y="4909457"/>
            <a:ext cx="3200400" cy="1554480"/>
          </a:xfrm>
          <a:prstGeom prst="roundRect">
            <a:avLst/>
          </a:prstGeom>
          <a:solidFill>
            <a:srgbClr val="8FD97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entury Gothic" panose="020B0502020202020204" pitchFamily="34" charset="0"/>
              </a:rPr>
              <a:t>Buenas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noches</a:t>
            </a:r>
            <a:r>
              <a:rPr lang="en-US" sz="2400" dirty="0">
                <a:latin typeface="Century Gothic" panose="020B0502020202020204" pitchFamily="34" charset="0"/>
              </a:rPr>
              <a:t> …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  <a:p>
            <a:pPr algn="ctr"/>
            <a:r>
              <a:rPr lang="en-US" sz="2400" dirty="0">
                <a:latin typeface="Century Gothic" panose="020B0502020202020204" pitchFamily="34" charset="0"/>
              </a:rPr>
              <a:t>Good evening/night …</a:t>
            </a:r>
          </a:p>
        </p:txBody>
      </p:sp>
    </p:spTree>
    <p:extLst>
      <p:ext uri="{BB962C8B-B14F-4D97-AF65-F5344CB8AC3E}">
        <p14:creationId xmlns:p14="http://schemas.microsoft.com/office/powerpoint/2010/main" val="2726700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room with chairs and a desk&#10;&#10;Description automatically generated">
            <a:extLst>
              <a:ext uri="{FF2B5EF4-FFF2-40B4-BE49-F238E27FC236}">
                <a16:creationId xmlns:a16="http://schemas.microsoft.com/office/drawing/2014/main" id="{BCA00319-5730-B618-93E9-05FCC8C66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93" b="2637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EEE169-9574-7502-2DBA-FD624A702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48" y="1104900"/>
            <a:ext cx="5842152" cy="584215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2F66EC2-411A-831F-970B-E37D2C12ACAB}"/>
              </a:ext>
            </a:extLst>
          </p:cNvPr>
          <p:cNvSpPr/>
          <p:nvPr/>
        </p:nvSpPr>
        <p:spPr>
          <a:xfrm>
            <a:off x="7150100" y="723900"/>
            <a:ext cx="3200400" cy="15544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Hola …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  <a:p>
            <a:pPr algn="ctr"/>
            <a:r>
              <a:rPr lang="en-US" sz="2400" dirty="0">
                <a:latin typeface="Century Gothic" panose="020B0502020202020204" pitchFamily="34" charset="0"/>
              </a:rPr>
              <a:t>Hi …</a:t>
            </a:r>
          </a:p>
        </p:txBody>
      </p:sp>
    </p:spTree>
    <p:extLst>
      <p:ext uri="{BB962C8B-B14F-4D97-AF65-F5344CB8AC3E}">
        <p14:creationId xmlns:p14="http://schemas.microsoft.com/office/powerpoint/2010/main" val="2679815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ow of blue lockers in a hallway&#10;&#10;Description automatically generated">
            <a:extLst>
              <a:ext uri="{FF2B5EF4-FFF2-40B4-BE49-F238E27FC236}">
                <a16:creationId xmlns:a16="http://schemas.microsoft.com/office/drawing/2014/main" id="{39EAC4D0-56BB-8723-8AA0-5102E1B89A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5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D491FA-6976-8864-2680-62DDFD3C0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5" b="97476" l="1667" r="98056">
                        <a14:foregroundMark x1="52500" y1="10568" x2="52500" y2="10568"/>
                        <a14:foregroundMark x1="46389" y1="7098" x2="46389" y2="7098"/>
                        <a14:foregroundMark x1="46944" y1="3312" x2="46944" y2="3312"/>
                        <a14:foregroundMark x1="91944" y1="26972" x2="91944" y2="26972"/>
                        <a14:foregroundMark x1="98056" y1="25552" x2="98056" y2="25552"/>
                        <a14:foregroundMark x1="8611" y1="21451" x2="8611" y2="21451"/>
                        <a14:foregroundMark x1="2222" y1="23659" x2="2222" y2="23659"/>
                        <a14:foregroundMark x1="50833" y1="94006" x2="50833" y2="94006"/>
                        <a14:foregroundMark x1="49167" y1="97476" x2="49167" y2="97476"/>
                        <a14:foregroundMark x1="11667" y1="97476" x2="11667" y2="97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1300" y="2612571"/>
            <a:ext cx="2293468" cy="403905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AE52070-4CA7-0A95-B08E-72421F672B0C}"/>
              </a:ext>
            </a:extLst>
          </p:cNvPr>
          <p:cNvSpPr/>
          <p:nvPr/>
        </p:nvSpPr>
        <p:spPr>
          <a:xfrm>
            <a:off x="6836228" y="2362198"/>
            <a:ext cx="3200400" cy="15544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¿</a:t>
            </a:r>
            <a:r>
              <a:rPr lang="en-US" sz="2400" dirty="0" err="1">
                <a:latin typeface="Century Gothic" panose="020B0502020202020204" pitchFamily="34" charset="0"/>
              </a:rPr>
              <a:t>Qué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tal</a:t>
            </a:r>
            <a:r>
              <a:rPr lang="en-US" sz="2400" dirty="0">
                <a:latin typeface="Century Gothic" panose="020B0502020202020204" pitchFamily="34" charset="0"/>
              </a:rPr>
              <a:t>? 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  <a:p>
            <a:pPr algn="ctr"/>
            <a:r>
              <a:rPr lang="en-US" sz="2400" dirty="0">
                <a:latin typeface="Century Gothic" panose="020B0502020202020204" pitchFamily="34" charset="0"/>
              </a:rPr>
              <a:t>What’s up?</a:t>
            </a:r>
          </a:p>
        </p:txBody>
      </p:sp>
    </p:spTree>
    <p:extLst>
      <p:ext uri="{BB962C8B-B14F-4D97-AF65-F5344CB8AC3E}">
        <p14:creationId xmlns:p14="http://schemas.microsoft.com/office/powerpoint/2010/main" val="2590294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omputer desk with chairs and a plant in front of it&#10;&#10;Description automatically generated">
            <a:extLst>
              <a:ext uri="{FF2B5EF4-FFF2-40B4-BE49-F238E27FC236}">
                <a16:creationId xmlns:a16="http://schemas.microsoft.com/office/drawing/2014/main" id="{AF4514BA-5C84-55F8-7DE6-5CF7BC2641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642" b="11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C82825-2564-D1CD-893C-574DD15CC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5599" y="0"/>
            <a:ext cx="7600802" cy="760080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DEAC017-942C-FC95-4EDC-90E4A3F832C4}"/>
              </a:ext>
            </a:extLst>
          </p:cNvPr>
          <p:cNvSpPr/>
          <p:nvPr/>
        </p:nvSpPr>
        <p:spPr>
          <a:xfrm>
            <a:off x="622300" y="723900"/>
            <a:ext cx="3200400" cy="20701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¿</a:t>
            </a:r>
            <a:r>
              <a:rPr lang="en-US" sz="2400" dirty="0" err="1">
                <a:latin typeface="Century Gothic" panose="020B0502020202020204" pitchFamily="34" charset="0"/>
              </a:rPr>
              <a:t>Cómo</a:t>
            </a:r>
            <a:r>
              <a:rPr lang="en-US" sz="2400" dirty="0">
                <a:latin typeface="Century Gothic" panose="020B0502020202020204" pitchFamily="34" charset="0"/>
              </a:rPr>
              <a:t> se llama </a:t>
            </a:r>
            <a:r>
              <a:rPr lang="en-US" sz="2400" dirty="0" err="1">
                <a:latin typeface="Century Gothic" panose="020B0502020202020204" pitchFamily="34" charset="0"/>
              </a:rPr>
              <a:t>usted</a:t>
            </a:r>
            <a:r>
              <a:rPr lang="en-US" sz="2400" dirty="0">
                <a:latin typeface="Century Gothic" panose="020B0502020202020204" pitchFamily="34" charset="0"/>
              </a:rPr>
              <a:t>?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  <a:p>
            <a:pPr algn="ctr"/>
            <a:r>
              <a:rPr lang="en-US" sz="2400" dirty="0">
                <a:latin typeface="Century Gothic" panose="020B0502020202020204" pitchFamily="34" charset="0"/>
              </a:rPr>
              <a:t>What’s your (f.) name?</a:t>
            </a:r>
          </a:p>
        </p:txBody>
      </p:sp>
    </p:spTree>
    <p:extLst>
      <p:ext uri="{BB962C8B-B14F-4D97-AF65-F5344CB8AC3E}">
        <p14:creationId xmlns:p14="http://schemas.microsoft.com/office/powerpoint/2010/main" val="3349612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B5CCCC1-E8E4-C916-2518-3BC57E6ED525}"/>
                  </a:ext>
                </a:extLst>
              </p14:cNvPr>
              <p14:cNvContentPartPr/>
              <p14:nvPr/>
            </p14:nvContentPartPr>
            <p14:xfrm>
              <a:off x="5909914" y="2781912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B5CCCC1-E8E4-C916-2518-3BC57E6ED52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00914" y="277291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7E37C19-2D12-0626-6AD2-9A5F3254DECB}"/>
                  </a:ext>
                </a:extLst>
              </p14:cNvPr>
              <p14:cNvContentPartPr/>
              <p14:nvPr/>
            </p14:nvContentPartPr>
            <p14:xfrm>
              <a:off x="5885074" y="2785512"/>
              <a:ext cx="2880" cy="2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7E37C19-2D12-0626-6AD2-9A5F3254DEC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76074" y="2776512"/>
                <a:ext cx="2052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822BD8A-9835-8927-99F8-E093DFC0B86F}"/>
                  </a:ext>
                </a:extLst>
              </p14:cNvPr>
              <p14:cNvContentPartPr/>
              <p14:nvPr/>
            </p14:nvContentPartPr>
            <p14:xfrm>
              <a:off x="5909914" y="2803152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822BD8A-9835-8927-99F8-E093DFC0B86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00914" y="27941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3432747-5C0B-7B25-47FA-9C0469A44FFD}"/>
                  </a:ext>
                </a:extLst>
              </p14:cNvPr>
              <p14:cNvContentPartPr/>
              <p14:nvPr/>
            </p14:nvContentPartPr>
            <p14:xfrm>
              <a:off x="5909914" y="2797032"/>
              <a:ext cx="1080" cy="2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3432747-5C0B-7B25-47FA-9C0469A44FF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96414" y="2788032"/>
                <a:ext cx="27540" cy="2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AD73FB15-3FAC-CC16-8055-70CA4F3320DD}"/>
              </a:ext>
            </a:extLst>
          </p:cNvPr>
          <p:cNvGrpSpPr/>
          <p:nvPr/>
        </p:nvGrpSpPr>
        <p:grpSpPr>
          <a:xfrm>
            <a:off x="5817412" y="2800518"/>
            <a:ext cx="29520" cy="32760"/>
            <a:chOff x="5817412" y="2800518"/>
            <a:chExt cx="29520" cy="3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88CA24E-EE0E-D2AB-D622-3610E1175324}"/>
                    </a:ext>
                  </a:extLst>
                </p14:cNvPr>
                <p14:cNvContentPartPr/>
                <p14:nvPr/>
              </p14:nvContentPartPr>
              <p14:xfrm>
                <a:off x="5833612" y="2818518"/>
                <a:ext cx="72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88CA24E-EE0E-D2AB-D622-3610E117532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824612" y="2809518"/>
                  <a:ext cx="18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1F71FDD-231B-1E6F-80EA-758CBE63DA15}"/>
                    </a:ext>
                  </a:extLst>
                </p14:cNvPr>
                <p14:cNvContentPartPr/>
                <p14:nvPr/>
              </p14:nvContentPartPr>
              <p14:xfrm>
                <a:off x="5817412" y="2800518"/>
                <a:ext cx="29520" cy="327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1F71FDD-231B-1E6F-80EA-758CBE63DA1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808301" y="2791518"/>
                  <a:ext cx="47378" cy="5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F15D8770-E273-543F-CB22-207CA29AC885}"/>
                  </a:ext>
                </a:extLst>
              </p14:cNvPr>
              <p14:cNvContentPartPr/>
              <p14:nvPr/>
            </p14:nvContentPartPr>
            <p14:xfrm>
              <a:off x="5793342" y="5106718"/>
              <a:ext cx="2520" cy="97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F15D8770-E273-543F-CB22-207CA29AC88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89022" y="5102398"/>
                <a:ext cx="11160" cy="18360"/>
              </a:xfrm>
              <a:prstGeom prst="rect">
                <a:avLst/>
              </a:prstGeom>
            </p:spPr>
          </p:pic>
        </mc:Fallback>
      </mc:AlternateContent>
      <p:pic>
        <p:nvPicPr>
          <p:cNvPr id="93" name="Picture 92">
            <a:extLst>
              <a:ext uri="{FF2B5EF4-FFF2-40B4-BE49-F238E27FC236}">
                <a16:creationId xmlns:a16="http://schemas.microsoft.com/office/drawing/2014/main" id="{95017C17-C4EE-FE13-FB1C-82677F48AE9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150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B54CE27B-1EBF-4182-58C3-1A09107C059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06410" y="2324762"/>
            <a:ext cx="4694590" cy="4533238"/>
          </a:xfrm>
          <a:prstGeom prst="rect">
            <a:avLst/>
          </a:prstGeom>
        </p:spPr>
      </p:pic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FABD9A72-BD5E-32A7-4332-4B398104515C}"/>
              </a:ext>
            </a:extLst>
          </p:cNvPr>
          <p:cNvSpPr/>
          <p:nvPr/>
        </p:nvSpPr>
        <p:spPr>
          <a:xfrm>
            <a:off x="1143000" y="949628"/>
            <a:ext cx="3200400" cy="1730683"/>
          </a:xfrm>
          <a:prstGeom prst="roundRect">
            <a:avLst/>
          </a:prstGeom>
          <a:solidFill>
            <a:srgbClr val="DA4A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¿</a:t>
            </a:r>
            <a:r>
              <a:rPr lang="en-US" sz="2400" dirty="0" err="1">
                <a:latin typeface="Century Gothic" panose="020B0502020202020204" pitchFamily="34" charset="0"/>
              </a:rPr>
              <a:t>Cómo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te</a:t>
            </a:r>
            <a:r>
              <a:rPr lang="en-US" sz="2400" dirty="0">
                <a:latin typeface="Century Gothic" panose="020B0502020202020204" pitchFamily="34" charset="0"/>
              </a:rPr>
              <a:t> llamas?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  <a:p>
            <a:pPr algn="ctr"/>
            <a:r>
              <a:rPr lang="en-US" sz="2400" dirty="0">
                <a:latin typeface="Century Gothic" panose="020B0502020202020204" pitchFamily="34" charset="0"/>
              </a:rPr>
              <a:t>What’s your (inf.) name?</a:t>
            </a:r>
          </a:p>
        </p:txBody>
      </p:sp>
    </p:spTree>
    <p:extLst>
      <p:ext uri="{BB962C8B-B14F-4D97-AF65-F5344CB8AC3E}">
        <p14:creationId xmlns:p14="http://schemas.microsoft.com/office/powerpoint/2010/main" val="411046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184</Words>
  <Application>Microsoft Office PowerPoint</Application>
  <PresentationFormat>Widescreen</PresentationFormat>
  <Paragraphs>67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Aptos</vt:lpstr>
      <vt:lpstr>Aptos Display</vt:lpstr>
      <vt:lpstr>Arial</vt:lpstr>
      <vt:lpstr>Cavolini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Citlali Villafuerte</dc:creator>
  <cp:lastModifiedBy>Citlali Villafuerte</cp:lastModifiedBy>
  <cp:revision>15</cp:revision>
  <dcterms:created xsi:type="dcterms:W3CDTF">2024-07-24T16:42:18Z</dcterms:created>
  <dcterms:modified xsi:type="dcterms:W3CDTF">2024-09-24T00:05:36Z</dcterms:modified>
</cp:coreProperties>
</file>