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87" r:id="rId4"/>
    <p:sldId id="315" r:id="rId5"/>
    <p:sldId id="293" r:id="rId6"/>
    <p:sldId id="294" r:id="rId7"/>
    <p:sldId id="288" r:id="rId8"/>
    <p:sldId id="290" r:id="rId9"/>
    <p:sldId id="291" r:id="rId10"/>
    <p:sldId id="292" r:id="rId11"/>
    <p:sldId id="295" r:id="rId12"/>
    <p:sldId id="296" r:id="rId13"/>
    <p:sldId id="298" r:id="rId14"/>
    <p:sldId id="297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289" r:id="rId26"/>
    <p:sldId id="310" r:id="rId27"/>
    <p:sldId id="311" r:id="rId28"/>
    <p:sldId id="312" r:id="rId29"/>
    <p:sldId id="313" r:id="rId30"/>
    <p:sldId id="314" r:id="rId31"/>
    <p:sldId id="283" r:id="rId32"/>
    <p:sldId id="28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30C5F-FD56-75EC-81EA-3354FC96DC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35BE74-26DC-4A6E-C19C-472DB7B16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683EA-7994-4171-0413-F5E1589E5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B402D-37C1-4C5D-8078-88E056072F8C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B678A-1474-D7B2-735D-71A9351EF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D9C045-34BB-0C43-4836-E8644B9C6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64D0-6C88-4781-88A2-4CE491A25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53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B0E7E-7384-49EB-221A-B7ACE2D7A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B2D144-FEF8-FA70-C5BA-376621025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5D92C-2B5C-4CAA-9A97-E9EBDE933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B402D-37C1-4C5D-8078-88E056072F8C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4B153-DF11-1D29-7BB1-A67DE8DCE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41D9D-4C98-DF19-68A8-D29F40F1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64D0-6C88-4781-88A2-4CE491A25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9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DC7B37-B5E9-197F-C155-AE570F3AC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ED3A6-D611-C050-06A9-919CB185FA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3B4C6-3A14-42FF-6F9D-12AD74621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B402D-37C1-4C5D-8078-88E056072F8C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A6DD2-D166-B50C-6583-9EC8163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4AC79-E1CA-23F3-0322-870C65AD4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64D0-6C88-4781-88A2-4CE491A25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33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3FAC9-2BC2-E36F-5941-186B50B0E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A955E7-94FB-CF3E-5C00-D355404AB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E20B1-8F81-86DC-7A60-BD30FE73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B402D-37C1-4C5D-8078-88E056072F8C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CECEE-31F6-E732-960D-891FE617B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2CBCE-8F1A-78F5-AE50-A1172D80B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64D0-6C88-4781-88A2-4CE491A25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87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D9F6-3600-842E-C67B-80C8DF425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C9390-27FE-B4E6-AB4F-F00C99E54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39204-1A6D-0D7C-60B4-7EC1AF155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B402D-37C1-4C5D-8078-88E056072F8C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071B7-12D1-8EE2-3232-66B9BABC2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C2525-B8E8-D8EF-3F40-BAF74BA1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64D0-6C88-4781-88A2-4CE491A25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78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0D91C-B5B5-8979-C902-2F39B9032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87DF1-F544-8813-B1C1-B7387F4247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D33155-42E9-C72F-0E84-4ECE77A9D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04F-59F0-7795-4C9B-27BAA4FB2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B402D-37C1-4C5D-8078-88E056072F8C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4E3A9C-FF29-42AD-B57C-73966E862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5A49F4-8C85-AE3F-BE05-0E81A4403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64D0-6C88-4781-88A2-4CE491A25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83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48A90-0AE2-7126-8324-1953160AF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1B969-93FB-6BEC-70C8-791AAC56A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F3B868-F26C-38A2-AD84-067B87D7D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FB6BF4-A47F-D41E-CF02-798813F43E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26561B-2555-063E-A772-5E1492B4CE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DE9254-61FF-EAA0-AE24-735084F04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B402D-37C1-4C5D-8078-88E056072F8C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514F42-BF74-BA83-D166-F6CBE1B0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5EDE14-966D-E5AB-BC4C-DA6C9D3CD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64D0-6C88-4781-88A2-4CE491A25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66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76392-1C12-F759-5988-9750DDB8C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2E34C2-1608-3CD0-5E7C-0F71963C7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B402D-37C1-4C5D-8078-88E056072F8C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B1B340-5876-97F0-271B-BC1B6F83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B01794-572A-9B8D-DE07-7D799179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64D0-6C88-4781-88A2-4CE491A25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16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F31AEA-A076-41B2-300F-1455D4AE4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B402D-37C1-4C5D-8078-88E056072F8C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9584F-63EB-1BF6-D377-35C7A77F1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F6BC1-BA49-D3B0-4736-BB57396B3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64D0-6C88-4781-88A2-4CE491A25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90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F7446-93DB-EB01-816F-8DF856E47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5D64E-C526-353B-FDEA-765B7D8E6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557C74-8A18-F0F7-9957-BDBBEED48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2F5F4-31D7-900B-BB04-1A4A98BF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B402D-37C1-4C5D-8078-88E056072F8C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A9CED3-A335-CB17-49AC-863D9B075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340EB-AA68-C7C0-257D-AA872D84D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64D0-6C88-4781-88A2-4CE491A25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04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95742-52C6-3FF2-243A-3101D153C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40DFDE-81C2-FE7E-A57F-7BDD01B89E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12DC0-BE77-A39A-6004-FC04B5948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F8C6BC-81E4-2196-8E30-6E66E4343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B402D-37C1-4C5D-8078-88E056072F8C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063304-53C0-C808-BC5A-587B5447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D2448-C2B2-B3E2-349C-B772C1B1B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164D0-6C88-4781-88A2-4CE491A25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0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4B0A72-ADE9-6326-4129-DB0E636C7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573E9-30F4-9193-0843-4AE50C1A1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A9791-BC9D-F386-138A-F77B543B5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DB402D-37C1-4C5D-8078-88E056072F8C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039A9-1E7F-07AF-A59F-1B2A413494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6B3E5-D603-98EC-E9EC-3E1C94C90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0164D0-6C88-4781-88A2-4CE491A25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468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4" Type="http://schemas.microsoft.com/office/2007/relationships/hdphoto" Target="../media/hdphoto7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7C5C129F-11C4-ACD8-AD62-2ABDAEEA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67D5B2-DE43-0AD6-F6CC-EACAFF173FD9}"/>
              </a:ext>
            </a:extLst>
          </p:cNvPr>
          <p:cNvSpPr txBox="1"/>
          <p:nvPr/>
        </p:nvSpPr>
        <p:spPr>
          <a:xfrm>
            <a:off x="3181738" y="3596951"/>
            <a:ext cx="5828524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a Comer!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Eat!</a:t>
            </a:r>
          </a:p>
        </p:txBody>
      </p:sp>
    </p:spTree>
    <p:extLst>
      <p:ext uri="{BB962C8B-B14F-4D97-AF65-F5344CB8AC3E}">
        <p14:creationId xmlns:p14="http://schemas.microsoft.com/office/powerpoint/2010/main" val="1299913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ooden table with leaves&#10;&#10;Description automatically generated">
            <a:extLst>
              <a:ext uri="{FF2B5EF4-FFF2-40B4-BE49-F238E27FC236}">
                <a16:creationId xmlns:a16="http://schemas.microsoft.com/office/drawing/2014/main" id="{3C204E8E-2A9E-DB30-FE22-6FCDDF84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38" b="11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40D5-20D6-A7E6-BB67-17D6E43C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4" b="64189" l="8784" r="64730">
                        <a14:foregroundMark x1="13784" y1="60135" x2="23514" y2="61892"/>
                        <a14:foregroundMark x1="9865" y1="62027" x2="9865" y2="62027"/>
                        <a14:foregroundMark x1="32973" y1="53514" x2="38514" y2="54595"/>
                        <a14:foregroundMark x1="60270" y1="61757" x2="59865" y2="62027"/>
                        <a14:foregroundMark x1="61892" y1="62568" x2="61892" y2="62568"/>
                        <a14:foregroundMark x1="62162" y1="62568" x2="32973" y2="63108"/>
                        <a14:foregroundMark x1="42432" y1="60946" x2="29865" y2="60946"/>
                        <a14:foregroundMark x1="32568" y1="61892" x2="21081" y2="62568"/>
                        <a14:foregroundMark x1="27568" y1="63108" x2="21216" y2="63514"/>
                        <a14:foregroundMark x1="30946" y1="62703" x2="36081" y2="54865"/>
                        <a14:foregroundMark x1="29054" y1="57838" x2="24324" y2="61892"/>
                        <a14:foregroundMark x1="28243" y1="56622" x2="27432" y2="62973"/>
                        <a14:foregroundMark x1="27973" y1="57432" x2="22027" y2="62432"/>
                        <a14:foregroundMark x1="25405" y1="57838" x2="16486" y2="63784"/>
                        <a14:foregroundMark x1="16486" y1="63784" x2="16486" y2="63784"/>
                        <a14:foregroundMark x1="13514" y1="62703" x2="11216" y2="63108"/>
                        <a14:foregroundMark x1="11892" y1="63108" x2="9189" y2="63784"/>
                        <a14:foregroundMark x1="8784" y1="63784" x2="23649" y2="64324"/>
                        <a14:foregroundMark x1="20676" y1="63108" x2="30000" y2="63108"/>
                        <a14:foregroundMark x1="29865" y1="62027" x2="37297" y2="62838"/>
                        <a14:foregroundMark x1="28514" y1="63919" x2="36622" y2="62973"/>
                        <a14:foregroundMark x1="36892" y1="62973" x2="50000" y2="62027"/>
                        <a14:foregroundMark x1="47568" y1="63514" x2="55541" y2="63514"/>
                        <a14:foregroundMark x1="57027" y1="63514" x2="38243" y2="63378"/>
                        <a14:foregroundMark x1="38243" y1="63378" x2="38243" y2="63378"/>
                        <a14:foregroundMark x1="40946" y1="62973" x2="34189" y2="63784"/>
                        <a14:foregroundMark x1="57973" y1="63784" x2="61486" y2="63784"/>
                        <a14:foregroundMark x1="61486" y1="62432" x2="64730" y2="62973"/>
                        <a14:foregroundMark x1="56081" y1="61081" x2="41622" y2="60676"/>
                        <a14:foregroundMark x1="36486" y1="56081" x2="26892" y2="55270"/>
                        <a14:foregroundMark x1="32432" y1="55270" x2="29189" y2="53919"/>
                        <a14:foregroundMark x1="30676" y1="54730" x2="30676" y2="58514"/>
                        <a14:foregroundMark x1="30135" y1="55405" x2="32432" y2="58919"/>
                        <a14:foregroundMark x1="30135" y1="54189" x2="28108" y2="56216"/>
                        <a14:foregroundMark x1="30541" y1="54324" x2="29865" y2="55676"/>
                        <a14:foregroundMark x1="31757" y1="55270" x2="30946" y2="54730"/>
                      </a14:backgroundRemoval>
                    </a14:imgEffect>
                  </a14:imgLayer>
                </a14:imgProps>
              </a:ext>
            </a:extLst>
          </a:blip>
          <a:srcRect l="8275" t="52181" r="35375" b="38699"/>
          <a:stretch/>
        </p:blipFill>
        <p:spPr>
          <a:xfrm flipH="1">
            <a:off x="-241301" y="4896955"/>
            <a:ext cx="11936967" cy="1932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5C90B3-08F5-6FF2-CE1B-54E5EE8C7548}"/>
              </a:ext>
            </a:extLst>
          </p:cNvPr>
          <p:cNvSpPr/>
          <p:nvPr/>
        </p:nvSpPr>
        <p:spPr>
          <a:xfrm>
            <a:off x="355600" y="495300"/>
            <a:ext cx="320040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Bacon =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El </a:t>
            </a:r>
            <a:r>
              <a:rPr lang="en-US" sz="28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tocino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0A6F10-AEE2-FB01-DF88-6A566FADB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51" b="89434" l="2778" r="97000">
                        <a14:foregroundMark x1="7333" y1="50566" x2="9667" y2="64528"/>
                        <a14:foregroundMark x1="4556" y1="53208" x2="3667" y2="53208"/>
                        <a14:foregroundMark x1="5111" y1="56226" x2="9000" y2="69057"/>
                        <a14:foregroundMark x1="4111" y1="53585" x2="4111" y2="53585"/>
                        <a14:foregroundMark x1="2778" y1="53585" x2="2778" y2="53585"/>
                        <a14:foregroundMark x1="10444" y1="67547" x2="19444" y2="76604"/>
                        <a14:foregroundMark x1="23333" y1="76604" x2="29111" y2="82642"/>
                        <a14:foregroundMark x1="66000" y1="56226" x2="75778" y2="50943"/>
                        <a14:foregroundMark x1="87778" y1="46415" x2="86000" y2="33585"/>
                        <a14:foregroundMark x1="88556" y1="35094" x2="93222" y2="27547"/>
                        <a14:foregroundMark x1="95134" y1="21208" x2="97000" y2="23019"/>
                        <a14:backgroundMark x1="97444" y1="11698" x2="96111" y2="10189"/>
                        <a14:backgroundMark x1="92222" y1="8302" x2="92222" y2="8302"/>
                        <a14:backgroundMark x1="90556" y1="1887" x2="90556" y2="1887"/>
                        <a14:backgroundMark x1="87667" y1="1887" x2="87667" y2="1887"/>
                        <a14:backgroundMark x1="89000" y1="9434" x2="89000" y2="9434"/>
                        <a14:backgroundMark x1="87778" y1="7170" x2="89111" y2="13208"/>
                        <a14:backgroundMark x1="86556" y1="6792" x2="92222" y2="17358"/>
                        <a14:backgroundMark x1="92222" y1="17358" x2="92333" y2="17736"/>
                        <a14:backgroundMark x1="87222" y1="8679" x2="85222" y2="4906"/>
                        <a14:backgroundMark x1="92556" y1="16981" x2="95333" y2="203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2781" y="4802363"/>
            <a:ext cx="6883400" cy="202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23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ooden table with leaves&#10;&#10;Description automatically generated">
            <a:extLst>
              <a:ext uri="{FF2B5EF4-FFF2-40B4-BE49-F238E27FC236}">
                <a16:creationId xmlns:a16="http://schemas.microsoft.com/office/drawing/2014/main" id="{3C204E8E-2A9E-DB30-FE22-6FCDDF84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38" b="11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40D5-20D6-A7E6-BB67-17D6E43C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4" b="64189" l="8784" r="64730">
                        <a14:foregroundMark x1="13784" y1="60135" x2="23514" y2="61892"/>
                        <a14:foregroundMark x1="9865" y1="62027" x2="9865" y2="62027"/>
                        <a14:foregroundMark x1="32973" y1="53514" x2="38514" y2="54595"/>
                        <a14:foregroundMark x1="60270" y1="61757" x2="59865" y2="62027"/>
                        <a14:foregroundMark x1="61892" y1="62568" x2="61892" y2="62568"/>
                        <a14:foregroundMark x1="62162" y1="62568" x2="32973" y2="63108"/>
                        <a14:foregroundMark x1="42432" y1="60946" x2="29865" y2="60946"/>
                        <a14:foregroundMark x1="32568" y1="61892" x2="21081" y2="62568"/>
                        <a14:foregroundMark x1="27568" y1="63108" x2="21216" y2="63514"/>
                        <a14:foregroundMark x1="30946" y1="62703" x2="36081" y2="54865"/>
                        <a14:foregroundMark x1="29054" y1="57838" x2="24324" y2="61892"/>
                        <a14:foregroundMark x1="28243" y1="56622" x2="27432" y2="62973"/>
                        <a14:foregroundMark x1="27973" y1="57432" x2="22027" y2="62432"/>
                        <a14:foregroundMark x1="25405" y1="57838" x2="16486" y2="63784"/>
                        <a14:foregroundMark x1="16486" y1="63784" x2="16486" y2="63784"/>
                        <a14:foregroundMark x1="13514" y1="62703" x2="11216" y2="63108"/>
                        <a14:foregroundMark x1="11892" y1="63108" x2="9189" y2="63784"/>
                        <a14:foregroundMark x1="8784" y1="63784" x2="23649" y2="64324"/>
                        <a14:foregroundMark x1="20676" y1="63108" x2="30000" y2="63108"/>
                        <a14:foregroundMark x1="29865" y1="62027" x2="37297" y2="62838"/>
                        <a14:foregroundMark x1="28514" y1="63919" x2="36622" y2="62973"/>
                        <a14:foregroundMark x1="36892" y1="62973" x2="50000" y2="62027"/>
                        <a14:foregroundMark x1="47568" y1="63514" x2="55541" y2="63514"/>
                        <a14:foregroundMark x1="57027" y1="63514" x2="38243" y2="63378"/>
                        <a14:foregroundMark x1="38243" y1="63378" x2="38243" y2="63378"/>
                        <a14:foregroundMark x1="40946" y1="62973" x2="34189" y2="63784"/>
                        <a14:foregroundMark x1="57973" y1="63784" x2="61486" y2="63784"/>
                        <a14:foregroundMark x1="61486" y1="62432" x2="64730" y2="62973"/>
                        <a14:foregroundMark x1="56081" y1="61081" x2="41622" y2="60676"/>
                        <a14:foregroundMark x1="36486" y1="56081" x2="26892" y2="55270"/>
                        <a14:foregroundMark x1="32432" y1="55270" x2="29189" y2="53919"/>
                        <a14:foregroundMark x1="30676" y1="54730" x2="30676" y2="58514"/>
                        <a14:foregroundMark x1="30135" y1="55405" x2="32432" y2="58919"/>
                        <a14:foregroundMark x1="30135" y1="54189" x2="28108" y2="56216"/>
                        <a14:foregroundMark x1="30541" y1="54324" x2="29865" y2="55676"/>
                        <a14:foregroundMark x1="31757" y1="55270" x2="30946" y2="54730"/>
                      </a14:backgroundRemoval>
                    </a14:imgEffect>
                  </a14:imgLayer>
                </a14:imgProps>
              </a:ext>
            </a:extLst>
          </a:blip>
          <a:srcRect l="8275" t="52181" r="35375" b="38699"/>
          <a:stretch/>
        </p:blipFill>
        <p:spPr>
          <a:xfrm flipH="1">
            <a:off x="-241301" y="4896955"/>
            <a:ext cx="11936967" cy="1932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5C90B3-08F5-6FF2-CE1B-54E5EE8C7548}"/>
              </a:ext>
            </a:extLst>
          </p:cNvPr>
          <p:cNvSpPr/>
          <p:nvPr/>
        </p:nvSpPr>
        <p:spPr>
          <a:xfrm>
            <a:off x="355600" y="495300"/>
            <a:ext cx="320040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Cheese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1953C0-8459-45F5-0A41-78AC6D54E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541" y="2973204"/>
            <a:ext cx="6101960" cy="338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61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ooden table with leaves&#10;&#10;Description automatically generated">
            <a:extLst>
              <a:ext uri="{FF2B5EF4-FFF2-40B4-BE49-F238E27FC236}">
                <a16:creationId xmlns:a16="http://schemas.microsoft.com/office/drawing/2014/main" id="{3C204E8E-2A9E-DB30-FE22-6FCDDF84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38" b="11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40D5-20D6-A7E6-BB67-17D6E43C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4" b="64189" l="8784" r="64730">
                        <a14:foregroundMark x1="13784" y1="60135" x2="23514" y2="61892"/>
                        <a14:foregroundMark x1="9865" y1="62027" x2="9865" y2="62027"/>
                        <a14:foregroundMark x1="32973" y1="53514" x2="38514" y2="54595"/>
                        <a14:foregroundMark x1="60270" y1="61757" x2="59865" y2="62027"/>
                        <a14:foregroundMark x1="61892" y1="62568" x2="61892" y2="62568"/>
                        <a14:foregroundMark x1="62162" y1="62568" x2="32973" y2="63108"/>
                        <a14:foregroundMark x1="42432" y1="60946" x2="29865" y2="60946"/>
                        <a14:foregroundMark x1="32568" y1="61892" x2="21081" y2="62568"/>
                        <a14:foregroundMark x1="27568" y1="63108" x2="21216" y2="63514"/>
                        <a14:foregroundMark x1="30946" y1="62703" x2="36081" y2="54865"/>
                        <a14:foregroundMark x1="29054" y1="57838" x2="24324" y2="61892"/>
                        <a14:foregroundMark x1="28243" y1="56622" x2="27432" y2="62973"/>
                        <a14:foregroundMark x1="27973" y1="57432" x2="22027" y2="62432"/>
                        <a14:foregroundMark x1="25405" y1="57838" x2="16486" y2="63784"/>
                        <a14:foregroundMark x1="16486" y1="63784" x2="16486" y2="63784"/>
                        <a14:foregroundMark x1="13514" y1="62703" x2="11216" y2="63108"/>
                        <a14:foregroundMark x1="11892" y1="63108" x2="9189" y2="63784"/>
                        <a14:foregroundMark x1="8784" y1="63784" x2="23649" y2="64324"/>
                        <a14:foregroundMark x1="20676" y1="63108" x2="30000" y2="63108"/>
                        <a14:foregroundMark x1="29865" y1="62027" x2="37297" y2="62838"/>
                        <a14:foregroundMark x1="28514" y1="63919" x2="36622" y2="62973"/>
                        <a14:foregroundMark x1="36892" y1="62973" x2="50000" y2="62027"/>
                        <a14:foregroundMark x1="47568" y1="63514" x2="55541" y2="63514"/>
                        <a14:foregroundMark x1="57027" y1="63514" x2="38243" y2="63378"/>
                        <a14:foregroundMark x1="38243" y1="63378" x2="38243" y2="63378"/>
                        <a14:foregroundMark x1="40946" y1="62973" x2="34189" y2="63784"/>
                        <a14:foregroundMark x1="57973" y1="63784" x2="61486" y2="63784"/>
                        <a14:foregroundMark x1="61486" y1="62432" x2="64730" y2="62973"/>
                        <a14:foregroundMark x1="56081" y1="61081" x2="41622" y2="60676"/>
                        <a14:foregroundMark x1="36486" y1="56081" x2="26892" y2="55270"/>
                        <a14:foregroundMark x1="32432" y1="55270" x2="29189" y2="53919"/>
                        <a14:foregroundMark x1="30676" y1="54730" x2="30676" y2="58514"/>
                        <a14:foregroundMark x1="30135" y1="55405" x2="32432" y2="58919"/>
                        <a14:foregroundMark x1="30135" y1="54189" x2="28108" y2="56216"/>
                        <a14:foregroundMark x1="30541" y1="54324" x2="29865" y2="55676"/>
                        <a14:foregroundMark x1="31757" y1="55270" x2="30946" y2="54730"/>
                      </a14:backgroundRemoval>
                    </a14:imgEffect>
                  </a14:imgLayer>
                </a14:imgProps>
              </a:ext>
            </a:extLst>
          </a:blip>
          <a:srcRect l="8275" t="52181" r="35375" b="38699"/>
          <a:stretch/>
        </p:blipFill>
        <p:spPr>
          <a:xfrm flipH="1">
            <a:off x="-241301" y="4896955"/>
            <a:ext cx="11936967" cy="1932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5C90B3-08F5-6FF2-CE1B-54E5EE8C7548}"/>
              </a:ext>
            </a:extLst>
          </p:cNvPr>
          <p:cNvSpPr/>
          <p:nvPr/>
        </p:nvSpPr>
        <p:spPr>
          <a:xfrm>
            <a:off x="355600" y="495300"/>
            <a:ext cx="320040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Cheese =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El queso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1953C0-8459-45F5-0A41-78AC6D54EA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1541" y="2973204"/>
            <a:ext cx="6101960" cy="338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90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ooden table with leaves&#10;&#10;Description automatically generated">
            <a:extLst>
              <a:ext uri="{FF2B5EF4-FFF2-40B4-BE49-F238E27FC236}">
                <a16:creationId xmlns:a16="http://schemas.microsoft.com/office/drawing/2014/main" id="{3C204E8E-2A9E-DB30-FE22-6FCDDF84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38" b="11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40D5-20D6-A7E6-BB67-17D6E43C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4" b="64189" l="8784" r="64730">
                        <a14:foregroundMark x1="13784" y1="60135" x2="23514" y2="61892"/>
                        <a14:foregroundMark x1="9865" y1="62027" x2="9865" y2="62027"/>
                        <a14:foregroundMark x1="32973" y1="53514" x2="38514" y2="54595"/>
                        <a14:foregroundMark x1="60270" y1="61757" x2="59865" y2="62027"/>
                        <a14:foregroundMark x1="61892" y1="62568" x2="61892" y2="62568"/>
                        <a14:foregroundMark x1="62162" y1="62568" x2="32973" y2="63108"/>
                        <a14:foregroundMark x1="42432" y1="60946" x2="29865" y2="60946"/>
                        <a14:foregroundMark x1="32568" y1="61892" x2="21081" y2="62568"/>
                        <a14:foregroundMark x1="27568" y1="63108" x2="21216" y2="63514"/>
                        <a14:foregroundMark x1="30946" y1="62703" x2="36081" y2="54865"/>
                        <a14:foregroundMark x1="29054" y1="57838" x2="24324" y2="61892"/>
                        <a14:foregroundMark x1="28243" y1="56622" x2="27432" y2="62973"/>
                        <a14:foregroundMark x1="27973" y1="57432" x2="22027" y2="62432"/>
                        <a14:foregroundMark x1="25405" y1="57838" x2="16486" y2="63784"/>
                        <a14:foregroundMark x1="16486" y1="63784" x2="16486" y2="63784"/>
                        <a14:foregroundMark x1="13514" y1="62703" x2="11216" y2="63108"/>
                        <a14:foregroundMark x1="11892" y1="63108" x2="9189" y2="63784"/>
                        <a14:foregroundMark x1="8784" y1="63784" x2="23649" y2="64324"/>
                        <a14:foregroundMark x1="20676" y1="63108" x2="30000" y2="63108"/>
                        <a14:foregroundMark x1="29865" y1="62027" x2="37297" y2="62838"/>
                        <a14:foregroundMark x1="28514" y1="63919" x2="36622" y2="62973"/>
                        <a14:foregroundMark x1="36892" y1="62973" x2="50000" y2="62027"/>
                        <a14:foregroundMark x1="47568" y1="63514" x2="55541" y2="63514"/>
                        <a14:foregroundMark x1="57027" y1="63514" x2="38243" y2="63378"/>
                        <a14:foregroundMark x1="38243" y1="63378" x2="38243" y2="63378"/>
                        <a14:foregroundMark x1="40946" y1="62973" x2="34189" y2="63784"/>
                        <a14:foregroundMark x1="57973" y1="63784" x2="61486" y2="63784"/>
                        <a14:foregroundMark x1="61486" y1="62432" x2="64730" y2="62973"/>
                        <a14:foregroundMark x1="56081" y1="61081" x2="41622" y2="60676"/>
                        <a14:foregroundMark x1="36486" y1="56081" x2="26892" y2="55270"/>
                        <a14:foregroundMark x1="32432" y1="55270" x2="29189" y2="53919"/>
                        <a14:foregroundMark x1="30676" y1="54730" x2="30676" y2="58514"/>
                        <a14:foregroundMark x1="30135" y1="55405" x2="32432" y2="58919"/>
                        <a14:foregroundMark x1="30135" y1="54189" x2="28108" y2="56216"/>
                        <a14:foregroundMark x1="30541" y1="54324" x2="29865" y2="55676"/>
                        <a14:foregroundMark x1="31757" y1="55270" x2="30946" y2="54730"/>
                      </a14:backgroundRemoval>
                    </a14:imgEffect>
                  </a14:imgLayer>
                </a14:imgProps>
              </a:ext>
            </a:extLst>
          </a:blip>
          <a:srcRect l="8275" t="52181" r="35375" b="38699"/>
          <a:stretch/>
        </p:blipFill>
        <p:spPr>
          <a:xfrm flipH="1">
            <a:off x="-241301" y="4896955"/>
            <a:ext cx="11936967" cy="1932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5C90B3-08F5-6FF2-CE1B-54E5EE8C7548}"/>
              </a:ext>
            </a:extLst>
          </p:cNvPr>
          <p:cNvSpPr/>
          <p:nvPr/>
        </p:nvSpPr>
        <p:spPr>
          <a:xfrm>
            <a:off x="355600" y="495300"/>
            <a:ext cx="320040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Bread</a:t>
            </a:r>
          </a:p>
        </p:txBody>
      </p:sp>
      <p:pic>
        <p:nvPicPr>
          <p:cNvPr id="2052" name="Picture 4" descr="Vector Set of Delicious Breads">
            <a:extLst>
              <a:ext uri="{FF2B5EF4-FFF2-40B4-BE49-F238E27FC236}">
                <a16:creationId xmlns:a16="http://schemas.microsoft.com/office/drawing/2014/main" id="{468F28C7-99B3-89B9-BB0F-88DE9CAFB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98" b="47875" l="1438" r="52556">
                        <a14:foregroundMark x1="50479" y1="12752" x2="48083" y2="28412"/>
                        <a14:foregroundMark x1="52556" y1="16107" x2="52556" y2="16107"/>
                        <a14:foregroundMark x1="39776" y1="4698" x2="39297" y2="4698"/>
                        <a14:foregroundMark x1="38339" y1="4698" x2="31310" y2="6711"/>
                        <a14:foregroundMark x1="3674" y1="17673" x2="5112" y2="27293"/>
                        <a14:foregroundMark x1="5112" y1="27293" x2="4473" y2="32886"/>
                        <a14:foregroundMark x1="6709" y1="48322" x2="13259" y2="47875"/>
                        <a14:foregroundMark x1="13259" y1="47875" x2="13898" y2="47875"/>
                        <a14:foregroundMark x1="1438" y1="20582" x2="1438" y2="20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527" b="50000"/>
          <a:stretch/>
        </p:blipFill>
        <p:spPr bwMode="auto">
          <a:xfrm>
            <a:off x="2882435" y="2633663"/>
            <a:ext cx="5689494" cy="372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771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ooden table with leaves&#10;&#10;Description automatically generated">
            <a:extLst>
              <a:ext uri="{FF2B5EF4-FFF2-40B4-BE49-F238E27FC236}">
                <a16:creationId xmlns:a16="http://schemas.microsoft.com/office/drawing/2014/main" id="{3C204E8E-2A9E-DB30-FE22-6FCDDF84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38" b="11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40D5-20D6-A7E6-BB67-17D6E43C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4" b="64189" l="8784" r="64730">
                        <a14:foregroundMark x1="13784" y1="60135" x2="23514" y2="61892"/>
                        <a14:foregroundMark x1="9865" y1="62027" x2="9865" y2="62027"/>
                        <a14:foregroundMark x1="32973" y1="53514" x2="38514" y2="54595"/>
                        <a14:foregroundMark x1="60270" y1="61757" x2="59865" y2="62027"/>
                        <a14:foregroundMark x1="61892" y1="62568" x2="61892" y2="62568"/>
                        <a14:foregroundMark x1="62162" y1="62568" x2="32973" y2="63108"/>
                        <a14:foregroundMark x1="42432" y1="60946" x2="29865" y2="60946"/>
                        <a14:foregroundMark x1="32568" y1="61892" x2="21081" y2="62568"/>
                        <a14:foregroundMark x1="27568" y1="63108" x2="21216" y2="63514"/>
                        <a14:foregroundMark x1="30946" y1="62703" x2="36081" y2="54865"/>
                        <a14:foregroundMark x1="29054" y1="57838" x2="24324" y2="61892"/>
                        <a14:foregroundMark x1="28243" y1="56622" x2="27432" y2="62973"/>
                        <a14:foregroundMark x1="27973" y1="57432" x2="22027" y2="62432"/>
                        <a14:foregroundMark x1="25405" y1="57838" x2="16486" y2="63784"/>
                        <a14:foregroundMark x1="16486" y1="63784" x2="16486" y2="63784"/>
                        <a14:foregroundMark x1="13514" y1="62703" x2="11216" y2="63108"/>
                        <a14:foregroundMark x1="11892" y1="63108" x2="9189" y2="63784"/>
                        <a14:foregroundMark x1="8784" y1="63784" x2="23649" y2="64324"/>
                        <a14:foregroundMark x1="20676" y1="63108" x2="30000" y2="63108"/>
                        <a14:foregroundMark x1="29865" y1="62027" x2="37297" y2="62838"/>
                        <a14:foregroundMark x1="28514" y1="63919" x2="36622" y2="62973"/>
                        <a14:foregroundMark x1="36892" y1="62973" x2="50000" y2="62027"/>
                        <a14:foregroundMark x1="47568" y1="63514" x2="55541" y2="63514"/>
                        <a14:foregroundMark x1="57027" y1="63514" x2="38243" y2="63378"/>
                        <a14:foregroundMark x1="38243" y1="63378" x2="38243" y2="63378"/>
                        <a14:foregroundMark x1="40946" y1="62973" x2="34189" y2="63784"/>
                        <a14:foregroundMark x1="57973" y1="63784" x2="61486" y2="63784"/>
                        <a14:foregroundMark x1="61486" y1="62432" x2="64730" y2="62973"/>
                        <a14:foregroundMark x1="56081" y1="61081" x2="41622" y2="60676"/>
                        <a14:foregroundMark x1="36486" y1="56081" x2="26892" y2="55270"/>
                        <a14:foregroundMark x1="32432" y1="55270" x2="29189" y2="53919"/>
                        <a14:foregroundMark x1="30676" y1="54730" x2="30676" y2="58514"/>
                        <a14:foregroundMark x1="30135" y1="55405" x2="32432" y2="58919"/>
                        <a14:foregroundMark x1="30135" y1="54189" x2="28108" y2="56216"/>
                        <a14:foregroundMark x1="30541" y1="54324" x2="29865" y2="55676"/>
                        <a14:foregroundMark x1="31757" y1="55270" x2="30946" y2="54730"/>
                      </a14:backgroundRemoval>
                    </a14:imgEffect>
                  </a14:imgLayer>
                </a14:imgProps>
              </a:ext>
            </a:extLst>
          </a:blip>
          <a:srcRect l="8275" t="52181" r="35375" b="38699"/>
          <a:stretch/>
        </p:blipFill>
        <p:spPr>
          <a:xfrm flipH="1">
            <a:off x="-241301" y="4896955"/>
            <a:ext cx="11936967" cy="1932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5C90B3-08F5-6FF2-CE1B-54E5EE8C7548}"/>
              </a:ext>
            </a:extLst>
          </p:cNvPr>
          <p:cNvSpPr/>
          <p:nvPr/>
        </p:nvSpPr>
        <p:spPr>
          <a:xfrm>
            <a:off x="355600" y="495300"/>
            <a:ext cx="320040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Bread =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El pan</a:t>
            </a:r>
          </a:p>
        </p:txBody>
      </p:sp>
      <p:pic>
        <p:nvPicPr>
          <p:cNvPr id="2052" name="Picture 4" descr="Vector Set of Delicious Breads">
            <a:extLst>
              <a:ext uri="{FF2B5EF4-FFF2-40B4-BE49-F238E27FC236}">
                <a16:creationId xmlns:a16="http://schemas.microsoft.com/office/drawing/2014/main" id="{468F28C7-99B3-89B9-BB0F-88DE9CAFB5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98" b="47875" l="1438" r="52556">
                        <a14:foregroundMark x1="50479" y1="12752" x2="48083" y2="28412"/>
                        <a14:foregroundMark x1="52556" y1="16107" x2="52556" y2="16107"/>
                        <a14:foregroundMark x1="39776" y1="4698" x2="39297" y2="4698"/>
                        <a14:foregroundMark x1="38339" y1="4698" x2="31310" y2="6711"/>
                        <a14:foregroundMark x1="3674" y1="17673" x2="5112" y2="27293"/>
                        <a14:foregroundMark x1="5112" y1="27293" x2="4473" y2="32886"/>
                        <a14:foregroundMark x1="6709" y1="48322" x2="13259" y2="47875"/>
                        <a14:foregroundMark x1="13259" y1="47875" x2="13898" y2="47875"/>
                        <a14:foregroundMark x1="1438" y1="20582" x2="1438" y2="20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527" b="50000"/>
          <a:stretch/>
        </p:blipFill>
        <p:spPr bwMode="auto">
          <a:xfrm>
            <a:off x="2882435" y="2633663"/>
            <a:ext cx="5689494" cy="372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416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ooden table with leaves&#10;&#10;Description automatically generated">
            <a:extLst>
              <a:ext uri="{FF2B5EF4-FFF2-40B4-BE49-F238E27FC236}">
                <a16:creationId xmlns:a16="http://schemas.microsoft.com/office/drawing/2014/main" id="{3C204E8E-2A9E-DB30-FE22-6FCDDF84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38" b="11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40D5-20D6-A7E6-BB67-17D6E43C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4" b="64189" l="8784" r="64730">
                        <a14:foregroundMark x1="13784" y1="60135" x2="23514" y2="61892"/>
                        <a14:foregroundMark x1="9865" y1="62027" x2="9865" y2="62027"/>
                        <a14:foregroundMark x1="32973" y1="53514" x2="38514" y2="54595"/>
                        <a14:foregroundMark x1="60270" y1="61757" x2="59865" y2="62027"/>
                        <a14:foregroundMark x1="61892" y1="62568" x2="61892" y2="62568"/>
                        <a14:foregroundMark x1="62162" y1="62568" x2="32973" y2="63108"/>
                        <a14:foregroundMark x1="42432" y1="60946" x2="29865" y2="60946"/>
                        <a14:foregroundMark x1="32568" y1="61892" x2="21081" y2="62568"/>
                        <a14:foregroundMark x1="27568" y1="63108" x2="21216" y2="63514"/>
                        <a14:foregroundMark x1="30946" y1="62703" x2="36081" y2="54865"/>
                        <a14:foregroundMark x1="29054" y1="57838" x2="24324" y2="61892"/>
                        <a14:foregroundMark x1="28243" y1="56622" x2="27432" y2="62973"/>
                        <a14:foregroundMark x1="27973" y1="57432" x2="22027" y2="62432"/>
                        <a14:foregroundMark x1="25405" y1="57838" x2="16486" y2="63784"/>
                        <a14:foregroundMark x1="16486" y1="63784" x2="16486" y2="63784"/>
                        <a14:foregroundMark x1="13514" y1="62703" x2="11216" y2="63108"/>
                        <a14:foregroundMark x1="11892" y1="63108" x2="9189" y2="63784"/>
                        <a14:foregroundMark x1="8784" y1="63784" x2="23649" y2="64324"/>
                        <a14:foregroundMark x1="20676" y1="63108" x2="30000" y2="63108"/>
                        <a14:foregroundMark x1="29865" y1="62027" x2="37297" y2="62838"/>
                        <a14:foregroundMark x1="28514" y1="63919" x2="36622" y2="62973"/>
                        <a14:foregroundMark x1="36892" y1="62973" x2="50000" y2="62027"/>
                        <a14:foregroundMark x1="47568" y1="63514" x2="55541" y2="63514"/>
                        <a14:foregroundMark x1="57027" y1="63514" x2="38243" y2="63378"/>
                        <a14:foregroundMark x1="38243" y1="63378" x2="38243" y2="63378"/>
                        <a14:foregroundMark x1="40946" y1="62973" x2="34189" y2="63784"/>
                        <a14:foregroundMark x1="57973" y1="63784" x2="61486" y2="63784"/>
                        <a14:foregroundMark x1="61486" y1="62432" x2="64730" y2="62973"/>
                        <a14:foregroundMark x1="56081" y1="61081" x2="41622" y2="60676"/>
                        <a14:foregroundMark x1="36486" y1="56081" x2="26892" y2="55270"/>
                        <a14:foregroundMark x1="32432" y1="55270" x2="29189" y2="53919"/>
                        <a14:foregroundMark x1="30676" y1="54730" x2="30676" y2="58514"/>
                        <a14:foregroundMark x1="30135" y1="55405" x2="32432" y2="58919"/>
                        <a14:foregroundMark x1="30135" y1="54189" x2="28108" y2="56216"/>
                        <a14:foregroundMark x1="30541" y1="54324" x2="29865" y2="55676"/>
                        <a14:foregroundMark x1="31757" y1="55270" x2="30946" y2="54730"/>
                      </a14:backgroundRemoval>
                    </a14:imgEffect>
                  </a14:imgLayer>
                </a14:imgProps>
              </a:ext>
            </a:extLst>
          </a:blip>
          <a:srcRect l="8275" t="52181" r="35375" b="38699"/>
          <a:stretch/>
        </p:blipFill>
        <p:spPr>
          <a:xfrm flipH="1">
            <a:off x="-241301" y="4896955"/>
            <a:ext cx="11936967" cy="1932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5C90B3-08F5-6FF2-CE1B-54E5EE8C7548}"/>
              </a:ext>
            </a:extLst>
          </p:cNvPr>
          <p:cNvSpPr/>
          <p:nvPr/>
        </p:nvSpPr>
        <p:spPr>
          <a:xfrm>
            <a:off x="355600" y="495300"/>
            <a:ext cx="320040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Juice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96E3B2-8A7D-DEAF-5F14-900CE73E5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3671" y="2269478"/>
            <a:ext cx="5449125" cy="458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38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ooden table with leaves&#10;&#10;Description automatically generated">
            <a:extLst>
              <a:ext uri="{FF2B5EF4-FFF2-40B4-BE49-F238E27FC236}">
                <a16:creationId xmlns:a16="http://schemas.microsoft.com/office/drawing/2014/main" id="{3C204E8E-2A9E-DB30-FE22-6FCDDF84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38" b="11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40D5-20D6-A7E6-BB67-17D6E43C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4" b="64189" l="8784" r="64730">
                        <a14:foregroundMark x1="13784" y1="60135" x2="23514" y2="61892"/>
                        <a14:foregroundMark x1="9865" y1="62027" x2="9865" y2="62027"/>
                        <a14:foregroundMark x1="32973" y1="53514" x2="38514" y2="54595"/>
                        <a14:foregroundMark x1="60270" y1="61757" x2="59865" y2="62027"/>
                        <a14:foregroundMark x1="61892" y1="62568" x2="61892" y2="62568"/>
                        <a14:foregroundMark x1="62162" y1="62568" x2="32973" y2="63108"/>
                        <a14:foregroundMark x1="42432" y1="60946" x2="29865" y2="60946"/>
                        <a14:foregroundMark x1="32568" y1="61892" x2="21081" y2="62568"/>
                        <a14:foregroundMark x1="27568" y1="63108" x2="21216" y2="63514"/>
                        <a14:foregroundMark x1="30946" y1="62703" x2="36081" y2="54865"/>
                        <a14:foregroundMark x1="29054" y1="57838" x2="24324" y2="61892"/>
                        <a14:foregroundMark x1="28243" y1="56622" x2="27432" y2="62973"/>
                        <a14:foregroundMark x1="27973" y1="57432" x2="22027" y2="62432"/>
                        <a14:foregroundMark x1="25405" y1="57838" x2="16486" y2="63784"/>
                        <a14:foregroundMark x1="16486" y1="63784" x2="16486" y2="63784"/>
                        <a14:foregroundMark x1="13514" y1="62703" x2="11216" y2="63108"/>
                        <a14:foregroundMark x1="11892" y1="63108" x2="9189" y2="63784"/>
                        <a14:foregroundMark x1="8784" y1="63784" x2="23649" y2="64324"/>
                        <a14:foregroundMark x1="20676" y1="63108" x2="30000" y2="63108"/>
                        <a14:foregroundMark x1="29865" y1="62027" x2="37297" y2="62838"/>
                        <a14:foregroundMark x1="28514" y1="63919" x2="36622" y2="62973"/>
                        <a14:foregroundMark x1="36892" y1="62973" x2="50000" y2="62027"/>
                        <a14:foregroundMark x1="47568" y1="63514" x2="55541" y2="63514"/>
                        <a14:foregroundMark x1="57027" y1="63514" x2="38243" y2="63378"/>
                        <a14:foregroundMark x1="38243" y1="63378" x2="38243" y2="63378"/>
                        <a14:foregroundMark x1="40946" y1="62973" x2="34189" y2="63784"/>
                        <a14:foregroundMark x1="57973" y1="63784" x2="61486" y2="63784"/>
                        <a14:foregroundMark x1="61486" y1="62432" x2="64730" y2="62973"/>
                        <a14:foregroundMark x1="56081" y1="61081" x2="41622" y2="60676"/>
                        <a14:foregroundMark x1="36486" y1="56081" x2="26892" y2="55270"/>
                        <a14:foregroundMark x1="32432" y1="55270" x2="29189" y2="53919"/>
                        <a14:foregroundMark x1="30676" y1="54730" x2="30676" y2="58514"/>
                        <a14:foregroundMark x1="30135" y1="55405" x2="32432" y2="58919"/>
                        <a14:foregroundMark x1="30135" y1="54189" x2="28108" y2="56216"/>
                        <a14:foregroundMark x1="30541" y1="54324" x2="29865" y2="55676"/>
                        <a14:foregroundMark x1="31757" y1="55270" x2="30946" y2="54730"/>
                      </a14:backgroundRemoval>
                    </a14:imgEffect>
                  </a14:imgLayer>
                </a14:imgProps>
              </a:ext>
            </a:extLst>
          </a:blip>
          <a:srcRect l="8275" t="52181" r="35375" b="38699"/>
          <a:stretch/>
        </p:blipFill>
        <p:spPr>
          <a:xfrm flipH="1">
            <a:off x="-241301" y="4896955"/>
            <a:ext cx="11936967" cy="1932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5C90B3-08F5-6FF2-CE1B-54E5EE8C7548}"/>
              </a:ext>
            </a:extLst>
          </p:cNvPr>
          <p:cNvSpPr/>
          <p:nvPr/>
        </p:nvSpPr>
        <p:spPr>
          <a:xfrm>
            <a:off x="355600" y="495300"/>
            <a:ext cx="320040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Juice =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El jugo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96E3B2-8A7D-DEAF-5F14-900CE73E5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3671" y="2269478"/>
            <a:ext cx="5449125" cy="458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83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ooden table with leaves&#10;&#10;Description automatically generated">
            <a:extLst>
              <a:ext uri="{FF2B5EF4-FFF2-40B4-BE49-F238E27FC236}">
                <a16:creationId xmlns:a16="http://schemas.microsoft.com/office/drawing/2014/main" id="{3C204E8E-2A9E-DB30-FE22-6FCDDF84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38" b="11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40D5-20D6-A7E6-BB67-17D6E43C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4" b="64189" l="8784" r="64730">
                        <a14:foregroundMark x1="13784" y1="60135" x2="23514" y2="61892"/>
                        <a14:foregroundMark x1="9865" y1="62027" x2="9865" y2="62027"/>
                        <a14:foregroundMark x1="32973" y1="53514" x2="38514" y2="54595"/>
                        <a14:foregroundMark x1="60270" y1="61757" x2="59865" y2="62027"/>
                        <a14:foregroundMark x1="61892" y1="62568" x2="61892" y2="62568"/>
                        <a14:foregroundMark x1="62162" y1="62568" x2="32973" y2="63108"/>
                        <a14:foregroundMark x1="42432" y1="60946" x2="29865" y2="60946"/>
                        <a14:foregroundMark x1="32568" y1="61892" x2="21081" y2="62568"/>
                        <a14:foregroundMark x1="27568" y1="63108" x2="21216" y2="63514"/>
                        <a14:foregroundMark x1="30946" y1="62703" x2="36081" y2="54865"/>
                        <a14:foregroundMark x1="29054" y1="57838" x2="24324" y2="61892"/>
                        <a14:foregroundMark x1="28243" y1="56622" x2="27432" y2="62973"/>
                        <a14:foregroundMark x1="27973" y1="57432" x2="22027" y2="62432"/>
                        <a14:foregroundMark x1="25405" y1="57838" x2="16486" y2="63784"/>
                        <a14:foregroundMark x1="16486" y1="63784" x2="16486" y2="63784"/>
                        <a14:foregroundMark x1="13514" y1="62703" x2="11216" y2="63108"/>
                        <a14:foregroundMark x1="11892" y1="63108" x2="9189" y2="63784"/>
                        <a14:foregroundMark x1="8784" y1="63784" x2="23649" y2="64324"/>
                        <a14:foregroundMark x1="20676" y1="63108" x2="30000" y2="63108"/>
                        <a14:foregroundMark x1="29865" y1="62027" x2="37297" y2="62838"/>
                        <a14:foregroundMark x1="28514" y1="63919" x2="36622" y2="62973"/>
                        <a14:foregroundMark x1="36892" y1="62973" x2="50000" y2="62027"/>
                        <a14:foregroundMark x1="47568" y1="63514" x2="55541" y2="63514"/>
                        <a14:foregroundMark x1="57027" y1="63514" x2="38243" y2="63378"/>
                        <a14:foregroundMark x1="38243" y1="63378" x2="38243" y2="63378"/>
                        <a14:foregroundMark x1="40946" y1="62973" x2="34189" y2="63784"/>
                        <a14:foregroundMark x1="57973" y1="63784" x2="61486" y2="63784"/>
                        <a14:foregroundMark x1="61486" y1="62432" x2="64730" y2="62973"/>
                        <a14:foregroundMark x1="56081" y1="61081" x2="41622" y2="60676"/>
                        <a14:foregroundMark x1="36486" y1="56081" x2="26892" y2="55270"/>
                        <a14:foregroundMark x1="32432" y1="55270" x2="29189" y2="53919"/>
                        <a14:foregroundMark x1="30676" y1="54730" x2="30676" y2="58514"/>
                        <a14:foregroundMark x1="30135" y1="55405" x2="32432" y2="58919"/>
                        <a14:foregroundMark x1="30135" y1="54189" x2="28108" y2="56216"/>
                        <a14:foregroundMark x1="30541" y1="54324" x2="29865" y2="55676"/>
                        <a14:foregroundMark x1="31757" y1="55270" x2="30946" y2="54730"/>
                      </a14:backgroundRemoval>
                    </a14:imgEffect>
                  </a14:imgLayer>
                </a14:imgProps>
              </a:ext>
            </a:extLst>
          </a:blip>
          <a:srcRect l="8275" t="52181" r="35375" b="38699"/>
          <a:stretch/>
        </p:blipFill>
        <p:spPr>
          <a:xfrm flipH="1">
            <a:off x="-241301" y="4896955"/>
            <a:ext cx="11936967" cy="1932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5C90B3-08F5-6FF2-CE1B-54E5EE8C7548}"/>
              </a:ext>
            </a:extLst>
          </p:cNvPr>
          <p:cNvSpPr/>
          <p:nvPr/>
        </p:nvSpPr>
        <p:spPr>
          <a:xfrm>
            <a:off x="355600" y="495300"/>
            <a:ext cx="320040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Chicken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8D4A6-1713-9020-E3A8-03F42FE59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320" y="3429000"/>
            <a:ext cx="5365360" cy="315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64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ooden table with leaves&#10;&#10;Description automatically generated">
            <a:extLst>
              <a:ext uri="{FF2B5EF4-FFF2-40B4-BE49-F238E27FC236}">
                <a16:creationId xmlns:a16="http://schemas.microsoft.com/office/drawing/2014/main" id="{3C204E8E-2A9E-DB30-FE22-6FCDDF84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38" b="11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40D5-20D6-A7E6-BB67-17D6E43C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4" b="64189" l="8784" r="64730">
                        <a14:foregroundMark x1="13784" y1="60135" x2="23514" y2="61892"/>
                        <a14:foregroundMark x1="9865" y1="62027" x2="9865" y2="62027"/>
                        <a14:foregroundMark x1="32973" y1="53514" x2="38514" y2="54595"/>
                        <a14:foregroundMark x1="60270" y1="61757" x2="59865" y2="62027"/>
                        <a14:foregroundMark x1="61892" y1="62568" x2="61892" y2="62568"/>
                        <a14:foregroundMark x1="62162" y1="62568" x2="32973" y2="63108"/>
                        <a14:foregroundMark x1="42432" y1="60946" x2="29865" y2="60946"/>
                        <a14:foregroundMark x1="32568" y1="61892" x2="21081" y2="62568"/>
                        <a14:foregroundMark x1="27568" y1="63108" x2="21216" y2="63514"/>
                        <a14:foregroundMark x1="30946" y1="62703" x2="36081" y2="54865"/>
                        <a14:foregroundMark x1="29054" y1="57838" x2="24324" y2="61892"/>
                        <a14:foregroundMark x1="28243" y1="56622" x2="27432" y2="62973"/>
                        <a14:foregroundMark x1="27973" y1="57432" x2="22027" y2="62432"/>
                        <a14:foregroundMark x1="25405" y1="57838" x2="16486" y2="63784"/>
                        <a14:foregroundMark x1="16486" y1="63784" x2="16486" y2="63784"/>
                        <a14:foregroundMark x1="13514" y1="62703" x2="11216" y2="63108"/>
                        <a14:foregroundMark x1="11892" y1="63108" x2="9189" y2="63784"/>
                        <a14:foregroundMark x1="8784" y1="63784" x2="23649" y2="64324"/>
                        <a14:foregroundMark x1="20676" y1="63108" x2="30000" y2="63108"/>
                        <a14:foregroundMark x1="29865" y1="62027" x2="37297" y2="62838"/>
                        <a14:foregroundMark x1="28514" y1="63919" x2="36622" y2="62973"/>
                        <a14:foregroundMark x1="36892" y1="62973" x2="50000" y2="62027"/>
                        <a14:foregroundMark x1="47568" y1="63514" x2="55541" y2="63514"/>
                        <a14:foregroundMark x1="57027" y1="63514" x2="38243" y2="63378"/>
                        <a14:foregroundMark x1="38243" y1="63378" x2="38243" y2="63378"/>
                        <a14:foregroundMark x1="40946" y1="62973" x2="34189" y2="63784"/>
                        <a14:foregroundMark x1="57973" y1="63784" x2="61486" y2="63784"/>
                        <a14:foregroundMark x1="61486" y1="62432" x2="64730" y2="62973"/>
                        <a14:foregroundMark x1="56081" y1="61081" x2="41622" y2="60676"/>
                        <a14:foregroundMark x1="36486" y1="56081" x2="26892" y2="55270"/>
                        <a14:foregroundMark x1="32432" y1="55270" x2="29189" y2="53919"/>
                        <a14:foregroundMark x1="30676" y1="54730" x2="30676" y2="58514"/>
                        <a14:foregroundMark x1="30135" y1="55405" x2="32432" y2="58919"/>
                        <a14:foregroundMark x1="30135" y1="54189" x2="28108" y2="56216"/>
                        <a14:foregroundMark x1="30541" y1="54324" x2="29865" y2="55676"/>
                        <a14:foregroundMark x1="31757" y1="55270" x2="30946" y2="54730"/>
                      </a14:backgroundRemoval>
                    </a14:imgEffect>
                  </a14:imgLayer>
                </a14:imgProps>
              </a:ext>
            </a:extLst>
          </a:blip>
          <a:srcRect l="8275" t="52181" r="35375" b="38699"/>
          <a:stretch/>
        </p:blipFill>
        <p:spPr>
          <a:xfrm flipH="1">
            <a:off x="-241301" y="4896955"/>
            <a:ext cx="11936967" cy="1932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5C90B3-08F5-6FF2-CE1B-54E5EE8C7548}"/>
              </a:ext>
            </a:extLst>
          </p:cNvPr>
          <p:cNvSpPr/>
          <p:nvPr/>
        </p:nvSpPr>
        <p:spPr>
          <a:xfrm>
            <a:off x="355600" y="495300"/>
            <a:ext cx="320040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Chicken =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El pollo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8D4A6-1713-9020-E3A8-03F42FE59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3320" y="3429000"/>
            <a:ext cx="5365360" cy="315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18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ooden table with leaves&#10;&#10;Description automatically generated">
            <a:extLst>
              <a:ext uri="{FF2B5EF4-FFF2-40B4-BE49-F238E27FC236}">
                <a16:creationId xmlns:a16="http://schemas.microsoft.com/office/drawing/2014/main" id="{3C204E8E-2A9E-DB30-FE22-6FCDDF84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38" b="11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40D5-20D6-A7E6-BB67-17D6E43C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4" b="64189" l="8784" r="64730">
                        <a14:foregroundMark x1="13784" y1="60135" x2="23514" y2="61892"/>
                        <a14:foregroundMark x1="9865" y1="62027" x2="9865" y2="62027"/>
                        <a14:foregroundMark x1="32973" y1="53514" x2="38514" y2="54595"/>
                        <a14:foregroundMark x1="60270" y1="61757" x2="59865" y2="62027"/>
                        <a14:foregroundMark x1="61892" y1="62568" x2="61892" y2="62568"/>
                        <a14:foregroundMark x1="62162" y1="62568" x2="32973" y2="63108"/>
                        <a14:foregroundMark x1="42432" y1="60946" x2="29865" y2="60946"/>
                        <a14:foregroundMark x1="32568" y1="61892" x2="21081" y2="62568"/>
                        <a14:foregroundMark x1="27568" y1="63108" x2="21216" y2="63514"/>
                        <a14:foregroundMark x1="30946" y1="62703" x2="36081" y2="54865"/>
                        <a14:foregroundMark x1="29054" y1="57838" x2="24324" y2="61892"/>
                        <a14:foregroundMark x1="28243" y1="56622" x2="27432" y2="62973"/>
                        <a14:foregroundMark x1="27973" y1="57432" x2="22027" y2="62432"/>
                        <a14:foregroundMark x1="25405" y1="57838" x2="16486" y2="63784"/>
                        <a14:foregroundMark x1="16486" y1="63784" x2="16486" y2="63784"/>
                        <a14:foregroundMark x1="13514" y1="62703" x2="11216" y2="63108"/>
                        <a14:foregroundMark x1="11892" y1="63108" x2="9189" y2="63784"/>
                        <a14:foregroundMark x1="8784" y1="63784" x2="23649" y2="64324"/>
                        <a14:foregroundMark x1="20676" y1="63108" x2="30000" y2="63108"/>
                        <a14:foregroundMark x1="29865" y1="62027" x2="37297" y2="62838"/>
                        <a14:foregroundMark x1="28514" y1="63919" x2="36622" y2="62973"/>
                        <a14:foregroundMark x1="36892" y1="62973" x2="50000" y2="62027"/>
                        <a14:foregroundMark x1="47568" y1="63514" x2="55541" y2="63514"/>
                        <a14:foregroundMark x1="57027" y1="63514" x2="38243" y2="63378"/>
                        <a14:foregroundMark x1="38243" y1="63378" x2="38243" y2="63378"/>
                        <a14:foregroundMark x1="40946" y1="62973" x2="34189" y2="63784"/>
                        <a14:foregroundMark x1="57973" y1="63784" x2="61486" y2="63784"/>
                        <a14:foregroundMark x1="61486" y1="62432" x2="64730" y2="62973"/>
                        <a14:foregroundMark x1="56081" y1="61081" x2="41622" y2="60676"/>
                        <a14:foregroundMark x1="36486" y1="56081" x2="26892" y2="55270"/>
                        <a14:foregroundMark x1="32432" y1="55270" x2="29189" y2="53919"/>
                        <a14:foregroundMark x1="30676" y1="54730" x2="30676" y2="58514"/>
                        <a14:foregroundMark x1="30135" y1="55405" x2="32432" y2="58919"/>
                        <a14:foregroundMark x1="30135" y1="54189" x2="28108" y2="56216"/>
                        <a14:foregroundMark x1="30541" y1="54324" x2="29865" y2="55676"/>
                        <a14:foregroundMark x1="31757" y1="55270" x2="30946" y2="54730"/>
                      </a14:backgroundRemoval>
                    </a14:imgEffect>
                  </a14:imgLayer>
                </a14:imgProps>
              </a:ext>
            </a:extLst>
          </a:blip>
          <a:srcRect l="8275" t="52181" r="35375" b="38699"/>
          <a:stretch/>
        </p:blipFill>
        <p:spPr>
          <a:xfrm flipH="1">
            <a:off x="-241301" y="4896955"/>
            <a:ext cx="11936967" cy="1932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5C90B3-08F5-6FF2-CE1B-54E5EE8C7548}"/>
              </a:ext>
            </a:extLst>
          </p:cNvPr>
          <p:cNvSpPr/>
          <p:nvPr/>
        </p:nvSpPr>
        <p:spPr>
          <a:xfrm>
            <a:off x="355600" y="495300"/>
            <a:ext cx="320040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I’m hungry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61CF76-F858-6E5F-8DF2-71B3B9AB9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781" y="1130300"/>
            <a:ext cx="6483546" cy="509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46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aco with eggs and vegetables&#10;&#10;Description automatically generated">
            <a:extLst>
              <a:ext uri="{FF2B5EF4-FFF2-40B4-BE49-F238E27FC236}">
                <a16:creationId xmlns:a16="http://schemas.microsoft.com/office/drawing/2014/main" id="{25CB8569-E7A8-D039-48B1-7840481ECB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877" r="-3" b="17238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026" name="Picture 2" descr="Easy Breakfast Chilaquiles">
            <a:extLst>
              <a:ext uri="{FF2B5EF4-FFF2-40B4-BE49-F238E27FC236}">
                <a16:creationId xmlns:a16="http://schemas.microsoft.com/office/drawing/2014/main" id="{8399DA3C-02B9-277E-D91F-3433A9CBA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3" r="-3" b="15194"/>
          <a:stretch/>
        </p:blipFill>
        <p:spPr bwMode="auto"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late of food with a side of egg and sausage&#10;&#10;Description automatically generated">
            <a:extLst>
              <a:ext uri="{FF2B5EF4-FFF2-40B4-BE49-F238E27FC236}">
                <a16:creationId xmlns:a16="http://schemas.microsoft.com/office/drawing/2014/main" id="{6AD66BB2-0A0E-1F24-3406-4044780452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0586" b="9974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028" name="Picture 4" descr="A Dozen Magnificent Mexican Breakfasts - Eater NY">
            <a:extLst>
              <a:ext uri="{FF2B5EF4-FFF2-40B4-BE49-F238E27FC236}">
                <a16:creationId xmlns:a16="http://schemas.microsoft.com/office/drawing/2014/main" id="{8D9D42A0-B5FF-F597-93F0-69FD12047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9" r="1" b="1"/>
          <a:stretch/>
        </p:blipFill>
        <p:spPr bwMode="auto"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498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ooden table with leaves&#10;&#10;Description automatically generated">
            <a:extLst>
              <a:ext uri="{FF2B5EF4-FFF2-40B4-BE49-F238E27FC236}">
                <a16:creationId xmlns:a16="http://schemas.microsoft.com/office/drawing/2014/main" id="{3C204E8E-2A9E-DB30-FE22-6FCDDF84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38" b="11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40D5-20D6-A7E6-BB67-17D6E43C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4" b="64189" l="8784" r="64730">
                        <a14:foregroundMark x1="13784" y1="60135" x2="23514" y2="61892"/>
                        <a14:foregroundMark x1="9865" y1="62027" x2="9865" y2="62027"/>
                        <a14:foregroundMark x1="32973" y1="53514" x2="38514" y2="54595"/>
                        <a14:foregroundMark x1="60270" y1="61757" x2="59865" y2="62027"/>
                        <a14:foregroundMark x1="61892" y1="62568" x2="61892" y2="62568"/>
                        <a14:foregroundMark x1="62162" y1="62568" x2="32973" y2="63108"/>
                        <a14:foregroundMark x1="42432" y1="60946" x2="29865" y2="60946"/>
                        <a14:foregroundMark x1="32568" y1="61892" x2="21081" y2="62568"/>
                        <a14:foregroundMark x1="27568" y1="63108" x2="21216" y2="63514"/>
                        <a14:foregroundMark x1="30946" y1="62703" x2="36081" y2="54865"/>
                        <a14:foregroundMark x1="29054" y1="57838" x2="24324" y2="61892"/>
                        <a14:foregroundMark x1="28243" y1="56622" x2="27432" y2="62973"/>
                        <a14:foregroundMark x1="27973" y1="57432" x2="22027" y2="62432"/>
                        <a14:foregroundMark x1="25405" y1="57838" x2="16486" y2="63784"/>
                        <a14:foregroundMark x1="16486" y1="63784" x2="16486" y2="63784"/>
                        <a14:foregroundMark x1="13514" y1="62703" x2="11216" y2="63108"/>
                        <a14:foregroundMark x1="11892" y1="63108" x2="9189" y2="63784"/>
                        <a14:foregroundMark x1="8784" y1="63784" x2="23649" y2="64324"/>
                        <a14:foregroundMark x1="20676" y1="63108" x2="30000" y2="63108"/>
                        <a14:foregroundMark x1="29865" y1="62027" x2="37297" y2="62838"/>
                        <a14:foregroundMark x1="28514" y1="63919" x2="36622" y2="62973"/>
                        <a14:foregroundMark x1="36892" y1="62973" x2="50000" y2="62027"/>
                        <a14:foregroundMark x1="47568" y1="63514" x2="55541" y2="63514"/>
                        <a14:foregroundMark x1="57027" y1="63514" x2="38243" y2="63378"/>
                        <a14:foregroundMark x1="38243" y1="63378" x2="38243" y2="63378"/>
                        <a14:foregroundMark x1="40946" y1="62973" x2="34189" y2="63784"/>
                        <a14:foregroundMark x1="57973" y1="63784" x2="61486" y2="63784"/>
                        <a14:foregroundMark x1="61486" y1="62432" x2="64730" y2="62973"/>
                        <a14:foregroundMark x1="56081" y1="61081" x2="41622" y2="60676"/>
                        <a14:foregroundMark x1="36486" y1="56081" x2="26892" y2="55270"/>
                        <a14:foregroundMark x1="32432" y1="55270" x2="29189" y2="53919"/>
                        <a14:foregroundMark x1="30676" y1="54730" x2="30676" y2="58514"/>
                        <a14:foregroundMark x1="30135" y1="55405" x2="32432" y2="58919"/>
                        <a14:foregroundMark x1="30135" y1="54189" x2="28108" y2="56216"/>
                        <a14:foregroundMark x1="30541" y1="54324" x2="29865" y2="55676"/>
                        <a14:foregroundMark x1="31757" y1="55270" x2="30946" y2="54730"/>
                      </a14:backgroundRemoval>
                    </a14:imgEffect>
                  </a14:imgLayer>
                </a14:imgProps>
              </a:ext>
            </a:extLst>
          </a:blip>
          <a:srcRect l="8275" t="52181" r="35375" b="38699"/>
          <a:stretch/>
        </p:blipFill>
        <p:spPr>
          <a:xfrm flipH="1">
            <a:off x="-241301" y="4896955"/>
            <a:ext cx="11936967" cy="1932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5C90B3-08F5-6FF2-CE1B-54E5EE8C7548}"/>
              </a:ext>
            </a:extLst>
          </p:cNvPr>
          <p:cNvSpPr/>
          <p:nvPr/>
        </p:nvSpPr>
        <p:spPr>
          <a:xfrm>
            <a:off x="355600" y="495300"/>
            <a:ext cx="320040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I’m hungry =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Tengo </a:t>
            </a:r>
            <a:r>
              <a:rPr lang="en-US" sz="28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hambre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61CF76-F858-6E5F-8DF2-71B3B9AB9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781" y="1130300"/>
            <a:ext cx="6483546" cy="509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610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ooden table with leaves&#10;&#10;Description automatically generated">
            <a:extLst>
              <a:ext uri="{FF2B5EF4-FFF2-40B4-BE49-F238E27FC236}">
                <a16:creationId xmlns:a16="http://schemas.microsoft.com/office/drawing/2014/main" id="{3C204E8E-2A9E-DB30-FE22-6FCDDF84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38" b="11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40D5-20D6-A7E6-BB67-17D6E43C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4" b="64189" l="8784" r="64730">
                        <a14:foregroundMark x1="13784" y1="60135" x2="23514" y2="61892"/>
                        <a14:foregroundMark x1="9865" y1="62027" x2="9865" y2="62027"/>
                        <a14:foregroundMark x1="32973" y1="53514" x2="38514" y2="54595"/>
                        <a14:foregroundMark x1="60270" y1="61757" x2="59865" y2="62027"/>
                        <a14:foregroundMark x1="61892" y1="62568" x2="61892" y2="62568"/>
                        <a14:foregroundMark x1="62162" y1="62568" x2="32973" y2="63108"/>
                        <a14:foregroundMark x1="42432" y1="60946" x2="29865" y2="60946"/>
                        <a14:foregroundMark x1="32568" y1="61892" x2="21081" y2="62568"/>
                        <a14:foregroundMark x1="27568" y1="63108" x2="21216" y2="63514"/>
                        <a14:foregroundMark x1="30946" y1="62703" x2="36081" y2="54865"/>
                        <a14:foregroundMark x1="29054" y1="57838" x2="24324" y2="61892"/>
                        <a14:foregroundMark x1="28243" y1="56622" x2="27432" y2="62973"/>
                        <a14:foregroundMark x1="27973" y1="57432" x2="22027" y2="62432"/>
                        <a14:foregroundMark x1="25405" y1="57838" x2="16486" y2="63784"/>
                        <a14:foregroundMark x1="16486" y1="63784" x2="16486" y2="63784"/>
                        <a14:foregroundMark x1="13514" y1="62703" x2="11216" y2="63108"/>
                        <a14:foregroundMark x1="11892" y1="63108" x2="9189" y2="63784"/>
                        <a14:foregroundMark x1="8784" y1="63784" x2="23649" y2="64324"/>
                        <a14:foregroundMark x1="20676" y1="63108" x2="30000" y2="63108"/>
                        <a14:foregroundMark x1="29865" y1="62027" x2="37297" y2="62838"/>
                        <a14:foregroundMark x1="28514" y1="63919" x2="36622" y2="62973"/>
                        <a14:foregroundMark x1="36892" y1="62973" x2="50000" y2="62027"/>
                        <a14:foregroundMark x1="47568" y1="63514" x2="55541" y2="63514"/>
                        <a14:foregroundMark x1="57027" y1="63514" x2="38243" y2="63378"/>
                        <a14:foregroundMark x1="38243" y1="63378" x2="38243" y2="63378"/>
                        <a14:foregroundMark x1="40946" y1="62973" x2="34189" y2="63784"/>
                        <a14:foregroundMark x1="57973" y1="63784" x2="61486" y2="63784"/>
                        <a14:foregroundMark x1="61486" y1="62432" x2="64730" y2="62973"/>
                        <a14:foregroundMark x1="56081" y1="61081" x2="41622" y2="60676"/>
                        <a14:foregroundMark x1="36486" y1="56081" x2="26892" y2="55270"/>
                        <a14:foregroundMark x1="32432" y1="55270" x2="29189" y2="53919"/>
                        <a14:foregroundMark x1="30676" y1="54730" x2="30676" y2="58514"/>
                        <a14:foregroundMark x1="30135" y1="55405" x2="32432" y2="58919"/>
                        <a14:foregroundMark x1="30135" y1="54189" x2="28108" y2="56216"/>
                        <a14:foregroundMark x1="30541" y1="54324" x2="29865" y2="55676"/>
                        <a14:foregroundMark x1="31757" y1="55270" x2="30946" y2="54730"/>
                      </a14:backgroundRemoval>
                    </a14:imgEffect>
                  </a14:imgLayer>
                </a14:imgProps>
              </a:ext>
            </a:extLst>
          </a:blip>
          <a:srcRect l="8275" t="52181" r="35375" b="38699"/>
          <a:stretch/>
        </p:blipFill>
        <p:spPr>
          <a:xfrm flipH="1">
            <a:off x="-241301" y="4896955"/>
            <a:ext cx="11936967" cy="1932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5C90B3-08F5-6FF2-CE1B-54E5EE8C7548}"/>
              </a:ext>
            </a:extLst>
          </p:cNvPr>
          <p:cNvSpPr/>
          <p:nvPr/>
        </p:nvSpPr>
        <p:spPr>
          <a:xfrm>
            <a:off x="355600" y="495300"/>
            <a:ext cx="320040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I like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93A2B9-0EC7-D30B-5ADD-CA36339F1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1771" y="1576614"/>
            <a:ext cx="4528457" cy="45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32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ooden table with leaves&#10;&#10;Description automatically generated">
            <a:extLst>
              <a:ext uri="{FF2B5EF4-FFF2-40B4-BE49-F238E27FC236}">
                <a16:creationId xmlns:a16="http://schemas.microsoft.com/office/drawing/2014/main" id="{3C204E8E-2A9E-DB30-FE22-6FCDDF84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38" b="11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40D5-20D6-A7E6-BB67-17D6E43C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4" b="64189" l="8784" r="64730">
                        <a14:foregroundMark x1="13784" y1="60135" x2="23514" y2="61892"/>
                        <a14:foregroundMark x1="9865" y1="62027" x2="9865" y2="62027"/>
                        <a14:foregroundMark x1="32973" y1="53514" x2="38514" y2="54595"/>
                        <a14:foregroundMark x1="60270" y1="61757" x2="59865" y2="62027"/>
                        <a14:foregroundMark x1="61892" y1="62568" x2="61892" y2="62568"/>
                        <a14:foregroundMark x1="62162" y1="62568" x2="32973" y2="63108"/>
                        <a14:foregroundMark x1="42432" y1="60946" x2="29865" y2="60946"/>
                        <a14:foregroundMark x1="32568" y1="61892" x2="21081" y2="62568"/>
                        <a14:foregroundMark x1="27568" y1="63108" x2="21216" y2="63514"/>
                        <a14:foregroundMark x1="30946" y1="62703" x2="36081" y2="54865"/>
                        <a14:foregroundMark x1="29054" y1="57838" x2="24324" y2="61892"/>
                        <a14:foregroundMark x1="28243" y1="56622" x2="27432" y2="62973"/>
                        <a14:foregroundMark x1="27973" y1="57432" x2="22027" y2="62432"/>
                        <a14:foregroundMark x1="25405" y1="57838" x2="16486" y2="63784"/>
                        <a14:foregroundMark x1="16486" y1="63784" x2="16486" y2="63784"/>
                        <a14:foregroundMark x1="13514" y1="62703" x2="11216" y2="63108"/>
                        <a14:foregroundMark x1="11892" y1="63108" x2="9189" y2="63784"/>
                        <a14:foregroundMark x1="8784" y1="63784" x2="23649" y2="64324"/>
                        <a14:foregroundMark x1="20676" y1="63108" x2="30000" y2="63108"/>
                        <a14:foregroundMark x1="29865" y1="62027" x2="37297" y2="62838"/>
                        <a14:foregroundMark x1="28514" y1="63919" x2="36622" y2="62973"/>
                        <a14:foregroundMark x1="36892" y1="62973" x2="50000" y2="62027"/>
                        <a14:foregroundMark x1="47568" y1="63514" x2="55541" y2="63514"/>
                        <a14:foregroundMark x1="57027" y1="63514" x2="38243" y2="63378"/>
                        <a14:foregroundMark x1="38243" y1="63378" x2="38243" y2="63378"/>
                        <a14:foregroundMark x1="40946" y1="62973" x2="34189" y2="63784"/>
                        <a14:foregroundMark x1="57973" y1="63784" x2="61486" y2="63784"/>
                        <a14:foregroundMark x1="61486" y1="62432" x2="64730" y2="62973"/>
                        <a14:foregroundMark x1="56081" y1="61081" x2="41622" y2="60676"/>
                        <a14:foregroundMark x1="36486" y1="56081" x2="26892" y2="55270"/>
                        <a14:foregroundMark x1="32432" y1="55270" x2="29189" y2="53919"/>
                        <a14:foregroundMark x1="30676" y1="54730" x2="30676" y2="58514"/>
                        <a14:foregroundMark x1="30135" y1="55405" x2="32432" y2="58919"/>
                        <a14:foregroundMark x1="30135" y1="54189" x2="28108" y2="56216"/>
                        <a14:foregroundMark x1="30541" y1="54324" x2="29865" y2="55676"/>
                        <a14:foregroundMark x1="31757" y1="55270" x2="30946" y2="54730"/>
                      </a14:backgroundRemoval>
                    </a14:imgEffect>
                  </a14:imgLayer>
                </a14:imgProps>
              </a:ext>
            </a:extLst>
          </a:blip>
          <a:srcRect l="8275" t="52181" r="35375" b="38699"/>
          <a:stretch/>
        </p:blipFill>
        <p:spPr>
          <a:xfrm flipH="1">
            <a:off x="-241301" y="4896955"/>
            <a:ext cx="11936967" cy="1932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5C90B3-08F5-6FF2-CE1B-54E5EE8C7548}"/>
              </a:ext>
            </a:extLst>
          </p:cNvPr>
          <p:cNvSpPr/>
          <p:nvPr/>
        </p:nvSpPr>
        <p:spPr>
          <a:xfrm>
            <a:off x="355600" y="495300"/>
            <a:ext cx="320040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I like =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Me </a:t>
            </a:r>
            <a:r>
              <a:rPr lang="en-US" sz="28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gusta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93A2B9-0EC7-D30B-5ADD-CA36339F1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72162" y1="8243" x2="72162" y2="8243"/>
                        <a14:foregroundMark x1="75270" y1="9324" x2="75541" y2="14730"/>
                        <a14:foregroundMark x1="34189" y1="7432" x2="34189" y2="7432"/>
                        <a14:foregroundMark x1="23378" y1="20270" x2="23378" y2="20270"/>
                        <a14:foregroundMark x1="69459" y1="22838" x2="69459" y2="22838"/>
                        <a14:foregroundMark x1="87973" y1="30000" x2="87973" y2="30000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1771" y="1576614"/>
            <a:ext cx="4528457" cy="45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99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ooden table with leaves&#10;&#10;Description automatically generated">
            <a:extLst>
              <a:ext uri="{FF2B5EF4-FFF2-40B4-BE49-F238E27FC236}">
                <a16:creationId xmlns:a16="http://schemas.microsoft.com/office/drawing/2014/main" id="{3C204E8E-2A9E-DB30-FE22-6FCDDF84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38" b="11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40D5-20D6-A7E6-BB67-17D6E43C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4" b="64189" l="8784" r="64730">
                        <a14:foregroundMark x1="13784" y1="60135" x2="23514" y2="61892"/>
                        <a14:foregroundMark x1="9865" y1="62027" x2="9865" y2="62027"/>
                        <a14:foregroundMark x1="32973" y1="53514" x2="38514" y2="54595"/>
                        <a14:foregroundMark x1="60270" y1="61757" x2="59865" y2="62027"/>
                        <a14:foregroundMark x1="61892" y1="62568" x2="61892" y2="62568"/>
                        <a14:foregroundMark x1="62162" y1="62568" x2="32973" y2="63108"/>
                        <a14:foregroundMark x1="42432" y1="60946" x2="29865" y2="60946"/>
                        <a14:foregroundMark x1="32568" y1="61892" x2="21081" y2="62568"/>
                        <a14:foregroundMark x1="27568" y1="63108" x2="21216" y2="63514"/>
                        <a14:foregroundMark x1="30946" y1="62703" x2="36081" y2="54865"/>
                        <a14:foregroundMark x1="29054" y1="57838" x2="24324" y2="61892"/>
                        <a14:foregroundMark x1="28243" y1="56622" x2="27432" y2="62973"/>
                        <a14:foregroundMark x1="27973" y1="57432" x2="22027" y2="62432"/>
                        <a14:foregroundMark x1="25405" y1="57838" x2="16486" y2="63784"/>
                        <a14:foregroundMark x1="16486" y1="63784" x2="16486" y2="63784"/>
                        <a14:foregroundMark x1="13514" y1="62703" x2="11216" y2="63108"/>
                        <a14:foregroundMark x1="11892" y1="63108" x2="9189" y2="63784"/>
                        <a14:foregroundMark x1="8784" y1="63784" x2="23649" y2="64324"/>
                        <a14:foregroundMark x1="20676" y1="63108" x2="30000" y2="63108"/>
                        <a14:foregroundMark x1="29865" y1="62027" x2="37297" y2="62838"/>
                        <a14:foregroundMark x1="28514" y1="63919" x2="36622" y2="62973"/>
                        <a14:foregroundMark x1="36892" y1="62973" x2="50000" y2="62027"/>
                        <a14:foregroundMark x1="47568" y1="63514" x2="55541" y2="63514"/>
                        <a14:foregroundMark x1="57027" y1="63514" x2="38243" y2="63378"/>
                        <a14:foregroundMark x1="38243" y1="63378" x2="38243" y2="63378"/>
                        <a14:foregroundMark x1="40946" y1="62973" x2="34189" y2="63784"/>
                        <a14:foregroundMark x1="57973" y1="63784" x2="61486" y2="63784"/>
                        <a14:foregroundMark x1="61486" y1="62432" x2="64730" y2="62973"/>
                        <a14:foregroundMark x1="56081" y1="61081" x2="41622" y2="60676"/>
                        <a14:foregroundMark x1="36486" y1="56081" x2="26892" y2="55270"/>
                        <a14:foregroundMark x1="32432" y1="55270" x2="29189" y2="53919"/>
                        <a14:foregroundMark x1="30676" y1="54730" x2="30676" y2="58514"/>
                        <a14:foregroundMark x1="30135" y1="55405" x2="32432" y2="58919"/>
                        <a14:foregroundMark x1="30135" y1="54189" x2="28108" y2="56216"/>
                        <a14:foregroundMark x1="30541" y1="54324" x2="29865" y2="55676"/>
                        <a14:foregroundMark x1="31757" y1="55270" x2="30946" y2="54730"/>
                      </a14:backgroundRemoval>
                    </a14:imgEffect>
                  </a14:imgLayer>
                </a14:imgProps>
              </a:ext>
            </a:extLst>
          </a:blip>
          <a:srcRect l="8275" t="52181" r="35375" b="38699"/>
          <a:stretch/>
        </p:blipFill>
        <p:spPr>
          <a:xfrm flipH="1">
            <a:off x="-241301" y="4896955"/>
            <a:ext cx="11936967" cy="1932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5C90B3-08F5-6FF2-CE1B-54E5EE8C7548}"/>
              </a:ext>
            </a:extLst>
          </p:cNvPr>
          <p:cNvSpPr/>
          <p:nvPr/>
        </p:nvSpPr>
        <p:spPr>
          <a:xfrm>
            <a:off x="355600" y="495300"/>
            <a:ext cx="320040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I don’t like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BD825F-057F-CC28-2BF7-398F879E7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3910076" y="1623359"/>
            <a:ext cx="4528457" cy="4528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F63C7D-2F44-94FE-91D0-BB09E1DA9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554" y="4795566"/>
            <a:ext cx="1066892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4771D9-F89C-C8F3-6256-0B511EC67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7506" y="5863048"/>
            <a:ext cx="1249788" cy="847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52F7F9-3204-64AF-0BCF-AF66EB8B05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4124" y="5362621"/>
            <a:ext cx="1103472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92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ooden table with leaves&#10;&#10;Description automatically generated">
            <a:extLst>
              <a:ext uri="{FF2B5EF4-FFF2-40B4-BE49-F238E27FC236}">
                <a16:creationId xmlns:a16="http://schemas.microsoft.com/office/drawing/2014/main" id="{3C204E8E-2A9E-DB30-FE22-6FCDDF84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38" b="11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40D5-20D6-A7E6-BB67-17D6E43C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4" b="64189" l="8784" r="64730">
                        <a14:foregroundMark x1="13784" y1="60135" x2="23514" y2="61892"/>
                        <a14:foregroundMark x1="9865" y1="62027" x2="9865" y2="62027"/>
                        <a14:foregroundMark x1="32973" y1="53514" x2="38514" y2="54595"/>
                        <a14:foregroundMark x1="60270" y1="61757" x2="59865" y2="62027"/>
                        <a14:foregroundMark x1="61892" y1="62568" x2="61892" y2="62568"/>
                        <a14:foregroundMark x1="62162" y1="62568" x2="32973" y2="63108"/>
                        <a14:foregroundMark x1="42432" y1="60946" x2="29865" y2="60946"/>
                        <a14:foregroundMark x1="32568" y1="61892" x2="21081" y2="62568"/>
                        <a14:foregroundMark x1="27568" y1="63108" x2="21216" y2="63514"/>
                        <a14:foregroundMark x1="30946" y1="62703" x2="36081" y2="54865"/>
                        <a14:foregroundMark x1="29054" y1="57838" x2="24324" y2="61892"/>
                        <a14:foregroundMark x1="28243" y1="56622" x2="27432" y2="62973"/>
                        <a14:foregroundMark x1="27973" y1="57432" x2="22027" y2="62432"/>
                        <a14:foregroundMark x1="25405" y1="57838" x2="16486" y2="63784"/>
                        <a14:foregroundMark x1="16486" y1="63784" x2="16486" y2="63784"/>
                        <a14:foregroundMark x1="13514" y1="62703" x2="11216" y2="63108"/>
                        <a14:foregroundMark x1="11892" y1="63108" x2="9189" y2="63784"/>
                        <a14:foregroundMark x1="8784" y1="63784" x2="23649" y2="64324"/>
                        <a14:foregroundMark x1="20676" y1="63108" x2="30000" y2="63108"/>
                        <a14:foregroundMark x1="29865" y1="62027" x2="37297" y2="62838"/>
                        <a14:foregroundMark x1="28514" y1="63919" x2="36622" y2="62973"/>
                        <a14:foregroundMark x1="36892" y1="62973" x2="50000" y2="62027"/>
                        <a14:foregroundMark x1="47568" y1="63514" x2="55541" y2="63514"/>
                        <a14:foregroundMark x1="57027" y1="63514" x2="38243" y2="63378"/>
                        <a14:foregroundMark x1="38243" y1="63378" x2="38243" y2="63378"/>
                        <a14:foregroundMark x1="40946" y1="62973" x2="34189" y2="63784"/>
                        <a14:foregroundMark x1="57973" y1="63784" x2="61486" y2="63784"/>
                        <a14:foregroundMark x1="61486" y1="62432" x2="64730" y2="62973"/>
                        <a14:foregroundMark x1="56081" y1="61081" x2="41622" y2="60676"/>
                        <a14:foregroundMark x1="36486" y1="56081" x2="26892" y2="55270"/>
                        <a14:foregroundMark x1="32432" y1="55270" x2="29189" y2="53919"/>
                        <a14:foregroundMark x1="30676" y1="54730" x2="30676" y2="58514"/>
                        <a14:foregroundMark x1="30135" y1="55405" x2="32432" y2="58919"/>
                        <a14:foregroundMark x1="30135" y1="54189" x2="28108" y2="56216"/>
                        <a14:foregroundMark x1="30541" y1="54324" x2="29865" y2="55676"/>
                        <a14:foregroundMark x1="31757" y1="55270" x2="30946" y2="54730"/>
                      </a14:backgroundRemoval>
                    </a14:imgEffect>
                  </a14:imgLayer>
                </a14:imgProps>
              </a:ext>
            </a:extLst>
          </a:blip>
          <a:srcRect l="8275" t="52181" r="35375" b="38699"/>
          <a:stretch/>
        </p:blipFill>
        <p:spPr>
          <a:xfrm flipH="1">
            <a:off x="-241301" y="4896955"/>
            <a:ext cx="11936967" cy="1932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5C90B3-08F5-6FF2-CE1B-54E5EE8C7548}"/>
              </a:ext>
            </a:extLst>
          </p:cNvPr>
          <p:cNvSpPr/>
          <p:nvPr/>
        </p:nvSpPr>
        <p:spPr>
          <a:xfrm>
            <a:off x="355600" y="495300"/>
            <a:ext cx="320040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I don’t like =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No me </a:t>
            </a:r>
            <a:r>
              <a:rPr lang="en-US" sz="28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gusta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BD825F-057F-CC28-2BF7-398F879E7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9" b="96351" l="10000" r="90000">
                        <a14:foregroundMark x1="51486" y1="6622" x2="51486" y2="6622"/>
                        <a14:foregroundMark x1="48243" y1="3649" x2="48243" y2="3649"/>
                        <a14:foregroundMark x1="43919" y1="92703" x2="43919" y2="92703"/>
                        <a14:foregroundMark x1="70946" y1="96351" x2="70946" y2="96351"/>
                        <a14:foregroundMark x1="45676" y1="95541" x2="45676" y2="95541"/>
                        <a14:backgroundMark x1="71351" y1="4324" x2="96351" y2="38649"/>
                        <a14:backgroundMark x1="34324" y1="8108" x2="32162" y2="7973"/>
                        <a14:backgroundMark x1="34324" y1="5946" x2="29595" y2="15135"/>
                        <a14:backgroundMark x1="33378" y1="6757" x2="20405" y2="21892"/>
                        <a14:backgroundMark x1="20405" y1="21892" x2="20946" y2="22297"/>
                        <a14:backgroundMark x1="30000" y1="17838" x2="25946" y2="19054"/>
                        <a14:backgroundMark x1="70405" y1="20946" x2="69459" y2="256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3910076" y="1623359"/>
            <a:ext cx="4528457" cy="4528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F63C7D-2F44-94FE-91D0-BB09E1DA9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554" y="4795566"/>
            <a:ext cx="1066892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4771D9-F89C-C8F3-6256-0B511EC67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7506" y="5863048"/>
            <a:ext cx="1249788" cy="847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52F7F9-3204-64AF-0BCF-AF66EB8B05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4124" y="5362621"/>
            <a:ext cx="1103472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24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CC2050-C064-0E44-1078-8B30B488A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" t="23225" r="1074" b="20572"/>
          <a:stretch/>
        </p:blipFill>
        <p:spPr>
          <a:xfrm>
            <a:off x="0" y="-165100"/>
            <a:ext cx="12192000" cy="6927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4C5711-EF6B-DBAE-1EF0-21D70A36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9" b="91006" l="10000" r="90000">
                        <a14:foregroundMark x1="15667" y1="44360" x2="22111" y2="33384"/>
                        <a14:foregroundMark x1="22111" y1="33384" x2="43111" y2="16616"/>
                        <a14:foregroundMark x1="43111" y1="16616" x2="46111" y2="15854"/>
                        <a14:foregroundMark x1="33111" y1="92073" x2="41778" y2="92226"/>
                        <a14:foregroundMark x1="41778" y1="92226" x2="50889" y2="91006"/>
                        <a14:foregroundMark x1="50889" y1="91006" x2="50889" y2="91006"/>
                      </a14:backgroundRemoval>
                    </a14:imgEffect>
                  </a14:imgLayer>
                </a14:imgProps>
              </a:ext>
            </a:extLst>
          </a:blip>
          <a:srcRect l="8962" r="22001"/>
          <a:stretch/>
        </p:blipFill>
        <p:spPr>
          <a:xfrm>
            <a:off x="3136900" y="304800"/>
            <a:ext cx="5918200" cy="624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2C2C95-7EDD-919E-0583-F9C9A2EC7F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1389" y1="8704" x2="11111" y2="20648"/>
                        <a14:backgroundMark x1="11111" y1="20648" x2="10556" y2="23279"/>
                        <a14:backgroundMark x1="22778" y1="20850" x2="20000" y2="36437"/>
                        <a14:backgroundMark x1="20000" y1="36437" x2="23056" y2="44332"/>
                        <a14:backgroundMark x1="28611" y1="42713" x2="34722" y2="55870"/>
                        <a14:backgroundMark x1="10556" y1="32996" x2="21389" y2="54453"/>
                        <a14:backgroundMark x1="35833" y1="58704" x2="62222" y2="59312"/>
                        <a14:backgroundMark x1="62222" y1="59312" x2="73889" y2="57490"/>
                        <a14:backgroundMark x1="73889" y1="57490" x2="76667" y2="56478"/>
                        <a14:backgroundMark x1="70556" y1="58502" x2="89444" y2="35020"/>
                        <a14:backgroundMark x1="77222" y1="44534" x2="77222" y2="44534"/>
                        <a14:backgroundMark x1="65000" y1="54656" x2="60278" y2="56478"/>
                        <a14:backgroundMark x1="63333" y1="54049" x2="63333" y2="54049"/>
                        <a14:backgroundMark x1="65278" y1="53239" x2="65278" y2="53239"/>
                        <a14:backgroundMark x1="64167" y1="53644" x2="68611" y2="524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6900" y="887162"/>
            <a:ext cx="5715000" cy="784225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692C7A-B265-57D4-7596-A247ADA15D32}"/>
              </a:ext>
            </a:extLst>
          </p:cNvPr>
          <p:cNvSpPr/>
          <p:nvPr/>
        </p:nvSpPr>
        <p:spPr>
          <a:xfrm>
            <a:off x="266967" y="95864"/>
            <a:ext cx="3014713" cy="15544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Me </a:t>
            </a:r>
            <a:r>
              <a:rPr lang="en-US" sz="2800" dirty="0" err="1">
                <a:latin typeface="Century Gothic" panose="020B0502020202020204" pitchFamily="34" charset="0"/>
              </a:rPr>
              <a:t>gusta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2800" dirty="0">
                <a:latin typeface="Century Gothic" panose="020B0502020202020204" pitchFamily="34" charset="0"/>
              </a:rPr>
              <a:t>Or </a:t>
            </a:r>
          </a:p>
          <a:p>
            <a:pPr algn="ctr"/>
            <a:r>
              <a:rPr lang="en-US" sz="2800" dirty="0">
                <a:latin typeface="Century Gothic" panose="020B0502020202020204" pitchFamily="34" charset="0"/>
              </a:rPr>
              <a:t>No me </a:t>
            </a:r>
            <a:r>
              <a:rPr lang="en-US" sz="2800" dirty="0" err="1">
                <a:latin typeface="Century Gothic" panose="020B0502020202020204" pitchFamily="34" charset="0"/>
              </a:rPr>
              <a:t>gusta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E4E9B6-9060-8F5F-26FE-53D23002248C}"/>
              </a:ext>
            </a:extLst>
          </p:cNvPr>
          <p:cNvSpPr/>
          <p:nvPr/>
        </p:nvSpPr>
        <p:spPr>
          <a:xfrm>
            <a:off x="8910320" y="304800"/>
            <a:ext cx="3014713" cy="15544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Los huevos</a:t>
            </a:r>
          </a:p>
        </p:txBody>
      </p:sp>
    </p:spTree>
    <p:extLst>
      <p:ext uri="{BB962C8B-B14F-4D97-AF65-F5344CB8AC3E}">
        <p14:creationId xmlns:p14="http://schemas.microsoft.com/office/powerpoint/2010/main" val="671885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CC2050-C064-0E44-1078-8B30B488A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" t="23225" r="1074" b="20572"/>
          <a:stretch/>
        </p:blipFill>
        <p:spPr>
          <a:xfrm>
            <a:off x="0" y="-165100"/>
            <a:ext cx="12192000" cy="6927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4C5711-EF6B-DBAE-1EF0-21D70A36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9" b="91006" l="10000" r="90000">
                        <a14:foregroundMark x1="15667" y1="44360" x2="22111" y2="33384"/>
                        <a14:foregroundMark x1="22111" y1="33384" x2="43111" y2="16616"/>
                        <a14:foregroundMark x1="43111" y1="16616" x2="46111" y2="15854"/>
                        <a14:foregroundMark x1="33111" y1="92073" x2="41778" y2="92226"/>
                        <a14:foregroundMark x1="41778" y1="92226" x2="50889" y2="91006"/>
                        <a14:foregroundMark x1="50889" y1="91006" x2="50889" y2="91006"/>
                      </a14:backgroundRemoval>
                    </a14:imgEffect>
                  </a14:imgLayer>
                </a14:imgProps>
              </a:ext>
            </a:extLst>
          </a:blip>
          <a:srcRect l="8962" r="22001"/>
          <a:stretch/>
        </p:blipFill>
        <p:spPr>
          <a:xfrm>
            <a:off x="3136900" y="304800"/>
            <a:ext cx="5918200" cy="6248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692C7A-B265-57D4-7596-A247ADA15D32}"/>
              </a:ext>
            </a:extLst>
          </p:cNvPr>
          <p:cNvSpPr/>
          <p:nvPr/>
        </p:nvSpPr>
        <p:spPr>
          <a:xfrm>
            <a:off x="266967" y="95864"/>
            <a:ext cx="3014713" cy="15544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Me </a:t>
            </a:r>
            <a:r>
              <a:rPr lang="en-US" sz="2800" dirty="0" err="1">
                <a:latin typeface="Century Gothic" panose="020B0502020202020204" pitchFamily="34" charset="0"/>
              </a:rPr>
              <a:t>gusta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2800" dirty="0">
                <a:latin typeface="Century Gothic" panose="020B0502020202020204" pitchFamily="34" charset="0"/>
              </a:rPr>
              <a:t>Or </a:t>
            </a:r>
          </a:p>
          <a:p>
            <a:pPr algn="ctr"/>
            <a:r>
              <a:rPr lang="en-US" sz="2800" dirty="0">
                <a:latin typeface="Century Gothic" panose="020B0502020202020204" pitchFamily="34" charset="0"/>
              </a:rPr>
              <a:t>No me </a:t>
            </a:r>
            <a:r>
              <a:rPr lang="en-US" sz="2800" dirty="0" err="1">
                <a:latin typeface="Century Gothic" panose="020B0502020202020204" pitchFamily="34" charset="0"/>
              </a:rPr>
              <a:t>gusta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E4E9B6-9060-8F5F-26FE-53D23002248C}"/>
              </a:ext>
            </a:extLst>
          </p:cNvPr>
          <p:cNvSpPr/>
          <p:nvPr/>
        </p:nvSpPr>
        <p:spPr>
          <a:xfrm>
            <a:off x="8910320" y="304800"/>
            <a:ext cx="3014713" cy="15544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El </a:t>
            </a:r>
            <a:r>
              <a:rPr lang="en-US" sz="2800" dirty="0" err="1">
                <a:latin typeface="Century Gothic" panose="020B0502020202020204" pitchFamily="34" charset="0"/>
              </a:rPr>
              <a:t>tocino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51C3A8-F433-1A39-E3E2-D9A7740A5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1690" y="1657958"/>
            <a:ext cx="3828620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05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CC2050-C064-0E44-1078-8B30B488A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" t="23225" r="1074" b="20572"/>
          <a:stretch/>
        </p:blipFill>
        <p:spPr>
          <a:xfrm>
            <a:off x="0" y="-165100"/>
            <a:ext cx="12192000" cy="6927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4C5711-EF6B-DBAE-1EF0-21D70A36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9" b="91006" l="10000" r="90000">
                        <a14:foregroundMark x1="15667" y1="44360" x2="22111" y2="33384"/>
                        <a14:foregroundMark x1="22111" y1="33384" x2="43111" y2="16616"/>
                        <a14:foregroundMark x1="43111" y1="16616" x2="46111" y2="15854"/>
                        <a14:foregroundMark x1="33111" y1="92073" x2="41778" y2="92226"/>
                        <a14:foregroundMark x1="41778" y1="92226" x2="50889" y2="91006"/>
                        <a14:foregroundMark x1="50889" y1="91006" x2="50889" y2="91006"/>
                      </a14:backgroundRemoval>
                    </a14:imgEffect>
                  </a14:imgLayer>
                </a14:imgProps>
              </a:ext>
            </a:extLst>
          </a:blip>
          <a:srcRect l="8962" r="22001"/>
          <a:stretch/>
        </p:blipFill>
        <p:spPr>
          <a:xfrm>
            <a:off x="3136900" y="304800"/>
            <a:ext cx="5918200" cy="6248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692C7A-B265-57D4-7596-A247ADA15D32}"/>
              </a:ext>
            </a:extLst>
          </p:cNvPr>
          <p:cNvSpPr/>
          <p:nvPr/>
        </p:nvSpPr>
        <p:spPr>
          <a:xfrm>
            <a:off x="266967" y="95864"/>
            <a:ext cx="3014713" cy="15544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Me </a:t>
            </a:r>
            <a:r>
              <a:rPr lang="en-US" sz="2800" dirty="0" err="1">
                <a:latin typeface="Century Gothic" panose="020B0502020202020204" pitchFamily="34" charset="0"/>
              </a:rPr>
              <a:t>gusta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2800" dirty="0">
                <a:latin typeface="Century Gothic" panose="020B0502020202020204" pitchFamily="34" charset="0"/>
              </a:rPr>
              <a:t>Or </a:t>
            </a:r>
          </a:p>
          <a:p>
            <a:pPr algn="ctr"/>
            <a:r>
              <a:rPr lang="en-US" sz="2800" dirty="0">
                <a:latin typeface="Century Gothic" panose="020B0502020202020204" pitchFamily="34" charset="0"/>
              </a:rPr>
              <a:t>No me </a:t>
            </a:r>
            <a:r>
              <a:rPr lang="en-US" sz="2800" dirty="0" err="1">
                <a:latin typeface="Century Gothic" panose="020B0502020202020204" pitchFamily="34" charset="0"/>
              </a:rPr>
              <a:t>gusta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E4E9B6-9060-8F5F-26FE-53D23002248C}"/>
              </a:ext>
            </a:extLst>
          </p:cNvPr>
          <p:cNvSpPr/>
          <p:nvPr/>
        </p:nvSpPr>
        <p:spPr>
          <a:xfrm>
            <a:off x="8910320" y="304800"/>
            <a:ext cx="3014713" cy="15544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El queso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508444-8407-3A16-89F1-B492649432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36" b="37444" l="3778" r="49889">
                        <a14:foregroundMark x1="46778" y1="9417" x2="46778" y2="9417"/>
                        <a14:foregroundMark x1="49444" y1="5157" x2="49444" y2="5157"/>
                        <a14:foregroundMark x1="49889" y1="12556" x2="49889" y2="12556"/>
                        <a14:backgroundMark x1="3667" y1="32063" x2="3889" y2="34529"/>
                      </a14:backgroundRemoval>
                    </a14:imgEffect>
                  </a14:imgLayer>
                </a14:imgProps>
              </a:ext>
            </a:extLst>
          </a:blip>
          <a:srcRect r="49170" b="57773"/>
          <a:stretch/>
        </p:blipFill>
        <p:spPr>
          <a:xfrm>
            <a:off x="3281680" y="936989"/>
            <a:ext cx="4733290" cy="1948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B04304-05E7-CCF2-C0AC-05A0B7A211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0867" y="2806316"/>
            <a:ext cx="3901778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64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CC2050-C064-0E44-1078-8B30B488A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" t="23225" r="1074" b="20572"/>
          <a:stretch/>
        </p:blipFill>
        <p:spPr>
          <a:xfrm>
            <a:off x="0" y="-165100"/>
            <a:ext cx="12192000" cy="6927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4C5711-EF6B-DBAE-1EF0-21D70A36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9" b="91006" l="10000" r="90000">
                        <a14:foregroundMark x1="15667" y1="44360" x2="22111" y2="33384"/>
                        <a14:foregroundMark x1="22111" y1="33384" x2="43111" y2="16616"/>
                        <a14:foregroundMark x1="43111" y1="16616" x2="46111" y2="15854"/>
                        <a14:foregroundMark x1="33111" y1="92073" x2="41778" y2="92226"/>
                        <a14:foregroundMark x1="41778" y1="92226" x2="50889" y2="91006"/>
                        <a14:foregroundMark x1="50889" y1="91006" x2="50889" y2="91006"/>
                      </a14:backgroundRemoval>
                    </a14:imgEffect>
                  </a14:imgLayer>
                </a14:imgProps>
              </a:ext>
            </a:extLst>
          </a:blip>
          <a:srcRect l="8962" r="22001"/>
          <a:stretch/>
        </p:blipFill>
        <p:spPr>
          <a:xfrm>
            <a:off x="3136900" y="304800"/>
            <a:ext cx="5918200" cy="6248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692C7A-B265-57D4-7596-A247ADA15D32}"/>
              </a:ext>
            </a:extLst>
          </p:cNvPr>
          <p:cNvSpPr/>
          <p:nvPr/>
        </p:nvSpPr>
        <p:spPr>
          <a:xfrm>
            <a:off x="266967" y="95864"/>
            <a:ext cx="3014713" cy="15544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Me </a:t>
            </a:r>
            <a:r>
              <a:rPr lang="en-US" sz="2800" dirty="0" err="1">
                <a:latin typeface="Century Gothic" panose="020B0502020202020204" pitchFamily="34" charset="0"/>
              </a:rPr>
              <a:t>gusta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2800" dirty="0">
                <a:latin typeface="Century Gothic" panose="020B0502020202020204" pitchFamily="34" charset="0"/>
              </a:rPr>
              <a:t>Or </a:t>
            </a:r>
          </a:p>
          <a:p>
            <a:pPr algn="ctr"/>
            <a:r>
              <a:rPr lang="en-US" sz="2800" dirty="0">
                <a:latin typeface="Century Gothic" panose="020B0502020202020204" pitchFamily="34" charset="0"/>
              </a:rPr>
              <a:t>No me </a:t>
            </a:r>
            <a:r>
              <a:rPr lang="en-US" sz="2800" dirty="0" err="1">
                <a:latin typeface="Century Gothic" panose="020B0502020202020204" pitchFamily="34" charset="0"/>
              </a:rPr>
              <a:t>gusta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E4E9B6-9060-8F5F-26FE-53D23002248C}"/>
              </a:ext>
            </a:extLst>
          </p:cNvPr>
          <p:cNvSpPr/>
          <p:nvPr/>
        </p:nvSpPr>
        <p:spPr>
          <a:xfrm>
            <a:off x="8910320" y="304800"/>
            <a:ext cx="3014713" cy="15544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El pan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61107B-F4D6-9947-2774-DC4E53FDA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319" y="2222480"/>
            <a:ext cx="4633362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81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CC2050-C064-0E44-1078-8B30B488A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" t="23225" r="1074" b="20572"/>
          <a:stretch/>
        </p:blipFill>
        <p:spPr>
          <a:xfrm>
            <a:off x="0" y="-165100"/>
            <a:ext cx="12192000" cy="6927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4C5711-EF6B-DBAE-1EF0-21D70A36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9" b="91006" l="10000" r="90000">
                        <a14:foregroundMark x1="15667" y1="44360" x2="22111" y2="33384"/>
                        <a14:foregroundMark x1="22111" y1="33384" x2="43111" y2="16616"/>
                        <a14:foregroundMark x1="43111" y1="16616" x2="46111" y2="15854"/>
                        <a14:foregroundMark x1="33111" y1="92073" x2="41778" y2="92226"/>
                        <a14:foregroundMark x1="41778" y1="92226" x2="50889" y2="91006"/>
                        <a14:foregroundMark x1="50889" y1="91006" x2="50889" y2="91006"/>
                      </a14:backgroundRemoval>
                    </a14:imgEffect>
                  </a14:imgLayer>
                </a14:imgProps>
              </a:ext>
            </a:extLst>
          </a:blip>
          <a:srcRect l="8962" r="22001"/>
          <a:stretch/>
        </p:blipFill>
        <p:spPr>
          <a:xfrm>
            <a:off x="3136900" y="304800"/>
            <a:ext cx="5918200" cy="6248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692C7A-B265-57D4-7596-A247ADA15D32}"/>
              </a:ext>
            </a:extLst>
          </p:cNvPr>
          <p:cNvSpPr/>
          <p:nvPr/>
        </p:nvSpPr>
        <p:spPr>
          <a:xfrm>
            <a:off x="266967" y="95864"/>
            <a:ext cx="3014713" cy="15544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Me </a:t>
            </a:r>
            <a:r>
              <a:rPr lang="en-US" sz="2800" dirty="0" err="1">
                <a:latin typeface="Century Gothic" panose="020B0502020202020204" pitchFamily="34" charset="0"/>
              </a:rPr>
              <a:t>gusta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2800" dirty="0">
                <a:latin typeface="Century Gothic" panose="020B0502020202020204" pitchFamily="34" charset="0"/>
              </a:rPr>
              <a:t>Or </a:t>
            </a:r>
          </a:p>
          <a:p>
            <a:pPr algn="ctr"/>
            <a:r>
              <a:rPr lang="en-US" sz="2800" dirty="0">
                <a:latin typeface="Century Gothic" panose="020B0502020202020204" pitchFamily="34" charset="0"/>
              </a:rPr>
              <a:t>No me </a:t>
            </a:r>
            <a:r>
              <a:rPr lang="en-US" sz="2800" dirty="0" err="1">
                <a:latin typeface="Century Gothic" panose="020B0502020202020204" pitchFamily="34" charset="0"/>
              </a:rPr>
              <a:t>gusta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E4E9B6-9060-8F5F-26FE-53D23002248C}"/>
              </a:ext>
            </a:extLst>
          </p:cNvPr>
          <p:cNvSpPr/>
          <p:nvPr/>
        </p:nvSpPr>
        <p:spPr>
          <a:xfrm>
            <a:off x="8910320" y="304800"/>
            <a:ext cx="3014713" cy="15544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El jugo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5F7BF1-07D6-A85D-6B6A-632C14914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2899" y="1082040"/>
            <a:ext cx="3121423" cy="45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79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A8FEE-F28D-D0EC-9249-7C341A4F91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254" r="5" b="7092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789542-B211-D5B8-8467-521A1CB670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72" r="9515" b="-2"/>
          <a:stretch/>
        </p:blipFill>
        <p:spPr>
          <a:xfrm>
            <a:off x="4094479" y="10"/>
            <a:ext cx="4014047" cy="3383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1CE524-1C35-7F8C-1121-29BC4AD5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590" r="12506" b="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979515-F8AF-90FB-1C03-132B22BF3B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939" b="27763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FE6865-9676-97D9-8EA9-B971F2F9A2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251" r="13850" b="-1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6D647-8BC9-E238-BBF5-12DEB00D62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2542" r="-3" b="30791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282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CC2050-C064-0E44-1078-8B30B488A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" t="23225" r="1074" b="20572"/>
          <a:stretch/>
        </p:blipFill>
        <p:spPr>
          <a:xfrm>
            <a:off x="0" y="-165100"/>
            <a:ext cx="12192000" cy="69272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4C5711-EF6B-DBAE-1EF0-21D70A36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9" b="91006" l="10000" r="90000">
                        <a14:foregroundMark x1="15667" y1="44360" x2="22111" y2="33384"/>
                        <a14:foregroundMark x1="22111" y1="33384" x2="43111" y2="16616"/>
                        <a14:foregroundMark x1="43111" y1="16616" x2="46111" y2="15854"/>
                        <a14:foregroundMark x1="33111" y1="92073" x2="41778" y2="92226"/>
                        <a14:foregroundMark x1="41778" y1="92226" x2="50889" y2="91006"/>
                        <a14:foregroundMark x1="50889" y1="91006" x2="50889" y2="91006"/>
                      </a14:backgroundRemoval>
                    </a14:imgEffect>
                  </a14:imgLayer>
                </a14:imgProps>
              </a:ext>
            </a:extLst>
          </a:blip>
          <a:srcRect l="8962" r="22001"/>
          <a:stretch/>
        </p:blipFill>
        <p:spPr>
          <a:xfrm>
            <a:off x="3136900" y="304800"/>
            <a:ext cx="5918200" cy="6248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4692C7A-B265-57D4-7596-A247ADA15D32}"/>
              </a:ext>
            </a:extLst>
          </p:cNvPr>
          <p:cNvSpPr/>
          <p:nvPr/>
        </p:nvSpPr>
        <p:spPr>
          <a:xfrm>
            <a:off x="266967" y="95864"/>
            <a:ext cx="3014713" cy="15544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Me </a:t>
            </a:r>
            <a:r>
              <a:rPr lang="en-US" sz="2800" dirty="0" err="1">
                <a:latin typeface="Century Gothic" panose="020B0502020202020204" pitchFamily="34" charset="0"/>
              </a:rPr>
              <a:t>gusta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2800" dirty="0">
                <a:latin typeface="Century Gothic" panose="020B0502020202020204" pitchFamily="34" charset="0"/>
              </a:rPr>
              <a:t>Or </a:t>
            </a:r>
          </a:p>
          <a:p>
            <a:pPr algn="ctr"/>
            <a:r>
              <a:rPr lang="en-US" sz="2800" dirty="0">
                <a:latin typeface="Century Gothic" panose="020B0502020202020204" pitchFamily="34" charset="0"/>
              </a:rPr>
              <a:t>No me </a:t>
            </a:r>
            <a:r>
              <a:rPr lang="en-US" sz="2800" dirty="0" err="1">
                <a:latin typeface="Century Gothic" panose="020B0502020202020204" pitchFamily="34" charset="0"/>
              </a:rPr>
              <a:t>gusta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E4E9B6-9060-8F5F-26FE-53D23002248C}"/>
              </a:ext>
            </a:extLst>
          </p:cNvPr>
          <p:cNvSpPr/>
          <p:nvPr/>
        </p:nvSpPr>
        <p:spPr>
          <a:xfrm>
            <a:off x="8910320" y="304800"/>
            <a:ext cx="3014713" cy="15544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El pollo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591FD6-62EA-138F-D9EE-987AA133E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923" y="1483166"/>
            <a:ext cx="4996994" cy="479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15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56E71D-9CB3-096E-CD0A-21BC68B9C8C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7586" b="81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D5DEB3BC-D0A3-4476-63D6-24702754634A}"/>
              </a:ext>
            </a:extLst>
          </p:cNvPr>
          <p:cNvSpPr/>
          <p:nvPr/>
        </p:nvSpPr>
        <p:spPr>
          <a:xfrm>
            <a:off x="6096000" y="762000"/>
            <a:ext cx="5627914" cy="4953000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tx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3B8465-7257-024D-13E1-A1FB9892F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43" y="1270047"/>
            <a:ext cx="4625642" cy="444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14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7C5C129F-11C4-ACD8-AD62-2ABDAEEAD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67D5B2-DE43-0AD6-F6CC-EACAFF173FD9}"/>
              </a:ext>
            </a:extLst>
          </p:cNvPr>
          <p:cNvSpPr txBox="1"/>
          <p:nvPr/>
        </p:nvSpPr>
        <p:spPr>
          <a:xfrm>
            <a:off x="3181738" y="3596951"/>
            <a:ext cx="582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you!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¡Gracias!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815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13D15D-725B-29A3-A070-FAF3501CD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586" b="81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CF703D-73AC-E66B-B17D-96FB93B4D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0495" y="-174171"/>
            <a:ext cx="6858000" cy="6858000"/>
          </a:xfrm>
          <a:prstGeom prst="rect">
            <a:avLst/>
          </a:prstGeom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9ACAFB99-FA7A-1BF8-58FC-529682C11153}"/>
              </a:ext>
            </a:extLst>
          </p:cNvPr>
          <p:cNvSpPr/>
          <p:nvPr/>
        </p:nvSpPr>
        <p:spPr>
          <a:xfrm>
            <a:off x="6096000" y="1426029"/>
            <a:ext cx="5388428" cy="3450771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u="sng" dirty="0">
                <a:solidFill>
                  <a:schemeClr val="tx1"/>
                </a:solidFill>
                <a:latin typeface="Bookman Old Style" panose="02050604050505020204" pitchFamily="18" charset="0"/>
              </a:rPr>
              <a:t>Vamos a Comer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Vamos a Comer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Vamos a Comer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Toda la </a:t>
            </a:r>
            <a:r>
              <a:rPr lang="en-US" sz="28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clase</a:t>
            </a:r>
            <a:r>
              <a:rPr lang="en-US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Bookman Old Style" panose="02050604050505020204" pitchFamily="18" charset="0"/>
              </a:rPr>
              <a:t>vamos</a:t>
            </a:r>
            <a:r>
              <a:rPr lang="en-US" sz="2800" dirty="0">
                <a:solidFill>
                  <a:schemeClr val="tx1"/>
                </a:solidFill>
                <a:latin typeface="Bookman Old Style" panose="02050604050505020204" pitchFamily="18" charset="0"/>
              </a:rPr>
              <a:t> a comer!</a:t>
            </a:r>
          </a:p>
        </p:txBody>
      </p:sp>
    </p:spTree>
    <p:extLst>
      <p:ext uri="{BB962C8B-B14F-4D97-AF65-F5344CB8AC3E}">
        <p14:creationId xmlns:p14="http://schemas.microsoft.com/office/powerpoint/2010/main" val="696537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ooden table with leaves&#10;&#10;Description automatically generated">
            <a:extLst>
              <a:ext uri="{FF2B5EF4-FFF2-40B4-BE49-F238E27FC236}">
                <a16:creationId xmlns:a16="http://schemas.microsoft.com/office/drawing/2014/main" id="{3C204E8E-2A9E-DB30-FE22-6FCDDF84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38" b="11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40D5-20D6-A7E6-BB67-17D6E43C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4" b="64189" l="8784" r="64730">
                        <a14:foregroundMark x1="13784" y1="60135" x2="23514" y2="61892"/>
                        <a14:foregroundMark x1="9865" y1="62027" x2="9865" y2="62027"/>
                        <a14:foregroundMark x1="32973" y1="53514" x2="38514" y2="54595"/>
                        <a14:foregroundMark x1="60270" y1="61757" x2="59865" y2="62027"/>
                        <a14:foregroundMark x1="61892" y1="62568" x2="61892" y2="62568"/>
                        <a14:foregroundMark x1="62162" y1="62568" x2="32973" y2="63108"/>
                        <a14:foregroundMark x1="42432" y1="60946" x2="29865" y2="60946"/>
                        <a14:foregroundMark x1="32568" y1="61892" x2="21081" y2="62568"/>
                        <a14:foregroundMark x1="27568" y1="63108" x2="21216" y2="63514"/>
                        <a14:foregroundMark x1="30946" y1="62703" x2="36081" y2="54865"/>
                        <a14:foregroundMark x1="29054" y1="57838" x2="24324" y2="61892"/>
                        <a14:foregroundMark x1="28243" y1="56622" x2="27432" y2="62973"/>
                        <a14:foregroundMark x1="27973" y1="57432" x2="22027" y2="62432"/>
                        <a14:foregroundMark x1="25405" y1="57838" x2="16486" y2="63784"/>
                        <a14:foregroundMark x1="16486" y1="63784" x2="16486" y2="63784"/>
                        <a14:foregroundMark x1="13514" y1="62703" x2="11216" y2="63108"/>
                        <a14:foregroundMark x1="11892" y1="63108" x2="9189" y2="63784"/>
                        <a14:foregroundMark x1="8784" y1="63784" x2="23649" y2="64324"/>
                        <a14:foregroundMark x1="20676" y1="63108" x2="30000" y2="63108"/>
                        <a14:foregroundMark x1="29865" y1="62027" x2="37297" y2="62838"/>
                        <a14:foregroundMark x1="28514" y1="63919" x2="36622" y2="62973"/>
                        <a14:foregroundMark x1="36892" y1="62973" x2="50000" y2="62027"/>
                        <a14:foregroundMark x1="47568" y1="63514" x2="55541" y2="63514"/>
                        <a14:foregroundMark x1="57027" y1="63514" x2="38243" y2="63378"/>
                        <a14:foregroundMark x1="38243" y1="63378" x2="38243" y2="63378"/>
                        <a14:foregroundMark x1="40946" y1="62973" x2="34189" y2="63784"/>
                        <a14:foregroundMark x1="57973" y1="63784" x2="61486" y2="63784"/>
                        <a14:foregroundMark x1="61486" y1="62432" x2="64730" y2="62973"/>
                        <a14:foregroundMark x1="56081" y1="61081" x2="41622" y2="60676"/>
                        <a14:foregroundMark x1="36486" y1="56081" x2="26892" y2="55270"/>
                        <a14:foregroundMark x1="32432" y1="55270" x2="29189" y2="53919"/>
                        <a14:foregroundMark x1="30676" y1="54730" x2="30676" y2="58514"/>
                        <a14:foregroundMark x1="30135" y1="55405" x2="32432" y2="58919"/>
                        <a14:foregroundMark x1="30135" y1="54189" x2="28108" y2="56216"/>
                        <a14:foregroundMark x1="30541" y1="54324" x2="29865" y2="55676"/>
                        <a14:foregroundMark x1="31757" y1="55270" x2="30946" y2="54730"/>
                      </a14:backgroundRemoval>
                    </a14:imgEffect>
                  </a14:imgLayer>
                </a14:imgProps>
              </a:ext>
            </a:extLst>
          </a:blip>
          <a:srcRect l="8275" t="52181" r="35375" b="38699"/>
          <a:stretch/>
        </p:blipFill>
        <p:spPr>
          <a:xfrm flipH="1">
            <a:off x="-241301" y="4896955"/>
            <a:ext cx="11936967" cy="1932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5C90B3-08F5-6FF2-CE1B-54E5EE8C7548}"/>
              </a:ext>
            </a:extLst>
          </p:cNvPr>
          <p:cNvSpPr/>
          <p:nvPr/>
        </p:nvSpPr>
        <p:spPr>
          <a:xfrm>
            <a:off x="355600" y="495300"/>
            <a:ext cx="320040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Breakfast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79D88D-51E1-003A-41FC-8BB88C663D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2" b="93672" l="1000" r="99650">
                        <a14:foregroundMark x1="18650" y1="15903" x2="23250" y2="71440"/>
                        <a14:foregroundMark x1="23600" y1="20233" x2="26650" y2="26644"/>
                        <a14:foregroundMark x1="26650" y1="26644" x2="21900" y2="27893"/>
                        <a14:foregroundMark x1="25850" y1="13405" x2="15050" y2="15903"/>
                        <a14:foregroundMark x1="13550" y1="63780" x2="14050" y2="63364"/>
                        <a14:foregroundMark x1="19000" y1="55037" x2="7450" y2="85346"/>
                        <a14:foregroundMark x1="5100" y1="74771" x2="48000" y2="83264"/>
                        <a14:foregroundMark x1="17150" y1="90508" x2="68300" y2="93838"/>
                        <a14:foregroundMark x1="2350" y1="80516" x2="1850" y2="79684"/>
                        <a14:foregroundMark x1="1000" y1="77852" x2="1000" y2="77852"/>
                        <a14:foregroundMark x1="58700" y1="98168" x2="94500" y2="77019"/>
                        <a14:foregroundMark x1="94500" y1="77019" x2="75100" y2="64613"/>
                        <a14:foregroundMark x1="95750" y1="29392" x2="93550" y2="51957"/>
                        <a14:foregroundMark x1="93800" y1="8659" x2="55100" y2="7244"/>
                        <a14:foregroundMark x1="71900" y1="4496" x2="71900" y2="1415"/>
                        <a14:foregroundMark x1="94150" y1="4080" x2="99650" y2="8909"/>
                        <a14:foregroundMark x1="51100" y1="41382" x2="50500" y2="37635"/>
                        <a14:backgroundMark x1="47250" y1="48626" x2="51250" y2="50708"/>
                        <a14:backgroundMark x1="52100" y1="50541" x2="52100" y2="50541"/>
                        <a14:backgroundMark x1="49500" y1="44296" x2="47900" y2="37219"/>
                      </a14:backgroundRemoval>
                    </a14:imgEffect>
                  </a14:imgLayer>
                </a14:imgProps>
              </a:ext>
            </a:extLst>
          </a:blip>
          <a:srcRect b="5516"/>
          <a:stretch/>
        </p:blipFill>
        <p:spPr>
          <a:xfrm>
            <a:off x="2826759" y="3119362"/>
            <a:ext cx="6538481" cy="370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54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ooden table with leaves&#10;&#10;Description automatically generated">
            <a:extLst>
              <a:ext uri="{FF2B5EF4-FFF2-40B4-BE49-F238E27FC236}">
                <a16:creationId xmlns:a16="http://schemas.microsoft.com/office/drawing/2014/main" id="{3C204E8E-2A9E-DB30-FE22-6FCDDF84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38" b="11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40D5-20D6-A7E6-BB67-17D6E43C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4" b="64189" l="8784" r="64730">
                        <a14:foregroundMark x1="13784" y1="60135" x2="23514" y2="61892"/>
                        <a14:foregroundMark x1="9865" y1="62027" x2="9865" y2="62027"/>
                        <a14:foregroundMark x1="32973" y1="53514" x2="38514" y2="54595"/>
                        <a14:foregroundMark x1="60270" y1="61757" x2="59865" y2="62027"/>
                        <a14:foregroundMark x1="61892" y1="62568" x2="61892" y2="62568"/>
                        <a14:foregroundMark x1="62162" y1="62568" x2="32973" y2="63108"/>
                        <a14:foregroundMark x1="42432" y1="60946" x2="29865" y2="60946"/>
                        <a14:foregroundMark x1="32568" y1="61892" x2="21081" y2="62568"/>
                        <a14:foregroundMark x1="27568" y1="63108" x2="21216" y2="63514"/>
                        <a14:foregroundMark x1="30946" y1="62703" x2="36081" y2="54865"/>
                        <a14:foregroundMark x1="29054" y1="57838" x2="24324" y2="61892"/>
                        <a14:foregroundMark x1="28243" y1="56622" x2="27432" y2="62973"/>
                        <a14:foregroundMark x1="27973" y1="57432" x2="22027" y2="62432"/>
                        <a14:foregroundMark x1="25405" y1="57838" x2="16486" y2="63784"/>
                        <a14:foregroundMark x1="16486" y1="63784" x2="16486" y2="63784"/>
                        <a14:foregroundMark x1="13514" y1="62703" x2="11216" y2="63108"/>
                        <a14:foregroundMark x1="11892" y1="63108" x2="9189" y2="63784"/>
                        <a14:foregroundMark x1="8784" y1="63784" x2="23649" y2="64324"/>
                        <a14:foregroundMark x1="20676" y1="63108" x2="30000" y2="63108"/>
                        <a14:foregroundMark x1="29865" y1="62027" x2="37297" y2="62838"/>
                        <a14:foregroundMark x1="28514" y1="63919" x2="36622" y2="62973"/>
                        <a14:foregroundMark x1="36892" y1="62973" x2="50000" y2="62027"/>
                        <a14:foregroundMark x1="47568" y1="63514" x2="55541" y2="63514"/>
                        <a14:foregroundMark x1="57027" y1="63514" x2="38243" y2="63378"/>
                        <a14:foregroundMark x1="38243" y1="63378" x2="38243" y2="63378"/>
                        <a14:foregroundMark x1="40946" y1="62973" x2="34189" y2="63784"/>
                        <a14:foregroundMark x1="57973" y1="63784" x2="61486" y2="63784"/>
                        <a14:foregroundMark x1="61486" y1="62432" x2="64730" y2="62973"/>
                        <a14:foregroundMark x1="56081" y1="61081" x2="41622" y2="60676"/>
                        <a14:foregroundMark x1="36486" y1="56081" x2="26892" y2="55270"/>
                        <a14:foregroundMark x1="32432" y1="55270" x2="29189" y2="53919"/>
                        <a14:foregroundMark x1="30676" y1="54730" x2="30676" y2="58514"/>
                        <a14:foregroundMark x1="30135" y1="55405" x2="32432" y2="58919"/>
                        <a14:foregroundMark x1="30135" y1="54189" x2="28108" y2="56216"/>
                        <a14:foregroundMark x1="30541" y1="54324" x2="29865" y2="55676"/>
                        <a14:foregroundMark x1="31757" y1="55270" x2="30946" y2="54730"/>
                      </a14:backgroundRemoval>
                    </a14:imgEffect>
                  </a14:imgLayer>
                </a14:imgProps>
              </a:ext>
            </a:extLst>
          </a:blip>
          <a:srcRect l="8275" t="52181" r="35375" b="38699"/>
          <a:stretch/>
        </p:blipFill>
        <p:spPr>
          <a:xfrm flipH="1">
            <a:off x="-241301" y="4896955"/>
            <a:ext cx="11936967" cy="1932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5C90B3-08F5-6FF2-CE1B-54E5EE8C7548}"/>
              </a:ext>
            </a:extLst>
          </p:cNvPr>
          <p:cNvSpPr/>
          <p:nvPr/>
        </p:nvSpPr>
        <p:spPr>
          <a:xfrm>
            <a:off x="355600" y="495300"/>
            <a:ext cx="320040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Breakfast =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El </a:t>
            </a:r>
            <a:r>
              <a:rPr lang="en-US" sz="28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desayuno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79D88D-51E1-003A-41FC-8BB88C663D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2" b="93672" l="1000" r="99650">
                        <a14:foregroundMark x1="18650" y1="15903" x2="23250" y2="71440"/>
                        <a14:foregroundMark x1="23600" y1="20233" x2="26650" y2="26644"/>
                        <a14:foregroundMark x1="26650" y1="26644" x2="21900" y2="27893"/>
                        <a14:foregroundMark x1="25850" y1="13405" x2="15050" y2="15903"/>
                        <a14:foregroundMark x1="13550" y1="63780" x2="14050" y2="63364"/>
                        <a14:foregroundMark x1="19000" y1="55037" x2="7450" y2="85346"/>
                        <a14:foregroundMark x1="5100" y1="74771" x2="48000" y2="83264"/>
                        <a14:foregroundMark x1="17150" y1="90508" x2="68300" y2="93838"/>
                        <a14:foregroundMark x1="2350" y1="80516" x2="1850" y2="79684"/>
                        <a14:foregroundMark x1="1000" y1="77852" x2="1000" y2="77852"/>
                        <a14:foregroundMark x1="58700" y1="98168" x2="94500" y2="77019"/>
                        <a14:foregroundMark x1="94500" y1="77019" x2="75100" y2="64613"/>
                        <a14:foregroundMark x1="95750" y1="29392" x2="93550" y2="51957"/>
                        <a14:foregroundMark x1="93800" y1="8659" x2="55100" y2="7244"/>
                        <a14:foregroundMark x1="71900" y1="4496" x2="71900" y2="1415"/>
                        <a14:foregroundMark x1="94150" y1="4080" x2="99650" y2="8909"/>
                        <a14:foregroundMark x1="51100" y1="41382" x2="50500" y2="37635"/>
                        <a14:backgroundMark x1="47250" y1="48626" x2="51250" y2="50708"/>
                        <a14:backgroundMark x1="52100" y1="50541" x2="52100" y2="50541"/>
                        <a14:backgroundMark x1="49500" y1="44296" x2="47900" y2="37219"/>
                      </a14:backgroundRemoval>
                    </a14:imgEffect>
                  </a14:imgLayer>
                </a14:imgProps>
              </a:ext>
            </a:extLst>
          </a:blip>
          <a:srcRect b="5516"/>
          <a:stretch/>
        </p:blipFill>
        <p:spPr>
          <a:xfrm>
            <a:off x="2826759" y="3119362"/>
            <a:ext cx="6538481" cy="370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52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ooden table with leaves&#10;&#10;Description automatically generated">
            <a:extLst>
              <a:ext uri="{FF2B5EF4-FFF2-40B4-BE49-F238E27FC236}">
                <a16:creationId xmlns:a16="http://schemas.microsoft.com/office/drawing/2014/main" id="{3C204E8E-2A9E-DB30-FE22-6FCDDF84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38" b="11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40D5-20D6-A7E6-BB67-17D6E43C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4" b="64189" l="8784" r="64730">
                        <a14:foregroundMark x1="13784" y1="60135" x2="23514" y2="61892"/>
                        <a14:foregroundMark x1="9865" y1="62027" x2="9865" y2="62027"/>
                        <a14:foregroundMark x1="32973" y1="53514" x2="38514" y2="54595"/>
                        <a14:foregroundMark x1="60270" y1="61757" x2="59865" y2="62027"/>
                        <a14:foregroundMark x1="61892" y1="62568" x2="61892" y2="62568"/>
                        <a14:foregroundMark x1="62162" y1="62568" x2="32973" y2="63108"/>
                        <a14:foregroundMark x1="42432" y1="60946" x2="29865" y2="60946"/>
                        <a14:foregroundMark x1="32568" y1="61892" x2="21081" y2="62568"/>
                        <a14:foregroundMark x1="27568" y1="63108" x2="21216" y2="63514"/>
                        <a14:foregroundMark x1="30946" y1="62703" x2="36081" y2="54865"/>
                        <a14:foregroundMark x1="29054" y1="57838" x2="24324" y2="61892"/>
                        <a14:foregroundMark x1="28243" y1="56622" x2="27432" y2="62973"/>
                        <a14:foregroundMark x1="27973" y1="57432" x2="22027" y2="62432"/>
                        <a14:foregroundMark x1="25405" y1="57838" x2="16486" y2="63784"/>
                        <a14:foregroundMark x1="16486" y1="63784" x2="16486" y2="63784"/>
                        <a14:foregroundMark x1="13514" y1="62703" x2="11216" y2="63108"/>
                        <a14:foregroundMark x1="11892" y1="63108" x2="9189" y2="63784"/>
                        <a14:foregroundMark x1="8784" y1="63784" x2="23649" y2="64324"/>
                        <a14:foregroundMark x1="20676" y1="63108" x2="30000" y2="63108"/>
                        <a14:foregroundMark x1="29865" y1="62027" x2="37297" y2="62838"/>
                        <a14:foregroundMark x1="28514" y1="63919" x2="36622" y2="62973"/>
                        <a14:foregroundMark x1="36892" y1="62973" x2="50000" y2="62027"/>
                        <a14:foregroundMark x1="47568" y1="63514" x2="55541" y2="63514"/>
                        <a14:foregroundMark x1="57027" y1="63514" x2="38243" y2="63378"/>
                        <a14:foregroundMark x1="38243" y1="63378" x2="38243" y2="63378"/>
                        <a14:foregroundMark x1="40946" y1="62973" x2="34189" y2="63784"/>
                        <a14:foregroundMark x1="57973" y1="63784" x2="61486" y2="63784"/>
                        <a14:foregroundMark x1="61486" y1="62432" x2="64730" y2="62973"/>
                        <a14:foregroundMark x1="56081" y1="61081" x2="41622" y2="60676"/>
                        <a14:foregroundMark x1="36486" y1="56081" x2="26892" y2="55270"/>
                        <a14:foregroundMark x1="32432" y1="55270" x2="29189" y2="53919"/>
                        <a14:foregroundMark x1="30676" y1="54730" x2="30676" y2="58514"/>
                        <a14:foregroundMark x1="30135" y1="55405" x2="32432" y2="58919"/>
                        <a14:foregroundMark x1="30135" y1="54189" x2="28108" y2="56216"/>
                        <a14:foregroundMark x1="30541" y1="54324" x2="29865" y2="55676"/>
                        <a14:foregroundMark x1="31757" y1="55270" x2="30946" y2="54730"/>
                      </a14:backgroundRemoval>
                    </a14:imgEffect>
                  </a14:imgLayer>
                </a14:imgProps>
              </a:ext>
            </a:extLst>
          </a:blip>
          <a:srcRect l="8275" t="52181" r="35375" b="38699"/>
          <a:stretch/>
        </p:blipFill>
        <p:spPr>
          <a:xfrm flipH="1">
            <a:off x="-241301" y="4896955"/>
            <a:ext cx="11936967" cy="1932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8FDEF-94D8-2BE4-F4C3-215D68927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432" y="2084649"/>
            <a:ext cx="6139204" cy="421270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5C90B3-08F5-6FF2-CE1B-54E5EE8C7548}"/>
              </a:ext>
            </a:extLst>
          </p:cNvPr>
          <p:cNvSpPr/>
          <p:nvPr/>
        </p:nvSpPr>
        <p:spPr>
          <a:xfrm>
            <a:off x="355600" y="495300"/>
            <a:ext cx="320040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Eggs</a:t>
            </a:r>
          </a:p>
        </p:txBody>
      </p:sp>
    </p:spTree>
    <p:extLst>
      <p:ext uri="{BB962C8B-B14F-4D97-AF65-F5344CB8AC3E}">
        <p14:creationId xmlns:p14="http://schemas.microsoft.com/office/powerpoint/2010/main" val="2735480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ooden table with leaves&#10;&#10;Description automatically generated">
            <a:extLst>
              <a:ext uri="{FF2B5EF4-FFF2-40B4-BE49-F238E27FC236}">
                <a16:creationId xmlns:a16="http://schemas.microsoft.com/office/drawing/2014/main" id="{3C204E8E-2A9E-DB30-FE22-6FCDDF84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38" b="11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40D5-20D6-A7E6-BB67-17D6E43C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4" b="64189" l="8784" r="64730">
                        <a14:foregroundMark x1="13784" y1="60135" x2="23514" y2="61892"/>
                        <a14:foregroundMark x1="9865" y1="62027" x2="9865" y2="62027"/>
                        <a14:foregroundMark x1="32973" y1="53514" x2="38514" y2="54595"/>
                        <a14:foregroundMark x1="60270" y1="61757" x2="59865" y2="62027"/>
                        <a14:foregroundMark x1="61892" y1="62568" x2="61892" y2="62568"/>
                        <a14:foregroundMark x1="62162" y1="62568" x2="32973" y2="63108"/>
                        <a14:foregroundMark x1="42432" y1="60946" x2="29865" y2="60946"/>
                        <a14:foregroundMark x1="32568" y1="61892" x2="21081" y2="62568"/>
                        <a14:foregroundMark x1="27568" y1="63108" x2="21216" y2="63514"/>
                        <a14:foregroundMark x1="30946" y1="62703" x2="36081" y2="54865"/>
                        <a14:foregroundMark x1="29054" y1="57838" x2="24324" y2="61892"/>
                        <a14:foregroundMark x1="28243" y1="56622" x2="27432" y2="62973"/>
                        <a14:foregroundMark x1="27973" y1="57432" x2="22027" y2="62432"/>
                        <a14:foregroundMark x1="25405" y1="57838" x2="16486" y2="63784"/>
                        <a14:foregroundMark x1="16486" y1="63784" x2="16486" y2="63784"/>
                        <a14:foregroundMark x1="13514" y1="62703" x2="11216" y2="63108"/>
                        <a14:foregroundMark x1="11892" y1="63108" x2="9189" y2="63784"/>
                        <a14:foregroundMark x1="8784" y1="63784" x2="23649" y2="64324"/>
                        <a14:foregroundMark x1="20676" y1="63108" x2="30000" y2="63108"/>
                        <a14:foregroundMark x1="29865" y1="62027" x2="37297" y2="62838"/>
                        <a14:foregroundMark x1="28514" y1="63919" x2="36622" y2="62973"/>
                        <a14:foregroundMark x1="36892" y1="62973" x2="50000" y2="62027"/>
                        <a14:foregroundMark x1="47568" y1="63514" x2="55541" y2="63514"/>
                        <a14:foregroundMark x1="57027" y1="63514" x2="38243" y2="63378"/>
                        <a14:foregroundMark x1="38243" y1="63378" x2="38243" y2="63378"/>
                        <a14:foregroundMark x1="40946" y1="62973" x2="34189" y2="63784"/>
                        <a14:foregroundMark x1="57973" y1="63784" x2="61486" y2="63784"/>
                        <a14:foregroundMark x1="61486" y1="62432" x2="64730" y2="62973"/>
                        <a14:foregroundMark x1="56081" y1="61081" x2="41622" y2="60676"/>
                        <a14:foregroundMark x1="36486" y1="56081" x2="26892" y2="55270"/>
                        <a14:foregroundMark x1="32432" y1="55270" x2="29189" y2="53919"/>
                        <a14:foregroundMark x1="30676" y1="54730" x2="30676" y2="58514"/>
                        <a14:foregroundMark x1="30135" y1="55405" x2="32432" y2="58919"/>
                        <a14:foregroundMark x1="30135" y1="54189" x2="28108" y2="56216"/>
                        <a14:foregroundMark x1="30541" y1="54324" x2="29865" y2="55676"/>
                        <a14:foregroundMark x1="31757" y1="55270" x2="30946" y2="54730"/>
                      </a14:backgroundRemoval>
                    </a14:imgEffect>
                  </a14:imgLayer>
                </a14:imgProps>
              </a:ext>
            </a:extLst>
          </a:blip>
          <a:srcRect l="8275" t="52181" r="35375" b="38699"/>
          <a:stretch/>
        </p:blipFill>
        <p:spPr>
          <a:xfrm flipH="1">
            <a:off x="-241301" y="4896955"/>
            <a:ext cx="11936967" cy="1932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8FDEF-94D8-2BE4-F4C3-215D68927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432" y="2084649"/>
            <a:ext cx="6139204" cy="421270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5C90B3-08F5-6FF2-CE1B-54E5EE8C7548}"/>
              </a:ext>
            </a:extLst>
          </p:cNvPr>
          <p:cNvSpPr/>
          <p:nvPr/>
        </p:nvSpPr>
        <p:spPr>
          <a:xfrm>
            <a:off x="355600" y="495300"/>
            <a:ext cx="320040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Eggs =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Los huevos</a:t>
            </a:r>
          </a:p>
        </p:txBody>
      </p:sp>
    </p:spTree>
    <p:extLst>
      <p:ext uri="{BB962C8B-B14F-4D97-AF65-F5344CB8AC3E}">
        <p14:creationId xmlns:p14="http://schemas.microsoft.com/office/powerpoint/2010/main" val="1543992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wooden table with leaves&#10;&#10;Description automatically generated">
            <a:extLst>
              <a:ext uri="{FF2B5EF4-FFF2-40B4-BE49-F238E27FC236}">
                <a16:creationId xmlns:a16="http://schemas.microsoft.com/office/drawing/2014/main" id="{3C204E8E-2A9E-DB30-FE22-6FCDDF8461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38" b="1152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040D5-20D6-A7E6-BB67-17D6E43C1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514" b="64189" l="8784" r="64730">
                        <a14:foregroundMark x1="13784" y1="60135" x2="23514" y2="61892"/>
                        <a14:foregroundMark x1="9865" y1="62027" x2="9865" y2="62027"/>
                        <a14:foregroundMark x1="32973" y1="53514" x2="38514" y2="54595"/>
                        <a14:foregroundMark x1="60270" y1="61757" x2="59865" y2="62027"/>
                        <a14:foregroundMark x1="61892" y1="62568" x2="61892" y2="62568"/>
                        <a14:foregroundMark x1="62162" y1="62568" x2="32973" y2="63108"/>
                        <a14:foregroundMark x1="42432" y1="60946" x2="29865" y2="60946"/>
                        <a14:foregroundMark x1="32568" y1="61892" x2="21081" y2="62568"/>
                        <a14:foregroundMark x1="27568" y1="63108" x2="21216" y2="63514"/>
                        <a14:foregroundMark x1="30946" y1="62703" x2="36081" y2="54865"/>
                        <a14:foregroundMark x1="29054" y1="57838" x2="24324" y2="61892"/>
                        <a14:foregroundMark x1="28243" y1="56622" x2="27432" y2="62973"/>
                        <a14:foregroundMark x1="27973" y1="57432" x2="22027" y2="62432"/>
                        <a14:foregroundMark x1="25405" y1="57838" x2="16486" y2="63784"/>
                        <a14:foregroundMark x1="16486" y1="63784" x2="16486" y2="63784"/>
                        <a14:foregroundMark x1="13514" y1="62703" x2="11216" y2="63108"/>
                        <a14:foregroundMark x1="11892" y1="63108" x2="9189" y2="63784"/>
                        <a14:foregroundMark x1="8784" y1="63784" x2="23649" y2="64324"/>
                        <a14:foregroundMark x1="20676" y1="63108" x2="30000" y2="63108"/>
                        <a14:foregroundMark x1="29865" y1="62027" x2="37297" y2="62838"/>
                        <a14:foregroundMark x1="28514" y1="63919" x2="36622" y2="62973"/>
                        <a14:foregroundMark x1="36892" y1="62973" x2="50000" y2="62027"/>
                        <a14:foregroundMark x1="47568" y1="63514" x2="55541" y2="63514"/>
                        <a14:foregroundMark x1="57027" y1="63514" x2="38243" y2="63378"/>
                        <a14:foregroundMark x1="38243" y1="63378" x2="38243" y2="63378"/>
                        <a14:foregroundMark x1="40946" y1="62973" x2="34189" y2="63784"/>
                        <a14:foregroundMark x1="57973" y1="63784" x2="61486" y2="63784"/>
                        <a14:foregroundMark x1="61486" y1="62432" x2="64730" y2="62973"/>
                        <a14:foregroundMark x1="56081" y1="61081" x2="41622" y2="60676"/>
                        <a14:foregroundMark x1="36486" y1="56081" x2="26892" y2="55270"/>
                        <a14:foregroundMark x1="32432" y1="55270" x2="29189" y2="53919"/>
                        <a14:foregroundMark x1="30676" y1="54730" x2="30676" y2="58514"/>
                        <a14:foregroundMark x1="30135" y1="55405" x2="32432" y2="58919"/>
                        <a14:foregroundMark x1="30135" y1="54189" x2="28108" y2="56216"/>
                        <a14:foregroundMark x1="30541" y1="54324" x2="29865" y2="55676"/>
                        <a14:foregroundMark x1="31757" y1="55270" x2="30946" y2="54730"/>
                      </a14:backgroundRemoval>
                    </a14:imgEffect>
                  </a14:imgLayer>
                </a14:imgProps>
              </a:ext>
            </a:extLst>
          </a:blip>
          <a:srcRect l="8275" t="52181" r="35375" b="38699"/>
          <a:stretch/>
        </p:blipFill>
        <p:spPr>
          <a:xfrm flipH="1">
            <a:off x="-241301" y="4896955"/>
            <a:ext cx="11936967" cy="1932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F5C90B3-08F5-6FF2-CE1B-54E5EE8C7548}"/>
              </a:ext>
            </a:extLst>
          </p:cNvPr>
          <p:cNvSpPr/>
          <p:nvPr/>
        </p:nvSpPr>
        <p:spPr>
          <a:xfrm>
            <a:off x="355600" y="495300"/>
            <a:ext cx="3200400" cy="12801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Bacon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0A6F10-AEE2-FB01-DF88-6A566FADB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51" b="89434" l="2778" r="97000">
                        <a14:foregroundMark x1="7333" y1="50566" x2="9667" y2="64528"/>
                        <a14:foregroundMark x1="4556" y1="53208" x2="3667" y2="53208"/>
                        <a14:foregroundMark x1="5111" y1="56226" x2="9000" y2="69057"/>
                        <a14:foregroundMark x1="4111" y1="53585" x2="4111" y2="53585"/>
                        <a14:foregroundMark x1="2778" y1="53585" x2="2778" y2="53585"/>
                        <a14:foregroundMark x1="10444" y1="67547" x2="19444" y2="76604"/>
                        <a14:foregroundMark x1="23333" y1="76604" x2="29111" y2="82642"/>
                        <a14:foregroundMark x1="66000" y1="56226" x2="75778" y2="50943"/>
                        <a14:foregroundMark x1="87778" y1="46415" x2="86000" y2="33585"/>
                        <a14:foregroundMark x1="88556" y1="35094" x2="93222" y2="27547"/>
                        <a14:foregroundMark x1="95134" y1="21208" x2="97000" y2="23019"/>
                        <a14:backgroundMark x1="97444" y1="11698" x2="96111" y2="10189"/>
                        <a14:backgroundMark x1="92222" y1="8302" x2="92222" y2="8302"/>
                        <a14:backgroundMark x1="90556" y1="1887" x2="90556" y2="1887"/>
                        <a14:backgroundMark x1="87667" y1="1887" x2="87667" y2="1887"/>
                        <a14:backgroundMark x1="89000" y1="9434" x2="89000" y2="9434"/>
                        <a14:backgroundMark x1="87778" y1="7170" x2="89111" y2="13208"/>
                        <a14:backgroundMark x1="86556" y1="6792" x2="92222" y2="17358"/>
                        <a14:backgroundMark x1="92222" y1="17358" x2="92333" y2="17736"/>
                        <a14:backgroundMark x1="87222" y1="8679" x2="85222" y2="4906"/>
                        <a14:backgroundMark x1="92556" y1="16981" x2="95333" y2="203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12781" y="4802363"/>
            <a:ext cx="6883400" cy="202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49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171</Words>
  <Application>Microsoft Office PowerPoint</Application>
  <PresentationFormat>Widescreen</PresentationFormat>
  <Paragraphs>75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Aptos</vt:lpstr>
      <vt:lpstr>Aptos Display</vt:lpstr>
      <vt:lpstr>Arial</vt:lpstr>
      <vt:lpstr>Bookman Old Style</vt:lpstr>
      <vt:lpstr>Cavolini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Citlali Villafuerte</dc:creator>
  <cp:lastModifiedBy>Citlali Villafuerte</cp:lastModifiedBy>
  <cp:revision>5</cp:revision>
  <dcterms:created xsi:type="dcterms:W3CDTF">2024-07-25T17:19:02Z</dcterms:created>
  <dcterms:modified xsi:type="dcterms:W3CDTF">2024-07-31T16:36:34Z</dcterms:modified>
</cp:coreProperties>
</file>