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0" r:id="rId4"/>
    <p:sldId id="263" r:id="rId5"/>
    <p:sldId id="261" r:id="rId6"/>
    <p:sldId id="264" r:id="rId7"/>
    <p:sldId id="267" r:id="rId8"/>
    <p:sldId id="268" r:id="rId9"/>
    <p:sldId id="271" r:id="rId10"/>
    <p:sldId id="272" r:id="rId11"/>
    <p:sldId id="274" r:id="rId12"/>
    <p:sldId id="277" r:id="rId13"/>
    <p:sldId id="279" r:id="rId14"/>
    <p:sldId id="280" r:id="rId15"/>
    <p:sldId id="282" r:id="rId16"/>
    <p:sldId id="283" r:id="rId17"/>
    <p:sldId id="284" r:id="rId18"/>
    <p:sldId id="285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385689" y="1770785"/>
            <a:ext cx="3420621" cy="117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 = heh</a:t>
            </a:r>
            <a:endParaRPr lang="en-US" sz="66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00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839974" y="1850185"/>
            <a:ext cx="4512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 = ach-eh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51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596566" y="1832601"/>
            <a:ext cx="4998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= </a:t>
            </a:r>
            <a:r>
              <a:rPr lang="en-US" sz="66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2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737812"/>
            <a:ext cx="4018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 = </a:t>
            </a:r>
            <a:r>
              <a:rPr lang="en-US" sz="66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hota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7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865494"/>
            <a:ext cx="4018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 = </a:t>
            </a:r>
            <a:r>
              <a:rPr lang="en-US" sz="66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1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925112"/>
            <a:ext cx="4018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 = el-eh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7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06874" y="1760796"/>
            <a:ext cx="4178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44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= y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0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853240" y="1829901"/>
            <a:ext cx="4485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 = </a:t>
            </a:r>
            <a:r>
              <a:rPr lang="en-US" sz="66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1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863219"/>
            <a:ext cx="4018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en-US" sz="66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4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783827" y="1766966"/>
            <a:ext cx="4624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Ñ = 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-yeh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3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69FE5-A344-E378-D61F-BC70BBD71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3" r="2" b="1857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0584A-7324-9393-A113-87C69EFDA892}"/>
              </a:ext>
            </a:extLst>
          </p:cNvPr>
          <p:cNvSpPr txBox="1"/>
          <p:nvPr/>
        </p:nvSpPr>
        <p:spPr>
          <a:xfrm>
            <a:off x="3191068" y="1315617"/>
            <a:ext cx="32097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adley Hand ITC" panose="03070402050302030203" pitchFamily="66" charset="0"/>
              </a:rPr>
              <a:t>El </a:t>
            </a:r>
            <a:r>
              <a:rPr lang="en-US" sz="60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Alfabeto</a:t>
            </a:r>
            <a:endParaRPr lang="en-US" sz="60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6F732-1EC4-27E3-6644-EEB9CF24BA10}"/>
              </a:ext>
            </a:extLst>
          </p:cNvPr>
          <p:cNvSpPr txBox="1"/>
          <p:nvPr/>
        </p:nvSpPr>
        <p:spPr>
          <a:xfrm>
            <a:off x="5823329" y="681135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A  B 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8444D-1DB9-D120-0D38-6726CCEEEF0B}"/>
              </a:ext>
            </a:extLst>
          </p:cNvPr>
          <p:cNvSpPr txBox="1"/>
          <p:nvPr/>
        </p:nvSpPr>
        <p:spPr>
          <a:xfrm>
            <a:off x="6096000" y="1315617"/>
            <a:ext cx="1617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0"/>
              </a:rPr>
              <a:t>D  E  F</a:t>
            </a:r>
          </a:p>
        </p:txBody>
      </p:sp>
    </p:spTree>
    <p:extLst>
      <p:ext uri="{BB962C8B-B14F-4D97-AF65-F5344CB8AC3E}">
        <p14:creationId xmlns:p14="http://schemas.microsoft.com/office/powerpoint/2010/main" val="21672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783827" y="1815092"/>
            <a:ext cx="4624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 = oh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91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783827" y="1911345"/>
            <a:ext cx="4624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 = 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68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783827" y="1911345"/>
            <a:ext cx="4624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 = cu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94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783827" y="1911345"/>
            <a:ext cx="4624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 = er-e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02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464040" y="1510293"/>
            <a:ext cx="5263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Rr = rolling r’s (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rrrrr</a:t>
            </a:r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97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464040" y="1847177"/>
            <a:ext cx="5263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 = es-eh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66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464040" y="1847177"/>
            <a:ext cx="5263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 = 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35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464040" y="1847177"/>
            <a:ext cx="5263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 = ooh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4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464040" y="1847177"/>
            <a:ext cx="5263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 = 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89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2895072" y="1975514"/>
            <a:ext cx="6401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 = doob-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leh</a:t>
            </a:r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-ooh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47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392677" y="1854071"/>
            <a:ext cx="3099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A = ah</a:t>
            </a:r>
          </a:p>
        </p:txBody>
      </p:sp>
    </p:spTree>
    <p:extLst>
      <p:ext uri="{BB962C8B-B14F-4D97-AF65-F5344CB8AC3E}">
        <p14:creationId xmlns:p14="http://schemas.microsoft.com/office/powerpoint/2010/main" val="91347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2895072" y="1975514"/>
            <a:ext cx="6401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 = eh-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kis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00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2771009" y="1863219"/>
            <a:ext cx="6649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 = 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gri</a:t>
            </a:r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-eh-gah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36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2771009" y="1863219"/>
            <a:ext cx="6649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 = se-ta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97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8A8354-EB4B-F16E-DBED-DF2A7355A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23" r="-2" b="22884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F29A99-7F34-5C12-27DE-D877B8725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89" r="2" b="6569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939D86-6331-41D2-A87D-C0155BED96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144" b="13804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63757-8AF3-54A6-17C5-8C3D44A401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53" r="2" b="18659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20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1F98EF12-0718-A41A-1F20-B99530FB5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12AB96-D698-883D-8B41-A536EC228AAE}"/>
              </a:ext>
            </a:extLst>
          </p:cNvPr>
          <p:cNvSpPr txBox="1"/>
          <p:nvPr/>
        </p:nvSpPr>
        <p:spPr>
          <a:xfrm>
            <a:off x="1278293" y="3429000"/>
            <a:ext cx="9635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¡Gracias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atender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 for attending!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67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523208" y="1887896"/>
            <a:ext cx="3145583" cy="117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 = 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beh</a:t>
            </a:r>
            <a:endParaRPr lang="en-US" sz="66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0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773484"/>
            <a:ext cx="4018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 = </a:t>
            </a:r>
            <a:r>
              <a:rPr lang="en-US" sz="6600" b="1" dirty="0" err="1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00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709916" y="1769511"/>
            <a:ext cx="4423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 = </a:t>
            </a:r>
            <a:r>
              <a:rPr lang="en-US" sz="66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cheh</a:t>
            </a:r>
            <a:endParaRPr lang="en-US" sz="5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50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977566" y="1631957"/>
            <a:ext cx="4236868" cy="117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 = </a:t>
            </a:r>
            <a:r>
              <a:rPr lang="es-MX" sz="66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deh</a:t>
            </a:r>
            <a:endParaRPr lang="en-US" sz="66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7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660957"/>
            <a:ext cx="4018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 = eh</a:t>
            </a:r>
            <a:endParaRPr lang="en-US" sz="6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2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288894" y="1721423"/>
            <a:ext cx="3924663" cy="117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 = eh-</a:t>
            </a:r>
            <a:r>
              <a:rPr lang="en-US" sz="66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endParaRPr lang="en-US" sz="66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6123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124</Words>
  <Application>Microsoft Office PowerPoint</Application>
  <PresentationFormat>Widescreen</PresentationFormat>
  <Paragraphs>41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Bradley Hand ITC</vt:lpstr>
      <vt:lpstr>Century Gothic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13</cp:revision>
  <dcterms:created xsi:type="dcterms:W3CDTF">2023-10-16T15:58:05Z</dcterms:created>
  <dcterms:modified xsi:type="dcterms:W3CDTF">2024-09-11T00:59:33Z</dcterms:modified>
</cp:coreProperties>
</file>