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96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294" r:id="rId24"/>
    <p:sldId id="314" r:id="rId25"/>
    <p:sldId id="315" r:id="rId26"/>
    <p:sldId id="316" r:id="rId27"/>
    <p:sldId id="317" r:id="rId28"/>
    <p:sldId id="318" r:id="rId29"/>
    <p:sldId id="319" r:id="rId30"/>
    <p:sldId id="333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258" r:id="rId45"/>
    <p:sldId id="29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4735"/>
    <a:srgbClr val="AED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139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AAE1C-E881-98AE-4F1A-A312F68FF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70495-F6C8-160A-1D6D-FCEC1E190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A9599-8D46-3695-2DF0-049AC39DB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2DF9-A9AE-C496-15F6-8DE4A20C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E2D0F-B537-CF41-6E77-DC9540C0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F651-3D71-B2A0-860A-599B9176C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92884D-07F7-EC7E-00B3-FA8D62157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87AE3-C0C0-A26B-B8D7-4ADEC4D8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D8C4E-121E-9CAF-E750-0ED40555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CA2A-3BE7-3469-076C-292AEB1B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1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3B8DC-0DD6-8794-BD85-153E8CFB6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A23F1-E34F-8945-3010-2EBA8E552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BFB6A-72F1-D346-AA42-DAA68AC9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437B5-05DF-0809-F973-8FC7F243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36599-71F6-787A-8920-F8D87F51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6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25-A0CC-5455-C13C-94FE313F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64F5-5D04-A1B1-3A13-23B1D75CC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E22F-3B9E-21BE-8FE3-4B7CD10E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53395-D878-B609-B8DF-9E76BE0C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7A9E-94D4-EB9A-848C-444BFD82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C656-5AF1-5BA9-52B8-AC44125E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5FDC-0B61-7D40-B03A-12EC92FC4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A1197-3CF7-089F-E39E-09AB357E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159B0-023D-D3B3-8AD3-C2D09B81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85ADA-B0B1-AC4E-0B66-D512D31E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5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60FF-1B8B-A4A2-BE27-036938C6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EB8DF-B3C4-CF92-62F6-E9DB110B0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E3E18-EB16-9367-4BC1-800EC11FA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3ACE8-D119-DFC6-6C43-D21D08427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BAB2B-B1B9-D678-2231-21B9480B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ED332-677C-1EDD-F365-7D812616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66A7-F59C-3558-AAB8-18D8F957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D6CC2-0A44-370D-79C5-E747B0C48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B92C7-45F2-4503-3B46-2C0EF18DA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55091-A8BA-DA06-C9FD-62231F667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3B6304-6A34-0678-BFB7-E6BABA0E6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ED37F0-9B59-EE70-4BFF-44917E49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2995A-40A8-8486-1F54-13088A09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25074-6CAC-E4B3-EB23-C95CFDDE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F3C7-CBAA-031B-583E-83EE023D8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08DBF-E8C6-484C-3408-6E625432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4930F-32CF-99A4-860E-34464CCF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206AF-C0DD-B354-75D5-46BB828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1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2E8249-CF4D-BD38-C966-920E75D3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6A9539-D268-F14A-0A77-0E06D0E80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370B7-F51C-BAF0-8750-2104CB87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2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6599-C2E7-E126-7DAA-BF6BD6E5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2500-97DE-B743-B0C6-3279B436E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F0326-7A68-51DC-53A4-2ABCFF662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22668-5276-3710-84F8-FE705C32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46E34-D307-E8B4-DEC5-C409ABAF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939F4-5739-CF7F-326E-2839AD38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6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0E42-7BE5-9F00-9FB7-37B81380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2732E-6AD3-0511-5BAA-3143B2F35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94638-4F04-4652-96EF-C1ECB4B75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DCBB1-5F3F-99B9-0095-CABD0C8C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C4638-DB3A-261C-F989-8935DC36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77541-B255-0DD4-46D9-D54D0AF7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9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B3B2C9-F58B-5BF5-DCD6-50FB4EDF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0F384-4BE6-65FD-3452-3CA1797B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AD61D-3540-CC6D-952D-8810B3CE3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E5BDD8-B7FD-4905-8202-E2F0D074097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2002D-C149-9E3F-F228-D2DABDAD0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FC035-B273-118E-BCA4-04511411A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3CBED2-FBD9-4709-9883-649DF1D3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0.jpe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CFFA8C95-07DA-1B66-FA0D-CD28FF108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674AFC-4708-78A3-27C8-63CE8DA64A83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a Comer!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Eat!</a:t>
            </a:r>
          </a:p>
        </p:txBody>
      </p:sp>
    </p:spTree>
    <p:extLst>
      <p:ext uri="{BB962C8B-B14F-4D97-AF65-F5344CB8AC3E}">
        <p14:creationId xmlns:p14="http://schemas.microsoft.com/office/powerpoint/2010/main" val="2230368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Rice</a:t>
            </a:r>
          </a:p>
        </p:txBody>
      </p:sp>
      <p:pic>
        <p:nvPicPr>
          <p:cNvPr id="2056" name="Picture 8" descr="Watercolor pilaf illustration">
            <a:extLst>
              <a:ext uri="{FF2B5EF4-FFF2-40B4-BE49-F238E27FC236}">
                <a16:creationId xmlns:a16="http://schemas.microsoft.com/office/drawing/2014/main" id="{2142ECD9-117E-C5EC-B698-84D2CED4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90" y="1245117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2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Rice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Arroz</a:t>
            </a:r>
          </a:p>
        </p:txBody>
      </p:sp>
      <p:pic>
        <p:nvPicPr>
          <p:cNvPr id="2056" name="Picture 8" descr="Watercolor pilaf illustration">
            <a:extLst>
              <a:ext uri="{FF2B5EF4-FFF2-40B4-BE49-F238E27FC236}">
                <a16:creationId xmlns:a16="http://schemas.microsoft.com/office/drawing/2014/main" id="{2142ECD9-117E-C5EC-B698-84D2CED4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90" y="1245117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34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Potato chips</a:t>
            </a:r>
          </a:p>
        </p:txBody>
      </p:sp>
      <p:pic>
        <p:nvPicPr>
          <p:cNvPr id="2058" name="Picture 10" descr="Opened pack of Potato chips isolated">
            <a:extLst>
              <a:ext uri="{FF2B5EF4-FFF2-40B4-BE49-F238E27FC236}">
                <a16:creationId xmlns:a16="http://schemas.microsoft.com/office/drawing/2014/main" id="{3846537B-0D87-AD4C-636D-1969E608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11" y="1096599"/>
            <a:ext cx="3956884" cy="466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358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Potato chips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Papas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fritas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058" name="Picture 10" descr="Opened pack of Potato chips isolated">
            <a:extLst>
              <a:ext uri="{FF2B5EF4-FFF2-40B4-BE49-F238E27FC236}">
                <a16:creationId xmlns:a16="http://schemas.microsoft.com/office/drawing/2014/main" id="{3846537B-0D87-AD4C-636D-1969E608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11" y="1096599"/>
            <a:ext cx="3956884" cy="466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75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Milk</a:t>
            </a:r>
          </a:p>
        </p:txBody>
      </p:sp>
      <p:pic>
        <p:nvPicPr>
          <p:cNvPr id="2060" name="Picture 12" descr="Sticker dairy milk bottle on white background">
            <a:extLst>
              <a:ext uri="{FF2B5EF4-FFF2-40B4-BE49-F238E27FC236}">
                <a16:creationId xmlns:a16="http://schemas.microsoft.com/office/drawing/2014/main" id="{85824AD4-6633-3FD5-8BB4-C315640A4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20" y="806470"/>
            <a:ext cx="3711759" cy="524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Milk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Leche</a:t>
            </a:r>
          </a:p>
        </p:txBody>
      </p:sp>
      <p:pic>
        <p:nvPicPr>
          <p:cNvPr id="2060" name="Picture 12" descr="Sticker dairy milk bottle on white background">
            <a:extLst>
              <a:ext uri="{FF2B5EF4-FFF2-40B4-BE49-F238E27FC236}">
                <a16:creationId xmlns:a16="http://schemas.microsoft.com/office/drawing/2014/main" id="{85824AD4-6633-3FD5-8BB4-C315640A4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20" y="806470"/>
            <a:ext cx="3711759" cy="524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8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Sandwhich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062" name="Picture 14" descr="Hamburger sticker on white background">
            <a:extLst>
              <a:ext uri="{FF2B5EF4-FFF2-40B4-BE49-F238E27FC236}">
                <a16:creationId xmlns:a16="http://schemas.microsoft.com/office/drawing/2014/main" id="{A56CEE97-2BB6-94BE-0799-9A994191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35" y="1955107"/>
            <a:ext cx="6550320" cy="322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0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Sandwich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Sándwich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062" name="Picture 14" descr="Hamburger sticker on white background">
            <a:extLst>
              <a:ext uri="{FF2B5EF4-FFF2-40B4-BE49-F238E27FC236}">
                <a16:creationId xmlns:a16="http://schemas.microsoft.com/office/drawing/2014/main" id="{A56CEE97-2BB6-94BE-0799-9A994191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35" y="1955107"/>
            <a:ext cx="6550320" cy="322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9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Me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F16D8-E372-63E9-5493-C10356525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771" y="1576614"/>
            <a:ext cx="4528457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64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No me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A0D07-D13C-E5F3-B825-716A471A6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10076" y="1623359"/>
            <a:ext cx="4528457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6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food&#10;&#10;Description automatically generated">
            <a:extLst>
              <a:ext uri="{FF2B5EF4-FFF2-40B4-BE49-F238E27FC236}">
                <a16:creationId xmlns:a16="http://schemas.microsoft.com/office/drawing/2014/main" id="{C86FBFF7-DDC0-07C6-6DE4-91738F20E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64" y="321734"/>
            <a:ext cx="4903240" cy="2905170"/>
          </a:xfrm>
          <a:prstGeom prst="rect">
            <a:avLst/>
          </a:prstGeom>
        </p:spPr>
      </p:pic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0642FE92-06C1-8F4F-894D-7E254909F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394082"/>
            <a:ext cx="5426764" cy="12345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a hamburger&#10;&#10;Description automatically generated">
            <a:extLst>
              <a:ext uri="{FF2B5EF4-FFF2-40B4-BE49-F238E27FC236}">
                <a16:creationId xmlns:a16="http://schemas.microsoft.com/office/drawing/2014/main" id="{160AD7CF-F2E1-BE64-EDA2-7DB6D781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694748"/>
            <a:ext cx="5426764" cy="33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0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I want to 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D8FED-8B4B-3C25-B84B-D54A03217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318" y="-212652"/>
            <a:ext cx="6895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01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I want to eat.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Quiero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comer.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D8FED-8B4B-3C25-B84B-D54A03217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318" y="-212652"/>
            <a:ext cx="6895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69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2882607" y="2255378"/>
            <a:ext cx="5876261" cy="234724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Vamos 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jugar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4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 leche</a:t>
            </a:r>
          </a:p>
        </p:txBody>
      </p:sp>
    </p:spTree>
    <p:extLst>
      <p:ext uri="{BB962C8B-B14F-4D97-AF65-F5344CB8AC3E}">
        <p14:creationId xmlns:p14="http://schemas.microsoft.com/office/powerpoint/2010/main" val="3671666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 leche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6974C5-CECB-36B3-174A-0899F2DB7A34}"/>
              </a:ext>
            </a:extLst>
          </p:cNvPr>
          <p:cNvCxnSpPr>
            <a:cxnSpLocks/>
          </p:cNvCxnSpPr>
          <p:nvPr/>
        </p:nvCxnSpPr>
        <p:spPr>
          <a:xfrm flipH="1">
            <a:off x="2137185" y="1426745"/>
            <a:ext cx="829299" cy="51901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640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refresco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45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refresco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>
            <a:off x="9279304" y="4521967"/>
            <a:ext cx="955761" cy="36146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028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El arroz</a:t>
            </a:r>
          </a:p>
        </p:txBody>
      </p:sp>
    </p:spTree>
    <p:extLst>
      <p:ext uri="{BB962C8B-B14F-4D97-AF65-F5344CB8AC3E}">
        <p14:creationId xmlns:p14="http://schemas.microsoft.com/office/powerpoint/2010/main" val="218719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El arroz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 flipH="1">
            <a:off x="3795823" y="5433390"/>
            <a:ext cx="1035302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780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Las papas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fritas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7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964CE-F7C2-C6AD-58D3-8940FB83F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86" b="8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2AD37-AC31-3D2F-B1C7-C5B627E8D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495" y="-174171"/>
            <a:ext cx="6858000" cy="6858000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A990461E-F307-07E3-A6F7-E3E2B341A319}"/>
              </a:ext>
            </a:extLst>
          </p:cNvPr>
          <p:cNvSpPr/>
          <p:nvPr/>
        </p:nvSpPr>
        <p:spPr>
          <a:xfrm>
            <a:off x="6096000" y="1426029"/>
            <a:ext cx="5388428" cy="345077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Toda la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clase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vamos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 a comer!</a:t>
            </a:r>
          </a:p>
        </p:txBody>
      </p:sp>
    </p:spTree>
    <p:extLst>
      <p:ext uri="{BB962C8B-B14F-4D97-AF65-F5344CB8AC3E}">
        <p14:creationId xmlns:p14="http://schemas.microsoft.com/office/powerpoint/2010/main" val="3363719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Las papas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fritas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>
            <a:off x="6569911" y="6369055"/>
            <a:ext cx="1138694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708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hamburguesa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95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hamburguesa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>
            <a:off x="1260819" y="3306726"/>
            <a:ext cx="0" cy="9575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980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sándwich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00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sándwich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>
            <a:off x="8268387" y="1963148"/>
            <a:ext cx="1098896" cy="32608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110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Me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35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Me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 flipH="1">
            <a:off x="6347638" y="510363"/>
            <a:ext cx="967562" cy="3682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765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 galleta</a:t>
            </a:r>
          </a:p>
        </p:txBody>
      </p:sp>
    </p:spTree>
    <p:extLst>
      <p:ext uri="{BB962C8B-B14F-4D97-AF65-F5344CB8AC3E}">
        <p14:creationId xmlns:p14="http://schemas.microsoft.com/office/powerpoint/2010/main" val="3372996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 galleta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 flipH="1">
            <a:off x="6347638" y="4377904"/>
            <a:ext cx="967562" cy="3682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235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No me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0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Isolated delicious hamburger cartoon">
            <a:extLst>
              <a:ext uri="{FF2B5EF4-FFF2-40B4-BE49-F238E27FC236}">
                <a16:creationId xmlns:a16="http://schemas.microsoft.com/office/drawing/2014/main" id="{5E08B7F2-BA4D-45E4-BBD7-CB1F75B2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00" y="1349475"/>
            <a:ext cx="4751031" cy="41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Hamburger</a:t>
            </a:r>
          </a:p>
        </p:txBody>
      </p:sp>
    </p:spTree>
    <p:extLst>
      <p:ext uri="{BB962C8B-B14F-4D97-AF65-F5344CB8AC3E}">
        <p14:creationId xmlns:p14="http://schemas.microsoft.com/office/powerpoint/2010/main" val="2770291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No me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 flipH="1" flipV="1">
            <a:off x="10806667" y="667915"/>
            <a:ext cx="1048635" cy="19332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34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Quiero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comer</a:t>
            </a:r>
          </a:p>
        </p:txBody>
      </p:sp>
    </p:spTree>
    <p:extLst>
      <p:ext uri="{BB962C8B-B14F-4D97-AF65-F5344CB8AC3E}">
        <p14:creationId xmlns:p14="http://schemas.microsoft.com/office/powerpoint/2010/main" val="781547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6" name="Picture 18" descr="Summer cafe at outdoor terrace, city coffeehouse">
            <a:extLst>
              <a:ext uri="{FF2B5EF4-FFF2-40B4-BE49-F238E27FC236}">
                <a16:creationId xmlns:a16="http://schemas.microsoft.com/office/drawing/2014/main" id="{9C4B3AE6-A47D-6947-E32D-F051617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46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olated delicious hamburger cartoon">
            <a:extLst>
              <a:ext uri="{FF2B5EF4-FFF2-40B4-BE49-F238E27FC236}">
                <a16:creationId xmlns:a16="http://schemas.microsoft.com/office/drawing/2014/main" id="{58C6E67E-6DF0-B7A0-6769-D95B920B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5" y="4562036"/>
            <a:ext cx="923309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C8B66-0A05-1674-5D39-3C70607D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91" y="4357548"/>
            <a:ext cx="1012752" cy="1012752"/>
          </a:xfrm>
          <a:prstGeom prst="rect">
            <a:avLst/>
          </a:prstGeom>
        </p:spPr>
      </p:pic>
      <p:pic>
        <p:nvPicPr>
          <p:cNvPr id="8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9E56CBAE-22E1-971D-960E-1CA6E555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5675476" y="4676941"/>
            <a:ext cx="672162" cy="6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atercolor pilaf illustration">
            <a:extLst>
              <a:ext uri="{FF2B5EF4-FFF2-40B4-BE49-F238E27FC236}">
                <a16:creationId xmlns:a16="http://schemas.microsoft.com/office/drawing/2014/main" id="{E7154C07-6B4B-791C-4111-A1DB253D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936" l="9904" r="89936">
                        <a14:foregroundMark x1="46006" y1="10863" x2="46006" y2="10863"/>
                        <a14:foregroundMark x1="43291" y1="8946" x2="43291" y2="8946"/>
                        <a14:foregroundMark x1="78594" y1="17093" x2="78594" y2="17093"/>
                        <a14:foregroundMark x1="65176" y1="11342" x2="65176" y2="11342"/>
                        <a14:foregroundMark x1="65495" y1="12460" x2="65495" y2="12460"/>
                        <a14:foregroundMark x1="18530" y1="46166" x2="18530" y2="46805"/>
                        <a14:foregroundMark x1="16134" y1="46805" x2="16134" y2="46805"/>
                        <a14:foregroundMark x1="21885" y1="52077" x2="25399" y2="56390"/>
                        <a14:foregroundMark x1="22843" y1="56869" x2="22684" y2="56230"/>
                        <a14:foregroundMark x1="62620" y1="64217" x2="62620" y2="64217"/>
                        <a14:foregroundMark x1="61182" y1="64537" x2="60224" y2="65176"/>
                        <a14:foregroundMark x1="75080" y1="59105" x2="75080" y2="59105"/>
                        <a14:foregroundMark x1="75080" y1="59425" x2="71565" y2="61502"/>
                        <a14:foregroundMark x1="73323" y1="60863" x2="71355" y2="62831"/>
                        <a14:foregroundMark x1="11981" y1="32428" x2="11661" y2="31949"/>
                        <a14:backgroundMark x1="11502" y1="47764" x2="21246" y2="65974"/>
                        <a14:backgroundMark x1="82588" y1="71246" x2="82588" y2="86581"/>
                        <a14:backgroundMark x1="88978" y1="67572" x2="72045" y2="80990"/>
                        <a14:backgroundMark x1="88498" y1="50799" x2="79073" y2="69169"/>
                        <a14:backgroundMark x1="88818" y1="42492" x2="79073" y2="62780"/>
                        <a14:backgroundMark x1="78115" y1="61182" x2="60224" y2="75399"/>
                        <a14:backgroundMark x1="72402" y1="65598" x2="34505" y2="74441"/>
                        <a14:backgroundMark x1="72843" y1="65495" x2="72440" y2="65589"/>
                        <a14:backgroundMark x1="36901" y1="72684" x2="1757" y2="63259"/>
                        <a14:backgroundMark x1="73003" y1="63099" x2="73003" y2="63099"/>
                        <a14:backgroundMark x1="71885" y1="63419" x2="70288" y2="64217"/>
                        <a14:backgroundMark x1="81150" y1="54153" x2="81150" y2="5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5" y="4992897"/>
            <a:ext cx="1179107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pened pack of Potato chips isolated">
            <a:extLst>
              <a:ext uri="{FF2B5EF4-FFF2-40B4-BE49-F238E27FC236}">
                <a16:creationId xmlns:a16="http://schemas.microsoft.com/office/drawing/2014/main" id="{E1A264AD-2CC3-484A-36AD-1B147177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5048" l="1130" r="96234">
                        <a14:foregroundMark x1="10358" y1="7987" x2="24859" y2="35942"/>
                        <a14:foregroundMark x1="8286" y1="13738" x2="62147" y2="14217"/>
                        <a14:foregroundMark x1="78719" y1="12141" x2="89266" y2="28275"/>
                        <a14:foregroundMark x1="94539" y1="28435" x2="94539" y2="28435"/>
                        <a14:foregroundMark x1="94539" y1="41054" x2="96234" y2="49201"/>
                        <a14:foregroundMark x1="96234" y1="79712" x2="96234" y2="79712"/>
                        <a14:foregroundMark x1="41856" y1="92492" x2="41078" y2="92446"/>
                        <a14:foregroundMark x1="47225" y1="92812" x2="41856" y2="92492"/>
                        <a14:foregroundMark x1="84746" y1="95048" x2="47225" y2="92812"/>
                        <a14:foregroundMark x1="5085" y1="81949" x2="5085" y2="81949"/>
                        <a14:foregroundMark x1="30885" y1="42173" x2="22034" y2="51757"/>
                        <a14:foregroundMark x1="22034" y1="51757" x2="22034" y2="52396"/>
                        <a14:foregroundMark x1="20904" y1="40415" x2="72881" y2="38339"/>
                        <a14:foregroundMark x1="30508" y1="47764" x2="79284" y2="37540"/>
                        <a14:foregroundMark x1="38795" y1="49042" x2="75330" y2="46006"/>
                        <a14:foregroundMark x1="45386" y1="51278" x2="75518" y2="38339"/>
                        <a14:foregroundMark x1="60452" y1="43291" x2="47081" y2="46965"/>
                        <a14:foregroundMark x1="47081" y1="46965" x2="40866" y2="47284"/>
                        <a14:foregroundMark x1="84181" y1="38339" x2="60452" y2="47444"/>
                        <a14:foregroundMark x1="72693" y1="38818" x2="59134" y2="66134"/>
                        <a14:foregroundMark x1="73446" y1="52556" x2="38606" y2="61342"/>
                        <a14:foregroundMark x1="59322" y1="58147" x2="37288" y2="58786"/>
                        <a14:foregroundMark x1="58757" y1="53355" x2="31450" y2="58786"/>
                        <a14:foregroundMark x1="36347" y1="52077" x2="30885" y2="60543"/>
                        <a14:foregroundMark x1="30885" y1="60543" x2="29567" y2="65815"/>
                        <a14:foregroundMark x1="32957" y1="52875" x2="44444" y2="70288"/>
                        <a14:foregroundMark x1="31262" y1="64377" x2="53861" y2="63578"/>
                        <a14:foregroundMark x1="31638" y1="63578" x2="74388" y2="54313"/>
                        <a14:foregroundMark x1="60829" y1="50319" x2="58945" y2="69329"/>
                        <a14:foregroundMark x1="58757" y1="51917" x2="74953" y2="59744"/>
                        <a14:foregroundMark x1="60264" y1="41534" x2="50094" y2="37220"/>
                        <a14:foregroundMark x1="50094" y1="37220" x2="50094" y2="37220"/>
                        <a14:foregroundMark x1="55367" y1="33866" x2="53672" y2="41853"/>
                        <a14:foregroundMark x1="53672" y1="41853" x2="59510" y2="40575"/>
                        <a14:foregroundMark x1="61582" y1="38339" x2="50847" y2="42652"/>
                        <a14:foregroundMark x1="50847" y1="42652" x2="56497" y2="39457"/>
                        <a14:foregroundMark x1="74765" y1="31150" x2="42750" y2="42812"/>
                        <a14:foregroundMark x1="58004" y1="35942" x2="14679" y2="48386"/>
                        <a14:foregroundMark x1="32957" y1="35144" x2="24859" y2="45367"/>
                        <a14:foregroundMark x1="24859" y1="45367" x2="20716" y2="56709"/>
                        <a14:foregroundMark x1="20716" y1="56709" x2="21281" y2="55911"/>
                        <a14:foregroundMark x1="25424" y1="32428" x2="43503" y2="64377"/>
                        <a14:foregroundMark x1="31262" y1="30831" x2="28249" y2="61022"/>
                        <a14:foregroundMark x1="22976" y1="43610" x2="21469" y2="43770"/>
                        <a14:foregroundMark x1="3013" y1="19649" x2="3013" y2="13738"/>
                        <a14:foregroundMark x1="6591" y1="9425" x2="31262" y2="9425"/>
                        <a14:foregroundMark x1="32015" y1="7188" x2="32015" y2="7188"/>
                        <a14:foregroundMark x1="36347" y1="6709" x2="70056" y2="7827"/>
                        <a14:foregroundMark x1="39171" y1="7188" x2="13748" y2="7188"/>
                        <a14:foregroundMark x1="3390" y1="12141" x2="3390" y2="12939"/>
                        <a14:foregroundMark x1="85311" y1="10383" x2="86064" y2="11342"/>
                        <a14:foregroundMark x1="86629" y1="8786" x2="78908" y2="9425"/>
                        <a14:foregroundMark x1="87947" y1="7508" x2="87947" y2="7508"/>
                        <a14:foregroundMark x1="91525" y1="6709" x2="91525" y2="6709"/>
                        <a14:foregroundMark x1="93032" y1="6070" x2="93032" y2="6070"/>
                        <a14:foregroundMark x1="62524" y1="95048" x2="62524" y2="95048"/>
                        <a14:foregroundMark x1="57062" y1="94888" x2="57062" y2="94888"/>
                        <a14:foregroundMark x1="76836" y1="5272" x2="76836" y2="5272"/>
                        <a14:backgroundMark x1="11488" y1="48083" x2="11299" y2="52077"/>
                        <a14:backgroundMark x1="1507" y1="21246" x2="1507" y2="21246"/>
                        <a14:backgroundMark x1="753" y1="20288" x2="753" y2="23003"/>
                        <a14:backgroundMark x1="84746" y1="97284" x2="84746" y2="97284"/>
                        <a14:backgroundMark x1="89077" y1="98083" x2="89077" y2="98083"/>
                        <a14:backgroundMark x1="40113" y1="92652" x2="40113" y2="92652"/>
                        <a14:backgroundMark x1="44633" y1="93291" x2="44633" y2="93291"/>
                        <a14:backgroundMark x1="45574" y1="92812" x2="45574" y2="92812"/>
                        <a14:backgroundMark x1="40113" y1="92332" x2="40113" y2="92332"/>
                        <a14:backgroundMark x1="40866" y1="92492" x2="40866" y2="92492"/>
                        <a14:backgroundMark x1="41243" y1="92652" x2="39360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1" y="5973861"/>
            <a:ext cx="685604" cy="8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ticker dairy milk bottle on white background">
            <a:extLst>
              <a:ext uri="{FF2B5EF4-FFF2-40B4-BE49-F238E27FC236}">
                <a16:creationId xmlns:a16="http://schemas.microsoft.com/office/drawing/2014/main" id="{9B45F367-8FAC-31E3-56DC-E7AC93EA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2" y="1720547"/>
            <a:ext cx="672163" cy="9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mburger sticker on white background">
            <a:extLst>
              <a:ext uri="{FF2B5EF4-FFF2-40B4-BE49-F238E27FC236}">
                <a16:creationId xmlns:a16="http://schemas.microsoft.com/office/drawing/2014/main" id="{43E10EA8-13CF-88D1-DCDB-3ED82BA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16" b="89286" l="2716" r="94089">
                        <a14:foregroundMark x1="45048" y1="13636" x2="45048" y2="13636"/>
                        <a14:foregroundMark x1="11022" y1="33117" x2="11022" y2="33117"/>
                        <a14:foregroundMark x1="6709" y1="55519" x2="6709" y2="55519"/>
                        <a14:foregroundMark x1="3035" y1="53571" x2="3035" y2="53571"/>
                        <a14:foregroundMark x1="60224" y1="84091" x2="60224" y2="84091"/>
                        <a14:foregroundMark x1="62460" y1="85714" x2="62460" y2="85714"/>
                        <a14:foregroundMark x1="68371" y1="85714" x2="68371" y2="85714"/>
                        <a14:foregroundMark x1="90575" y1="53571" x2="90575" y2="53571"/>
                        <a14:foregroundMark x1="93930" y1="42857" x2="93930" y2="42857"/>
                        <a14:foregroundMark x1="93930" y1="69805" x2="93930" y2="69805"/>
                        <a14:foregroundMark x1="94089" y1="64610" x2="94089" y2="6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04" y="2144315"/>
            <a:ext cx="1447674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9F91F-9DEF-1005-E8A4-C507CA8AFA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15" y="741140"/>
            <a:ext cx="685605" cy="68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128F-8195-B996-66F1-D90DB201E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909533" y="265857"/>
            <a:ext cx="781516" cy="78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8AC31-9E3D-BFA8-425F-5A1C300D2B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58" y="2315973"/>
            <a:ext cx="1119076" cy="11130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E9CED-4A17-1EBD-CAD5-5F0304B1AB40}"/>
              </a:ext>
            </a:extLst>
          </p:cNvPr>
          <p:cNvSpPr/>
          <p:nvPr/>
        </p:nvSpPr>
        <p:spPr>
          <a:xfrm>
            <a:off x="153630" y="244548"/>
            <a:ext cx="3642193" cy="802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veo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Quiero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comer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1B049C-1A08-6705-8000-772684C39E11}"/>
              </a:ext>
            </a:extLst>
          </p:cNvPr>
          <p:cNvCxnSpPr>
            <a:cxnSpLocks/>
          </p:cNvCxnSpPr>
          <p:nvPr/>
        </p:nvCxnSpPr>
        <p:spPr>
          <a:xfrm flipH="1" flipV="1">
            <a:off x="5151158" y="3127795"/>
            <a:ext cx="1048635" cy="19332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506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2882607" y="2255378"/>
            <a:ext cx="5876261" cy="234724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¡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Buen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trabajo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3004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8D6EE-A23C-90D4-41BA-5B6607A5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15F96-E9E2-BECF-6E17-CCA209CE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3" y="1270047"/>
            <a:ext cx="4625642" cy="4444953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7654B2C-73E1-9438-2509-3688E89F74B5}"/>
              </a:ext>
            </a:extLst>
          </p:cNvPr>
          <p:cNvSpPr/>
          <p:nvPr/>
        </p:nvSpPr>
        <p:spPr>
          <a:xfrm>
            <a:off x="6096000" y="762000"/>
            <a:ext cx="5627914" cy="49530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69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BAA8BA55-69DA-68D4-D01A-AC4EB1DA9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F7264-CC59-4EB9-4CCA-B03F47EF8B26}"/>
              </a:ext>
            </a:extLst>
          </p:cNvPr>
          <p:cNvSpPr txBox="1"/>
          <p:nvPr/>
        </p:nvSpPr>
        <p:spPr>
          <a:xfrm>
            <a:off x="3181738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7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Isolated delicious hamburger cartoon">
            <a:extLst>
              <a:ext uri="{FF2B5EF4-FFF2-40B4-BE49-F238E27FC236}">
                <a16:creationId xmlns:a16="http://schemas.microsoft.com/office/drawing/2014/main" id="{5E08B7F2-BA4D-45E4-BBD7-CB1F75B2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0" b="97628" l="1597" r="97444">
                        <a14:foregroundMark x1="27796" y1="16606" x2="89297" y2="17153"/>
                        <a14:foregroundMark x1="73802" y1="9307" x2="37700" y2="3832"/>
                        <a14:foregroundMark x1="71565" y1="5839" x2="71565" y2="5839"/>
                        <a14:foregroundMark x1="83387" y1="18796" x2="89776" y2="31022"/>
                        <a14:foregroundMark x1="89776" y1="31022" x2="92173" y2="50182"/>
                        <a14:foregroundMark x1="97444" y1="36861" x2="97444" y2="36861"/>
                        <a14:foregroundMark x1="84026" y1="51460" x2="87220" y2="46715"/>
                        <a14:foregroundMark x1="88179" y1="49818" x2="65495" y2="52737"/>
                        <a14:foregroundMark x1="85304" y1="49453" x2="74760" y2="56022"/>
                        <a14:foregroundMark x1="66773" y1="50912" x2="36422" y2="55839"/>
                        <a14:foregroundMark x1="57188" y1="57299" x2="39137" y2="58212"/>
                        <a14:foregroundMark x1="10383" y1="34489" x2="10383" y2="34489"/>
                        <a14:foregroundMark x1="10703" y1="49453" x2="8946" y2="61496"/>
                        <a14:foregroundMark x1="6230" y1="51642" x2="6230" y2="51642"/>
                        <a14:foregroundMark x1="6390" y1="42518" x2="6390" y2="42518"/>
                        <a14:foregroundMark x1="6550" y1="41606" x2="6550" y2="41606"/>
                        <a14:foregroundMark x1="8466" y1="41058" x2="6070" y2="41788"/>
                        <a14:foregroundMark x1="76518" y1="81387" x2="39776" y2="87044"/>
                        <a14:foregroundMark x1="30990" y1="89599" x2="48882" y2="90511"/>
                        <a14:foregroundMark x1="48882" y1="90511" x2="59744" y2="89416"/>
                        <a14:foregroundMark x1="59744" y1="89416" x2="59744" y2="89234"/>
                        <a14:foregroundMark x1="34984" y1="92518" x2="43450" y2="93978"/>
                        <a14:foregroundMark x1="43450" y1="93978" x2="65974" y2="93796"/>
                        <a14:foregroundMark x1="65974" y1="93796" x2="69968" y2="92336"/>
                        <a14:foregroundMark x1="45847" y1="97810" x2="45847" y2="97810"/>
                        <a14:foregroundMark x1="1757" y1="77007" x2="1757" y2="77007"/>
                        <a14:foregroundMark x1="75240" y1="7664" x2="75240" y2="7664"/>
                        <a14:foregroundMark x1="97444" y1="57847" x2="97444" y2="57847"/>
                        <a14:foregroundMark x1="96965" y1="58577" x2="96486" y2="62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00" y="1349475"/>
            <a:ext cx="4751031" cy="41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Hamburger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hamburguesa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0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Soda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9318A-0B59-5280-92BA-43971E9A3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6960" y="1189960"/>
            <a:ext cx="4478079" cy="44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9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Soda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Refresco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9318A-0B59-5280-92BA-43971E9A3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5" b="90811" l="10000" r="90405">
                        <a14:foregroundMark x1="30135" y1="38243" x2="24189" y2="69054"/>
                        <a14:foregroundMark x1="43243" y1="44865" x2="43243" y2="68108"/>
                        <a14:foregroundMark x1="51351" y1="46622" x2="40135" y2="63243"/>
                        <a14:foregroundMark x1="48378" y1="55811" x2="45270" y2="60946"/>
                        <a14:foregroundMark x1="48378" y1="55135" x2="43649" y2="47432"/>
                        <a14:foregroundMark x1="43649" y1="47432" x2="41486" y2="54054"/>
                        <a14:foregroundMark x1="41486" y1="54054" x2="42703" y2="55811"/>
                        <a14:foregroundMark x1="48243" y1="49189" x2="40946" y2="46622"/>
                        <a14:foregroundMark x1="42568" y1="46622" x2="37027" y2="53514"/>
                        <a14:foregroundMark x1="37027" y1="53514" x2="39865" y2="55676"/>
                        <a14:foregroundMark x1="28108" y1="58108" x2="23919" y2="50405"/>
                        <a14:foregroundMark x1="23919" y1="50405" x2="31351" y2="52432"/>
                        <a14:foregroundMark x1="31351" y1="52432" x2="31622" y2="55946"/>
                        <a14:foregroundMark x1="30405" y1="59324" x2="35000" y2="51351"/>
                        <a14:foregroundMark x1="35000" y1="51351" x2="35270" y2="50405"/>
                        <a14:foregroundMark x1="31486" y1="49054" x2="22162" y2="49189"/>
                        <a14:foregroundMark x1="22162" y1="49189" x2="21622" y2="49865"/>
                        <a14:foregroundMark x1="26757" y1="47973" x2="23108" y2="57162"/>
                        <a14:foregroundMark x1="23108" y1="57162" x2="23243" y2="57162"/>
                        <a14:foregroundMark x1="17838" y1="90270" x2="45405" y2="90811"/>
                        <a14:foregroundMark x1="45405" y1="90811" x2="48514" y2="90405"/>
                        <a14:foregroundMark x1="75270" y1="27568" x2="75270" y2="27568"/>
                        <a14:foregroundMark x1="83649" y1="28649" x2="61892" y2="27703"/>
                        <a14:foregroundMark x1="83243" y1="35135" x2="88378" y2="10135"/>
                        <a14:foregroundMark x1="88514" y1="5270" x2="88514" y2="5270"/>
                        <a14:foregroundMark x1="89730" y1="6757" x2="89730" y2="6757"/>
                        <a14:foregroundMark x1="90405" y1="5270" x2="89054" y2="10676"/>
                        <a14:foregroundMark x1="90135" y1="29595" x2="85270" y2="28784"/>
                        <a14:foregroundMark x1="47432" y1="15946" x2="38378" y2="15676"/>
                        <a14:foregroundMark x1="38378" y1="15676" x2="38378" y2="1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6960" y="1189960"/>
            <a:ext cx="4478079" cy="44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Cookie</a:t>
            </a:r>
          </a:p>
        </p:txBody>
      </p:sp>
      <p:pic>
        <p:nvPicPr>
          <p:cNvPr id="2052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59E2FB94-B375-A455-FCA0-5A4F21B0C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3442638" y="1417950"/>
            <a:ext cx="3615069" cy="33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2F694676-16B4-F814-A6BE-7F00A57BD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9" b="42254" l="36581" r="62141">
                        <a14:foregroundMark x1="51757" y1="9859" x2="51757" y2="9859"/>
                        <a14:foregroundMark x1="50479" y1="5869" x2="50479" y2="5869"/>
                        <a14:foregroundMark x1="57029" y1="13850" x2="57029" y2="13850"/>
                        <a14:foregroundMark x1="54473" y1="8685" x2="54473" y2="8685"/>
                        <a14:foregroundMark x1="57827" y1="9624" x2="57827" y2="9624"/>
                        <a14:foregroundMark x1="59425" y1="8216" x2="59425" y2="8216"/>
                        <a14:foregroundMark x1="61022" y1="12207" x2="61022" y2="12207"/>
                        <a14:foregroundMark x1="62460" y1="25587" x2="62460" y2="25587"/>
                        <a14:foregroundMark x1="50799" y1="42254" x2="50799" y2="42254"/>
                        <a14:foregroundMark x1="36581" y1="26526" x2="36581" y2="26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2" t="1392" r="34545" b="53800"/>
          <a:stretch/>
        </p:blipFill>
        <p:spPr bwMode="auto">
          <a:xfrm rot="2899988">
            <a:off x="5554829" y="1417949"/>
            <a:ext cx="3517846" cy="33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5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ld vintage wood textures background">
            <a:extLst>
              <a:ext uri="{FF2B5EF4-FFF2-40B4-BE49-F238E27FC236}">
                <a16:creationId xmlns:a16="http://schemas.microsoft.com/office/drawing/2014/main" id="{30FF374A-314C-3FD2-F982-D1C67A8B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6F47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9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tan seamless pattern textured backdrop">
            <a:extLst>
              <a:ext uri="{FF2B5EF4-FFF2-40B4-BE49-F238E27FC236}">
                <a16:creationId xmlns:a16="http://schemas.microsoft.com/office/drawing/2014/main" id="{CE2E8DD5-E40A-30AB-ADDA-20A096ED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800">
            <a:off x="2596063" y="-65456"/>
            <a:ext cx="7153504" cy="71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B78D9-D217-FC7F-9FA3-671EF2A46DC0}"/>
              </a:ext>
            </a:extLst>
          </p:cNvPr>
          <p:cNvSpPr/>
          <p:nvPr/>
        </p:nvSpPr>
        <p:spPr>
          <a:xfrm>
            <a:off x="153630" y="244548"/>
            <a:ext cx="2806995" cy="146729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Cookie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Galleta</a:t>
            </a:r>
          </a:p>
        </p:txBody>
      </p:sp>
      <p:pic>
        <p:nvPicPr>
          <p:cNvPr id="2052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59E2FB94-B375-A455-FCA0-5A4F21B0C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3442638" y="1417950"/>
            <a:ext cx="3615069" cy="33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2F694676-16B4-F814-A6BE-7F00A57BD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9" b="42254" l="36581" r="62141">
                        <a14:foregroundMark x1="51757" y1="9859" x2="51757" y2="9859"/>
                        <a14:foregroundMark x1="50479" y1="5869" x2="50479" y2="5869"/>
                        <a14:foregroundMark x1="57029" y1="13850" x2="57029" y2="13850"/>
                        <a14:foregroundMark x1="54473" y1="8685" x2="54473" y2="8685"/>
                        <a14:foregroundMark x1="57827" y1="9624" x2="57827" y2="9624"/>
                        <a14:foregroundMark x1="59425" y1="8216" x2="59425" y2="8216"/>
                        <a14:foregroundMark x1="61022" y1="12207" x2="61022" y2="12207"/>
                        <a14:foregroundMark x1="62460" y1="25587" x2="62460" y2="25587"/>
                        <a14:foregroundMark x1="50799" y1="42254" x2="50799" y2="42254"/>
                        <a14:foregroundMark x1="36581" y1="26526" x2="36581" y2="26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2" t="1392" r="34545" b="53800"/>
          <a:stretch/>
        </p:blipFill>
        <p:spPr bwMode="auto">
          <a:xfrm rot="2899988">
            <a:off x="5554829" y="1417949"/>
            <a:ext cx="3517846" cy="33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91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229</Words>
  <Application>Microsoft Office PowerPoint</Application>
  <PresentationFormat>Widescreen</PresentationFormat>
  <Paragraphs>98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Aptos</vt:lpstr>
      <vt:lpstr>Aptos Display</vt:lpstr>
      <vt:lpstr>Arial</vt:lpstr>
      <vt:lpstr>Bookman Old Style</vt:lpstr>
      <vt:lpstr>Cavolini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10</cp:revision>
  <dcterms:created xsi:type="dcterms:W3CDTF">2024-07-31T16:36:51Z</dcterms:created>
  <dcterms:modified xsi:type="dcterms:W3CDTF">2024-09-23T04:58:11Z</dcterms:modified>
</cp:coreProperties>
</file>