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0" r:id="rId3"/>
    <p:sldId id="335" r:id="rId4"/>
    <p:sldId id="338" r:id="rId5"/>
    <p:sldId id="340" r:id="rId6"/>
    <p:sldId id="336" r:id="rId7"/>
    <p:sldId id="341" r:id="rId8"/>
    <p:sldId id="339" r:id="rId9"/>
    <p:sldId id="342" r:id="rId10"/>
    <p:sldId id="343" r:id="rId11"/>
    <p:sldId id="345" r:id="rId12"/>
    <p:sldId id="346" r:id="rId13"/>
    <p:sldId id="347" r:id="rId14"/>
    <p:sldId id="349" r:id="rId15"/>
    <p:sldId id="348" r:id="rId16"/>
    <p:sldId id="350" r:id="rId17"/>
    <p:sldId id="352" r:id="rId18"/>
    <p:sldId id="351" r:id="rId19"/>
    <p:sldId id="353" r:id="rId20"/>
    <p:sldId id="354" r:id="rId21"/>
    <p:sldId id="355" r:id="rId22"/>
    <p:sldId id="356" r:id="rId23"/>
    <p:sldId id="357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779"/>
    <a:srgbClr val="70AC2E"/>
    <a:srgbClr val="00729A"/>
    <a:srgbClr val="1DD5D1"/>
    <a:srgbClr val="C38013"/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438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62E22-B119-92CD-8226-E4CD9D30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2" b="197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3BB8896-AA5D-280C-F2CC-E16EBE84C4C3}"/>
              </a:ext>
            </a:extLst>
          </p:cNvPr>
          <p:cNvSpPr/>
          <p:nvPr/>
        </p:nvSpPr>
        <p:spPr>
          <a:xfrm rot="19801313">
            <a:off x="4165334" y="4592493"/>
            <a:ext cx="1364459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907D51-17BF-95BD-4024-3330B3F9B214}"/>
              </a:ext>
            </a:extLst>
          </p:cNvPr>
          <p:cNvSpPr/>
          <p:nvPr/>
        </p:nvSpPr>
        <p:spPr>
          <a:xfrm>
            <a:off x="199412" y="4945186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stepfather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padrastro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9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artoon kids in the garden">
            <a:extLst>
              <a:ext uri="{FF2B5EF4-FFF2-40B4-BE49-F238E27FC236}">
                <a16:creationId xmlns:a16="http://schemas.microsoft.com/office/drawing/2014/main" id="{87BFA9CB-DF62-5A65-FD50-4C278E0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 b="195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E12BB9F-E956-9419-3B30-4B6A23E61BB6}"/>
              </a:ext>
            </a:extLst>
          </p:cNvPr>
          <p:cNvSpPr/>
          <p:nvPr/>
        </p:nvSpPr>
        <p:spPr>
          <a:xfrm rot="19801313">
            <a:off x="1803134" y="4592493"/>
            <a:ext cx="1364459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E87963-EF32-B07E-DEB7-2148F1D11F48}"/>
              </a:ext>
            </a:extLst>
          </p:cNvPr>
          <p:cNvSpPr/>
          <p:nvPr/>
        </p:nvSpPr>
        <p:spPr>
          <a:xfrm>
            <a:off x="601968" y="4902574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sister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hermana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9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artoon kids in the garden">
            <a:extLst>
              <a:ext uri="{FF2B5EF4-FFF2-40B4-BE49-F238E27FC236}">
                <a16:creationId xmlns:a16="http://schemas.microsoft.com/office/drawing/2014/main" id="{87BFA9CB-DF62-5A65-FD50-4C278E0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 b="195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E12BB9F-E956-9419-3B30-4B6A23E61BB6}"/>
              </a:ext>
            </a:extLst>
          </p:cNvPr>
          <p:cNvSpPr/>
          <p:nvPr/>
        </p:nvSpPr>
        <p:spPr>
          <a:xfrm rot="20564716">
            <a:off x="4288585" y="5042330"/>
            <a:ext cx="2085001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E87963-EF32-B07E-DEB7-2148F1D11F48}"/>
              </a:ext>
            </a:extLst>
          </p:cNvPr>
          <p:cNvSpPr/>
          <p:nvPr/>
        </p:nvSpPr>
        <p:spPr>
          <a:xfrm>
            <a:off x="601968" y="4902574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brother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hermano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1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artoon kids in the garden">
            <a:extLst>
              <a:ext uri="{FF2B5EF4-FFF2-40B4-BE49-F238E27FC236}">
                <a16:creationId xmlns:a16="http://schemas.microsoft.com/office/drawing/2014/main" id="{87BFA9CB-DF62-5A65-FD50-4C278E0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 b="195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E87963-EF32-B07E-DEB7-2148F1D11F48}"/>
              </a:ext>
            </a:extLst>
          </p:cNvPr>
          <p:cNvSpPr/>
          <p:nvPr/>
        </p:nvSpPr>
        <p:spPr>
          <a:xfrm>
            <a:off x="601968" y="4902574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siblings/ The brothers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hermanos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8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717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sitting at a table with a candle&#10;&#10;Description automatically generated">
            <a:extLst>
              <a:ext uri="{FF2B5EF4-FFF2-40B4-BE49-F238E27FC236}">
                <a16:creationId xmlns:a16="http://schemas.microsoft.com/office/drawing/2014/main" id="{41E4A87E-E717-8F58-3C05-F6749408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80B745-1524-AB83-0A37-5CDED1438667}"/>
              </a:ext>
            </a:extLst>
          </p:cNvPr>
          <p:cNvSpPr/>
          <p:nvPr/>
        </p:nvSpPr>
        <p:spPr>
          <a:xfrm>
            <a:off x="553841" y="4914605"/>
            <a:ext cx="5822895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stepbrother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hermanastro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5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717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sitting at a table with a candle&#10;&#10;Description automatically generated">
            <a:extLst>
              <a:ext uri="{FF2B5EF4-FFF2-40B4-BE49-F238E27FC236}">
                <a16:creationId xmlns:a16="http://schemas.microsoft.com/office/drawing/2014/main" id="{41E4A87E-E717-8F58-3C05-F6749408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80B745-1524-AB83-0A37-5CDED1438667}"/>
              </a:ext>
            </a:extLst>
          </p:cNvPr>
          <p:cNvSpPr/>
          <p:nvPr/>
        </p:nvSpPr>
        <p:spPr>
          <a:xfrm>
            <a:off x="601967" y="4902574"/>
            <a:ext cx="5822895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stepsister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hermanastra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9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rtoon character of a child holding a baby&#10;&#10;Description automatically generated">
            <a:extLst>
              <a:ext uri="{FF2B5EF4-FFF2-40B4-BE49-F238E27FC236}">
                <a16:creationId xmlns:a16="http://schemas.microsoft.com/office/drawing/2014/main" id="{D76D603C-96E5-78B8-0671-35090B57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496488-E583-F714-F28F-833D95F48D23}"/>
              </a:ext>
            </a:extLst>
          </p:cNvPr>
          <p:cNvSpPr/>
          <p:nvPr/>
        </p:nvSpPr>
        <p:spPr>
          <a:xfrm>
            <a:off x="273106" y="4974764"/>
            <a:ext cx="27227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Older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Mayor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5C6C5C-2072-361E-5180-1ED5F0D858A1}"/>
              </a:ext>
            </a:extLst>
          </p:cNvPr>
          <p:cNvSpPr/>
          <p:nvPr/>
        </p:nvSpPr>
        <p:spPr>
          <a:xfrm>
            <a:off x="9193982" y="4974763"/>
            <a:ext cx="272491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Younger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Menor</a:t>
            </a:r>
          </a:p>
        </p:txBody>
      </p:sp>
    </p:spTree>
    <p:extLst>
      <p:ext uri="{BB962C8B-B14F-4D97-AF65-F5344CB8AC3E}">
        <p14:creationId xmlns:p14="http://schemas.microsoft.com/office/powerpoint/2010/main" val="2645334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D0C62-709F-8553-439F-7726653A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8" b="13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191238-6405-BAD4-E180-F0CC74DDA9D5}"/>
              </a:ext>
            </a:extLst>
          </p:cNvPr>
          <p:cNvSpPr/>
          <p:nvPr/>
        </p:nvSpPr>
        <p:spPr>
          <a:xfrm>
            <a:off x="8181474" y="4830385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only child/son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hijo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único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in glasses&#10;&#10;Description automatically generated">
            <a:extLst>
              <a:ext uri="{FF2B5EF4-FFF2-40B4-BE49-F238E27FC236}">
                <a16:creationId xmlns:a16="http://schemas.microsoft.com/office/drawing/2014/main" id="{5198D104-C6B4-0EEC-F8B0-8B7D7423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" b="149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925CAA-AAEB-6F66-7539-C4191B93A21F}"/>
              </a:ext>
            </a:extLst>
          </p:cNvPr>
          <p:cNvSpPr/>
          <p:nvPr/>
        </p:nvSpPr>
        <p:spPr>
          <a:xfrm>
            <a:off x="8181474" y="4830385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only daughter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hija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única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42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rtoon of an old person and person&#10;&#10;Description automatically generated">
            <a:extLst>
              <a:ext uri="{FF2B5EF4-FFF2-40B4-BE49-F238E27FC236}">
                <a16:creationId xmlns:a16="http://schemas.microsoft.com/office/drawing/2014/main" id="{33A6D3EA-5CEF-3CCB-5383-A4ED6F05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966E2A-C699-590C-384B-0D701B8B0E14}"/>
              </a:ext>
            </a:extLst>
          </p:cNvPr>
          <p:cNvSpPr/>
          <p:nvPr/>
        </p:nvSpPr>
        <p:spPr>
          <a:xfrm>
            <a:off x="204538" y="4758195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grandmother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abuela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699FCA-9E6D-B605-5729-1E66FE721413}"/>
              </a:ext>
            </a:extLst>
          </p:cNvPr>
          <p:cNvSpPr/>
          <p:nvPr/>
        </p:nvSpPr>
        <p:spPr>
          <a:xfrm>
            <a:off x="8498305" y="4758195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grandfather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abuelo</a:t>
            </a:r>
          </a:p>
        </p:txBody>
      </p:sp>
    </p:spTree>
    <p:extLst>
      <p:ext uri="{BB962C8B-B14F-4D97-AF65-F5344CB8AC3E}">
        <p14:creationId xmlns:p14="http://schemas.microsoft.com/office/powerpoint/2010/main" val="95273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8DDE3-96E9-388E-E488-93A4BE9FBC89}"/>
              </a:ext>
            </a:extLst>
          </p:cNvPr>
          <p:cNvSpPr txBox="1"/>
          <p:nvPr/>
        </p:nvSpPr>
        <p:spPr>
          <a:xfrm>
            <a:off x="2912521" y="1910371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 Familia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B20AD-4D47-6E16-42F4-A504A409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35EA1-9819-C44F-6EE0-303E36D92300}"/>
              </a:ext>
            </a:extLst>
          </p:cNvPr>
          <p:cNvSpPr/>
          <p:nvPr/>
        </p:nvSpPr>
        <p:spPr>
          <a:xfrm>
            <a:off x="1191127" y="2700795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dog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perro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5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ute domestic kitten sits at window staring outside generative AI">
            <a:extLst>
              <a:ext uri="{FF2B5EF4-FFF2-40B4-BE49-F238E27FC236}">
                <a16:creationId xmlns:a16="http://schemas.microsoft.com/office/drawing/2014/main" id="{55B380CC-FA1E-91FC-23AC-C2F1E11F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" b="1454"/>
          <a:stretch/>
        </p:blipFill>
        <p:spPr bwMode="auto">
          <a:xfrm flipH="1"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6C27C8-1B0C-4F62-0F6B-3404A59DF3AF}"/>
              </a:ext>
            </a:extLst>
          </p:cNvPr>
          <p:cNvSpPr/>
          <p:nvPr/>
        </p:nvSpPr>
        <p:spPr>
          <a:xfrm>
            <a:off x="8566485" y="2688764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cat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gato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2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dorable looking kitten with dog">
            <a:extLst>
              <a:ext uri="{FF2B5EF4-FFF2-40B4-BE49-F238E27FC236}">
                <a16:creationId xmlns:a16="http://schemas.microsoft.com/office/drawing/2014/main" id="{7C183069-48B2-E116-8870-6490E4A0E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2A0FD1-9541-07D4-0C2A-CD0FEDD2AB5E}"/>
              </a:ext>
            </a:extLst>
          </p:cNvPr>
          <p:cNvSpPr/>
          <p:nvPr/>
        </p:nvSpPr>
        <p:spPr>
          <a:xfrm>
            <a:off x="914400" y="4553658"/>
            <a:ext cx="3489157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pet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mascota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73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3D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cooking in a kitchen&#10;&#10;Description automatically generated">
            <a:extLst>
              <a:ext uri="{FF2B5EF4-FFF2-40B4-BE49-F238E27FC236}">
                <a16:creationId xmlns:a16="http://schemas.microsoft.com/office/drawing/2014/main" id="{5CD13D9C-B3E3-5669-4759-BBCABC5C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59" y="1345294"/>
            <a:ext cx="2781372" cy="41668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up of coffee and a pastry on a plate&#10;&#10;Description automatically generated">
            <a:extLst>
              <a:ext uri="{FF2B5EF4-FFF2-40B4-BE49-F238E27FC236}">
                <a16:creationId xmlns:a16="http://schemas.microsoft.com/office/drawing/2014/main" id="{E4D1A041-12D9-BF8A-E5A1-C8A4B56F6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67" y="1465442"/>
            <a:ext cx="2941124" cy="39265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hocolate and a candle next to a box of chocolate&#10;&#10;Description automatically generated">
            <a:extLst>
              <a:ext uri="{FF2B5EF4-FFF2-40B4-BE49-F238E27FC236}">
                <a16:creationId xmlns:a16="http://schemas.microsoft.com/office/drawing/2014/main" id="{27AC10C4-B0AB-9153-EC5A-9B93C650D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455" y="798656"/>
            <a:ext cx="1856664" cy="22302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late of bread and chocolate&#10;&#10;Description automatically generated">
            <a:extLst>
              <a:ext uri="{FF2B5EF4-FFF2-40B4-BE49-F238E27FC236}">
                <a16:creationId xmlns:a16="http://schemas.microsoft.com/office/drawing/2014/main" id="{BE431EFE-8B4E-A475-0135-5C0A26CBE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3" y="3856273"/>
            <a:ext cx="3255829" cy="21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0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F98EF12-0718-A41A-1F20-B99530FB5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2AB96-D698-883D-8B41-A536EC228AAE}"/>
              </a:ext>
            </a:extLst>
          </p:cNvPr>
          <p:cNvSpPr txBox="1"/>
          <p:nvPr/>
        </p:nvSpPr>
        <p:spPr>
          <a:xfrm>
            <a:off x="1278293" y="3429000"/>
            <a:ext cx="9635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¡Gracias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atender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 for attending!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6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6BD5C-ABC8-3B04-A663-7C0A2D8E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73" b="183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B1D1AC-5E60-4F1B-80F2-CC197D896CD4}"/>
              </a:ext>
            </a:extLst>
          </p:cNvPr>
          <p:cNvSpPr/>
          <p:nvPr/>
        </p:nvSpPr>
        <p:spPr>
          <a:xfrm>
            <a:off x="232558" y="4814455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family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familia</a:t>
            </a:r>
          </a:p>
        </p:txBody>
      </p:sp>
    </p:spTree>
    <p:extLst>
      <p:ext uri="{BB962C8B-B14F-4D97-AF65-F5344CB8AC3E}">
        <p14:creationId xmlns:p14="http://schemas.microsoft.com/office/powerpoint/2010/main" val="75059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48EA17-F2CF-2F98-FC06-DBB6A2AE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3D4267-6754-E656-C65D-257297D4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F0EAA-3264-52C7-6319-819E801A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7265"/>
          <a:stretch/>
        </p:blipFill>
        <p:spPr>
          <a:xfrm>
            <a:off x="133896" y="136321"/>
            <a:ext cx="11924208" cy="658535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1CCE4-2C70-01E9-930D-4B5437E5D0B3}"/>
              </a:ext>
            </a:extLst>
          </p:cNvPr>
          <p:cNvSpPr/>
          <p:nvPr/>
        </p:nvSpPr>
        <p:spPr>
          <a:xfrm>
            <a:off x="7743701" y="4741717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mother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madre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4C90182-5CC7-BB64-40D8-15DFB590296E}"/>
              </a:ext>
            </a:extLst>
          </p:cNvPr>
          <p:cNvSpPr/>
          <p:nvPr/>
        </p:nvSpPr>
        <p:spPr>
          <a:xfrm rot="10800000">
            <a:off x="5315691" y="5442855"/>
            <a:ext cx="2428010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98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48EA17-F2CF-2F98-FC06-DBB6A2AE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3D4267-6754-E656-C65D-257297D4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F0EAA-3264-52C7-6319-819E801A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7265"/>
          <a:stretch/>
        </p:blipFill>
        <p:spPr>
          <a:xfrm>
            <a:off x="133896" y="136321"/>
            <a:ext cx="11924208" cy="658535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1CCE4-2C70-01E9-930D-4B5437E5D0B3}"/>
              </a:ext>
            </a:extLst>
          </p:cNvPr>
          <p:cNvSpPr/>
          <p:nvPr/>
        </p:nvSpPr>
        <p:spPr>
          <a:xfrm>
            <a:off x="7743701" y="4741717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mom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mamá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4C90182-5CC7-BB64-40D8-15DFB590296E}"/>
              </a:ext>
            </a:extLst>
          </p:cNvPr>
          <p:cNvSpPr/>
          <p:nvPr/>
        </p:nvSpPr>
        <p:spPr>
          <a:xfrm rot="10800000">
            <a:off x="5315691" y="5442855"/>
            <a:ext cx="2428010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rtoon character of a family&#10;&#10;Description automatically generated">
            <a:extLst>
              <a:ext uri="{FF2B5EF4-FFF2-40B4-BE49-F238E27FC236}">
                <a16:creationId xmlns:a16="http://schemas.microsoft.com/office/drawing/2014/main" id="{930595A8-F0B4-C888-00A7-65ADAD20D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9" r="8138" b="-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AC8FA74-1C4A-F223-9DBA-08B7DF7F05EA}"/>
              </a:ext>
            </a:extLst>
          </p:cNvPr>
          <p:cNvSpPr/>
          <p:nvPr/>
        </p:nvSpPr>
        <p:spPr>
          <a:xfrm>
            <a:off x="4553938" y="5333502"/>
            <a:ext cx="2391147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FFA82-9889-E8B8-B1E2-DE2A23B1E5D4}"/>
              </a:ext>
            </a:extLst>
          </p:cNvPr>
          <p:cNvSpPr/>
          <p:nvPr/>
        </p:nvSpPr>
        <p:spPr>
          <a:xfrm>
            <a:off x="369867" y="4632364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father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padre</a:t>
            </a:r>
          </a:p>
        </p:txBody>
      </p:sp>
    </p:spTree>
    <p:extLst>
      <p:ext uri="{BB962C8B-B14F-4D97-AF65-F5344CB8AC3E}">
        <p14:creationId xmlns:p14="http://schemas.microsoft.com/office/powerpoint/2010/main" val="136009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rtoon character of a family&#10;&#10;Description automatically generated">
            <a:extLst>
              <a:ext uri="{FF2B5EF4-FFF2-40B4-BE49-F238E27FC236}">
                <a16:creationId xmlns:a16="http://schemas.microsoft.com/office/drawing/2014/main" id="{930595A8-F0B4-C888-00A7-65ADAD20D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9" r="8138" b="-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AC8FA74-1C4A-F223-9DBA-08B7DF7F05EA}"/>
              </a:ext>
            </a:extLst>
          </p:cNvPr>
          <p:cNvSpPr/>
          <p:nvPr/>
        </p:nvSpPr>
        <p:spPr>
          <a:xfrm>
            <a:off x="4553938" y="5333502"/>
            <a:ext cx="2391147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FFA82-9889-E8B8-B1E2-DE2A23B1E5D4}"/>
              </a:ext>
            </a:extLst>
          </p:cNvPr>
          <p:cNvSpPr/>
          <p:nvPr/>
        </p:nvSpPr>
        <p:spPr>
          <a:xfrm>
            <a:off x="369867" y="4632364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dad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papá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9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rtoon of a family&#10;&#10;Description automatically generated">
            <a:extLst>
              <a:ext uri="{FF2B5EF4-FFF2-40B4-BE49-F238E27FC236}">
                <a16:creationId xmlns:a16="http://schemas.microsoft.com/office/drawing/2014/main" id="{DB6A6DC2-4876-CD36-2320-AFD5A2D30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6B906A-59B2-2B71-26ED-4C9EA0275FA7}"/>
              </a:ext>
            </a:extLst>
          </p:cNvPr>
          <p:cNvSpPr/>
          <p:nvPr/>
        </p:nvSpPr>
        <p:spPr>
          <a:xfrm>
            <a:off x="369867" y="4632364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parents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padres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6E5CEC0-3DB6-6AB7-7007-974C9D577832}"/>
              </a:ext>
            </a:extLst>
          </p:cNvPr>
          <p:cNvSpPr/>
          <p:nvPr/>
        </p:nvSpPr>
        <p:spPr>
          <a:xfrm rot="8977503">
            <a:off x="6570359" y="509470"/>
            <a:ext cx="954576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B6CE24-C72F-F177-EA99-30704D59756E}"/>
              </a:ext>
            </a:extLst>
          </p:cNvPr>
          <p:cNvSpPr/>
          <p:nvPr/>
        </p:nvSpPr>
        <p:spPr>
          <a:xfrm rot="3656426">
            <a:off x="7147672" y="625821"/>
            <a:ext cx="954576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21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appy mothers day celebration">
            <a:extLst>
              <a:ext uri="{FF2B5EF4-FFF2-40B4-BE49-F238E27FC236}">
                <a16:creationId xmlns:a16="http://schemas.microsoft.com/office/drawing/2014/main" id="{2E932C99-E0DE-0FD7-B226-6F68ADA2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b="139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2751A76-A9AA-607F-B41C-FB9E398EA8D8}"/>
              </a:ext>
            </a:extLst>
          </p:cNvPr>
          <p:cNvSpPr/>
          <p:nvPr/>
        </p:nvSpPr>
        <p:spPr>
          <a:xfrm rot="9663357">
            <a:off x="6752122" y="839349"/>
            <a:ext cx="1364459" cy="3156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0121D1-BEEF-DA12-C024-DD8FAF4B2745}"/>
              </a:ext>
            </a:extLst>
          </p:cNvPr>
          <p:cNvSpPr/>
          <p:nvPr/>
        </p:nvSpPr>
        <p:spPr>
          <a:xfrm>
            <a:off x="7875559" y="204743"/>
            <a:ext cx="4184072" cy="17179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stepmother 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madrastra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70404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800</TotalTime>
  <Words>139</Words>
  <Application>Microsoft Office PowerPoint</Application>
  <PresentationFormat>Widescreen</PresentationFormat>
  <Paragraphs>75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Cavolini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19</cp:revision>
  <dcterms:created xsi:type="dcterms:W3CDTF">2023-10-16T15:58:05Z</dcterms:created>
  <dcterms:modified xsi:type="dcterms:W3CDTF">2024-09-19T07:08:35Z</dcterms:modified>
</cp:coreProperties>
</file>