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2B9A-9A2F-4DCA-F67C-F60098CF3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79789-24FC-A1AF-5BEA-6673BF861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EF25C-092F-8FB7-4D5A-FB32005B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210-1CFA-4F57-A2F1-8428C5F569F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62ABB-7116-CA7D-0EE7-D6C40889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6EDB7-92B4-32F4-A491-3B12A535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A6AB-07C8-4D61-B45D-4810FB38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4A3B-E5C7-7594-B62F-AAA34439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0E4EC-68E1-3EF7-AE50-33FC4C416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08B60-6663-7A77-FD32-16D173A6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210-1CFA-4F57-A2F1-8428C5F569F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31375-619E-900B-A2A3-AC46654F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FD47B-8048-03DC-E985-C8368F63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A6AB-07C8-4D61-B45D-4810FB38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4FDD0-5009-803B-CF7B-30BB19817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55BD8-A3F6-8257-E9D7-D0F65BB6A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9EAD-6CFE-35E7-72AA-B8274FD7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210-1CFA-4F57-A2F1-8428C5F569F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B1247-AFEF-80A1-86D2-ABB0A045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0F554-331A-C14E-F2CF-2ACE251A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A6AB-07C8-4D61-B45D-4810FB38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0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A7A52-0723-8BF5-FD45-6DF0F44D4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2104D-4CD5-C791-2303-D5B795386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CD280-0631-7B2F-D6DB-308FFC4D9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210-1CFA-4F57-A2F1-8428C5F569F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6A282-599D-DA40-EFB0-66137985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56696-535F-B2A7-0C81-1CDC1D4F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A6AB-07C8-4D61-B45D-4810FB38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5717-AAB5-B3A5-9EAE-FB846843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05B7E-E8E3-68FA-1C18-3CF50C81E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C79E-1BBE-FCE8-8289-CC52F31D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210-1CFA-4F57-A2F1-8428C5F569F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52B58-2FCC-B0B3-CDF4-200A334B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2DD87-F4F0-6626-8DF0-1E5211A5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A6AB-07C8-4D61-B45D-4810FB38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DA6C-0427-F53D-2F4E-CF2423BA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6A8D-EDBE-A3D3-4FA7-94CEE4A8F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487E3-DC7F-A5B1-784C-A990D83EC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CC099-45EC-9FCD-EBF4-D07A38DA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210-1CFA-4F57-A2F1-8428C5F569F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F79C1-9E5C-3C5B-2049-FB46D309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E2BA7-9A86-D72F-11F1-1413A701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A6AB-07C8-4D61-B45D-4810FB38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3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5BA9-12EF-943B-606C-67CC7319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1BADB-9C57-E5AC-3CCA-72459FC4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0F29D-1843-E2B5-800C-EFEE21DA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E5A60-AC94-7A84-B710-43167832F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9A24B-88E3-31AC-73AD-2B5F44137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2B108-D3EB-D211-B45C-DE6BA3CA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210-1CFA-4F57-A2F1-8428C5F569F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8FFB4-0CC7-4D7D-8E3D-EEA0B50A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AE833-3C7A-85A3-CD53-400441BD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A6AB-07C8-4D61-B45D-4810FB38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0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0FCA-9DF2-DF47-38CD-DB0B3CC6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90A35-FC5A-BED1-FBA1-A72B1736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210-1CFA-4F57-A2F1-8428C5F569F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3729D-203F-99E6-7C58-C95B8881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5685C-A63C-235A-044B-F4B1D2C7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A6AB-07C8-4D61-B45D-4810FB38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4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13A09-C752-9A2C-5CEC-E2571F4B4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210-1CFA-4F57-A2F1-8428C5F569F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CDFDB-B30A-F2CB-5D93-3200179B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A0808-EB14-3C45-7105-2CA9DF01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A6AB-07C8-4D61-B45D-4810FB38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21E7B-DB37-7CAE-D251-4665827F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31180-3BF1-02CA-EE53-626F955D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B270B-7A05-975A-A48F-7F65A3FF4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D99BF-8B49-F0E5-3A37-88865F81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210-1CFA-4F57-A2F1-8428C5F569F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5A1AD-5052-F98C-5634-1BCCCE90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3E28A-190D-9F56-457B-39B5B54C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A6AB-07C8-4D61-B45D-4810FB38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4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E605F-84F1-6011-D6B0-B2A5BF6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72A305-D9A2-980C-1A83-2FAF7EF48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7070-903C-677D-B50F-502303769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3B61F-B950-7CA3-58B0-16F875C5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210-1CFA-4F57-A2F1-8428C5F569F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8F35A-1434-1861-6DF2-BFA76C59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6514E-D1BA-5E09-00E6-9F1FBD77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A6AB-07C8-4D61-B45D-4810FB38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0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5586A2-A3C3-27B0-E6EB-2572ECCB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7AB5A-7311-A6FE-E892-DD6CF1E05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A2FCC-7F3D-9944-8E45-BE7B62980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074210-1CFA-4F57-A2F1-8428C5F569F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2D73C-E9CA-ED46-7860-85573023D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22A01-06AC-4DDE-0C8C-98C6F2B10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1DA6AB-07C8-4D61-B45D-4810FB38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3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1144DDE3-4EFA-9B02-A3EF-437477396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04F89-4C2F-A2CF-E481-95FF38B8AA12}"/>
              </a:ext>
            </a:extLst>
          </p:cNvPr>
          <p:cNvSpPr txBox="1"/>
          <p:nvPr/>
        </p:nvSpPr>
        <p:spPr>
          <a:xfrm>
            <a:off x="1511558" y="3429000"/>
            <a:ext cx="9339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Middle School Prep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¡</a:t>
            </a:r>
            <a:r>
              <a:rPr lang="en-US" sz="3200" b="1" dirty="0" err="1">
                <a:latin typeface="Century Gothic" panose="020B0502020202020204" pitchFamily="34" charset="0"/>
              </a:rPr>
              <a:t>Preparación</a:t>
            </a:r>
            <a:r>
              <a:rPr lang="en-US" sz="3200" b="1" dirty="0">
                <a:latin typeface="Century Gothic" panose="020B0502020202020204" pitchFamily="34" charset="0"/>
              </a:rPr>
              <a:t> para la </a:t>
            </a:r>
            <a:r>
              <a:rPr lang="en-US" sz="3200" b="1" dirty="0" err="1">
                <a:latin typeface="Century Gothic" panose="020B0502020202020204" pitchFamily="34" charset="0"/>
              </a:rPr>
              <a:t>escuela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secundaria</a:t>
            </a:r>
            <a:r>
              <a:rPr lang="en-US" sz="3200" b="1" dirty="0"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106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ashing hands with flour&#10;&#10;Description automatically generated">
            <a:extLst>
              <a:ext uri="{FF2B5EF4-FFF2-40B4-BE49-F238E27FC236}">
                <a16:creationId xmlns:a16="http://schemas.microsoft.com/office/drawing/2014/main" id="{A1761DA8-7F44-C2E2-E3D9-0A0D1435FE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11" r="-1" b="-1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Picture 4" descr="A group of tortillas in a pan&#10;&#10;Description automatically generated">
            <a:extLst>
              <a:ext uri="{FF2B5EF4-FFF2-40B4-BE49-F238E27FC236}">
                <a16:creationId xmlns:a16="http://schemas.microsoft.com/office/drawing/2014/main" id="{B77AFECC-8F05-4ABF-FF45-C6F5D06A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96" r="10262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7" name="Picture 6" descr="A person rolling a flour on a wooden board&#10;&#10;Description automatically generated">
            <a:extLst>
              <a:ext uri="{FF2B5EF4-FFF2-40B4-BE49-F238E27FC236}">
                <a16:creationId xmlns:a16="http://schemas.microsoft.com/office/drawing/2014/main" id="{96BFD179-11B4-56A4-8F96-3EBE120D47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44" r="8977" b="-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4" name="Picture 3" descr="A person preparing food on a round plate&#10;&#10;Description automatically generated">
            <a:extLst>
              <a:ext uri="{FF2B5EF4-FFF2-40B4-BE49-F238E27FC236}">
                <a16:creationId xmlns:a16="http://schemas.microsoft.com/office/drawing/2014/main" id="{94A6ADE7-5096-91D9-5724-1535DFD890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33" r="1" b="1643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6" name="Picture 5" descr="A pile of food with a bowl of salsa&#10;&#10;Description automatically generated">
            <a:extLst>
              <a:ext uri="{FF2B5EF4-FFF2-40B4-BE49-F238E27FC236}">
                <a16:creationId xmlns:a16="http://schemas.microsoft.com/office/drawing/2014/main" id="{B57EF877-6B54-DF92-2F4E-B7F1B3563E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378" r="1728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9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7DBDC28D-4C04-AC10-9650-091D4A7D9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F3B2D-AB8A-3BC7-2C6A-8C3CDC0BDFFB}"/>
              </a:ext>
            </a:extLst>
          </p:cNvPr>
          <p:cNvSpPr txBox="1"/>
          <p:nvPr/>
        </p:nvSpPr>
        <p:spPr>
          <a:xfrm>
            <a:off x="1278293" y="3429000"/>
            <a:ext cx="9635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¡Gracias </a:t>
            </a:r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por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atender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!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Thank you for attending!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9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Citlali Villafuerte</dc:creator>
  <cp:lastModifiedBy>Citlali Villafuerte</cp:lastModifiedBy>
  <cp:revision>1</cp:revision>
  <dcterms:created xsi:type="dcterms:W3CDTF">2024-09-19T07:08:51Z</dcterms:created>
  <dcterms:modified xsi:type="dcterms:W3CDTF">2024-09-19T07:15:46Z</dcterms:modified>
</cp:coreProperties>
</file>