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0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67FA-AC44-32BB-B842-7BDA0D59A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1611D-0856-ADA2-5E9A-9379CE5B5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9832-4039-311E-49A2-76BDD712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BFFB-9B11-9CD6-418F-CC2C8D35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3AED9-C6AB-4924-BEF7-9FCC12C1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3EED-BC9B-9B1B-D03B-F033E3B1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CD9BE-E894-8138-D1BE-53FC1774C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99527-CD10-A079-24AB-E97DA185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D26D9-F3F5-A61D-6E9E-4C943D81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DA8B-8A4D-78F1-346B-83EB5B4C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92F64-6315-54DB-6DE4-41A6BD130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16AE5-7737-2860-7ACC-AC60B5F32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F54D-C6B2-6774-AAD0-CD805000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6DD4B-D799-3321-23DE-F6FE996E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552B8-7103-95EC-E98E-1B46A963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8A4B-6F16-99DA-C561-39A75FF5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D388-44FC-0203-AB39-FAB476F4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77038-BB2F-EC64-61FB-4CCD2036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54BBE-247C-F766-BC56-7F3B17DD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8A8F4-31D6-18A0-5205-1E35A457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CE86-2D27-3ED7-2E76-2242D2B7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388C7-A9F5-022B-B6A6-D3EF0030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0CDB-AFCC-ECA1-4970-4430EA60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9050-5F3B-AB76-1E12-E49596FA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E440-816A-96DB-5BCC-ACBCABB3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F547-6F84-59B3-7295-8A9641A7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C621-D3AE-C615-3EEA-53EA8F723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3B0FD-6162-B5B5-B54E-42F7AE2C1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5A34-EC5C-74B0-68D5-224D4D92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D3798-CB23-60C0-A14A-49088733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DF5F-781A-8DFA-026C-4365F877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27E7-F2A2-F229-DC6A-809A631C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CE51C-8050-7958-00B2-EC56CA114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D06C9-ED6F-F4DB-7B36-F01DF7DF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60C8A-76F3-E23E-A66D-7070A2805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A0935-5E85-9561-EB6D-4D5890256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584060-CFA2-89C5-1119-A1595073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6420B-A460-95BC-EDD0-929FC15C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BBD07-8077-90B0-6C13-8D8AE577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98D2-EFB8-E947-034C-F321A76F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B7F51-4F32-C0A2-75C3-A13B527C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480AB-91F1-D579-A565-AFF6D42B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13F18-BB59-95D2-91FE-22E5F6B1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07C60-6905-DD6F-C124-0089B851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A6C90-FD3D-77D6-C009-FF678C97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0F76D-436F-4757-5C12-B9F297F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8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12EC-C3C7-208B-1058-D4337E42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5B95-6FC4-233E-CF63-11B12513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BBB20-9764-F714-7F3C-08718C885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2B29F-2E5B-3632-7D06-3D20FBDC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A68D8-E0E7-D564-B0C4-F69315BC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3CCF-E642-0BA6-E5AA-5BD7775E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E664-163E-CA33-94C1-81DD729A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74474-9892-15C5-E046-45D136AA9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F8AF-6F71-57BB-C7C9-FD4A8673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66604-2E32-2CF2-E0ED-D47DF2E1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45D5-300F-EB44-3B06-C97C187B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7D145-7C24-71A9-820D-50117D44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B1054-E718-DEE6-2162-906CFDCC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B0C38-E03F-285F-FA78-AA54BF33B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B7E68-7C9F-FDD8-BDB4-3DC6E9D70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ECB9C-853E-40E0-B403-C2B183EB126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F04F-E903-C478-C6F1-8B4ADFDE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6A6E-6594-8E99-7319-E3751D089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29C7F-9FAB-4570-BBAC-00E902A7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6083B802-C39F-A479-A500-A324B3B8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8FCB9-D2F4-418C-665B-C053D060F558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a Comer!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Eat!</a:t>
            </a:r>
          </a:p>
        </p:txBody>
      </p:sp>
    </p:spTree>
    <p:extLst>
      <p:ext uri="{BB962C8B-B14F-4D97-AF65-F5344CB8AC3E}">
        <p14:creationId xmlns:p14="http://schemas.microsoft.com/office/powerpoint/2010/main" val="24999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Salt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E3CA4-1CC6-413E-E701-083906D11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8788361" y="2488019"/>
            <a:ext cx="1827582" cy="27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Salt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E3CA4-1CC6-413E-E701-083906D11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8788361" y="2488019"/>
            <a:ext cx="1827582" cy="27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1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Lime</a:t>
            </a:r>
          </a:p>
        </p:txBody>
      </p:sp>
      <p:pic>
        <p:nvPicPr>
          <p:cNvPr id="3088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D5189495-7349-2109-7D4C-644EE887E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7513677" y="2562447"/>
            <a:ext cx="3296776" cy="27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9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Lime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Limón</a:t>
            </a:r>
          </a:p>
        </p:txBody>
      </p:sp>
      <p:pic>
        <p:nvPicPr>
          <p:cNvPr id="3088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D5189495-7349-2109-7D4C-644EE887E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7513677" y="2562447"/>
            <a:ext cx="3296776" cy="27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7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Me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gusta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49B62-3266-99EC-A799-F2243037D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9" b="96351" l="10000" r="90000">
                        <a14:foregroundMark x1="51486" y1="6622" x2="51486" y2="6622"/>
                        <a14:foregroundMark x1="48243" y1="3649" x2="48243" y2="3649"/>
                        <a14:foregroundMark x1="72162" y1="8243" x2="72162" y2="8243"/>
                        <a14:foregroundMark x1="75270" y1="9324" x2="75541" y2="14730"/>
                        <a14:foregroundMark x1="34189" y1="7432" x2="34189" y2="7432"/>
                        <a14:foregroundMark x1="23378" y1="20270" x2="23378" y2="20270"/>
                        <a14:foregroundMark x1="69459" y1="22838" x2="69459" y2="22838"/>
                        <a14:foregroundMark x1="87973" y1="30000" x2="87973" y2="30000"/>
                        <a14:foregroundMark x1="43919" y1="92703" x2="43919" y2="92703"/>
                        <a14:foregroundMark x1="70946" y1="96351" x2="70946" y2="96351"/>
                        <a14:foregroundMark x1="45676" y1="95541" x2="45676" y2="9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8711" y="1998921"/>
            <a:ext cx="3298075" cy="32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No me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gusta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00812-F563-C09C-E332-E816D4314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9" b="96351" l="10000" r="90000">
                        <a14:foregroundMark x1="51486" y1="6622" x2="51486" y2="6622"/>
                        <a14:foregroundMark x1="48243" y1="3649" x2="48243" y2="3649"/>
                        <a14:foregroundMark x1="43919" y1="92703" x2="43919" y2="92703"/>
                        <a14:foregroundMark x1="70946" y1="96351" x2="70946" y2="96351"/>
                        <a14:foregroundMark x1="45676" y1="95541" x2="45676" y2="95541"/>
                        <a14:backgroundMark x1="71351" y1="4324" x2="96351" y2="38649"/>
                        <a14:backgroundMark x1="34324" y1="8108" x2="32162" y2="7973"/>
                        <a14:backgroundMark x1="34324" y1="5946" x2="29595" y2="15135"/>
                        <a14:backgroundMark x1="33378" y1="6757" x2="20405" y2="21892"/>
                        <a14:backgroundMark x1="20405" y1="21892" x2="20946" y2="22297"/>
                        <a14:backgroundMark x1="30000" y1="17838" x2="25946" y2="19054"/>
                        <a14:backgroundMark x1="70405" y1="20946" x2="69459" y2="25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300486" y="2316359"/>
            <a:ext cx="3225207" cy="32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2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2882585" y="2241758"/>
            <a:ext cx="6426829" cy="23744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39032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 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palomitas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13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palomitas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F91CC8-25B1-1471-FDBD-8B1FB88416B0}"/>
              </a:ext>
            </a:extLst>
          </p:cNvPr>
          <p:cNvCxnSpPr>
            <a:cxnSpLocks/>
          </p:cNvCxnSpPr>
          <p:nvPr/>
        </p:nvCxnSpPr>
        <p:spPr>
          <a:xfrm flipH="1">
            <a:off x="8133826" y="398989"/>
            <a:ext cx="388499" cy="818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3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helado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04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ild holding balloons and a toy in front of a ferris wheel&#10;&#10;Description automatically generated">
            <a:extLst>
              <a:ext uri="{FF2B5EF4-FFF2-40B4-BE49-F238E27FC236}">
                <a16:creationId xmlns:a16="http://schemas.microsoft.com/office/drawing/2014/main" id="{4CC9DD0A-A816-7E32-54E6-9A7C46EC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52" r="16699" b="-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Picture 10" descr="A hand holding a cup of ice cream&#10;&#10;Description automatically generated">
            <a:extLst>
              <a:ext uri="{FF2B5EF4-FFF2-40B4-BE49-F238E27FC236}">
                <a16:creationId xmlns:a16="http://schemas.microsoft.com/office/drawing/2014/main" id="{4B90019F-7012-117D-BA7E-9E3CAF46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00" r="10002" b="-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4" name="Picture 3" descr="A flag on a pole in front of a building&#10;&#10;Description automatically generated">
            <a:extLst>
              <a:ext uri="{FF2B5EF4-FFF2-40B4-BE49-F238E27FC236}">
                <a16:creationId xmlns:a16="http://schemas.microsoft.com/office/drawing/2014/main" id="{85AFBC97-A4D1-81C5-0B80-B2D85C8C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30" r="7373" b="-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5" name="Picture 4" descr="A flag on a pole in front of a building&#10;&#10;Description automatically generated">
            <a:extLst>
              <a:ext uri="{FF2B5EF4-FFF2-40B4-BE49-F238E27FC236}">
                <a16:creationId xmlns:a16="http://schemas.microsoft.com/office/drawing/2014/main" id="{131F76A0-386C-FAD8-79C1-3EAFDD7E43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355" r="28490" b="-1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8" name="Picture 7" descr="A group of people sitting under umbrellas&#10;&#10;Description automatically generated">
            <a:extLst>
              <a:ext uri="{FF2B5EF4-FFF2-40B4-BE49-F238E27FC236}">
                <a16:creationId xmlns:a16="http://schemas.microsoft.com/office/drawing/2014/main" id="{DDF38586-9804-FA09-F619-FC02FCA169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23" r="19222" b="1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6" name="Picture 5" descr="A person standing in a street&#10;&#10;Description automatically generated">
            <a:extLst>
              <a:ext uri="{FF2B5EF4-FFF2-40B4-BE49-F238E27FC236}">
                <a16:creationId xmlns:a16="http://schemas.microsoft.com/office/drawing/2014/main" id="{A7BBEA7A-266C-2D70-2F1E-B2608BB341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44" r="15423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helado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F91CC8-25B1-1471-FDBD-8B1FB88416B0}"/>
              </a:ext>
            </a:extLst>
          </p:cNvPr>
          <p:cNvCxnSpPr>
            <a:cxnSpLocks/>
          </p:cNvCxnSpPr>
          <p:nvPr/>
        </p:nvCxnSpPr>
        <p:spPr>
          <a:xfrm>
            <a:off x="1715079" y="2415030"/>
            <a:ext cx="124257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06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sal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6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la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sal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F91CC8-25B1-1471-FDBD-8B1FB88416B0}"/>
              </a:ext>
            </a:extLst>
          </p:cNvPr>
          <p:cNvCxnSpPr>
            <a:cxnSpLocks/>
          </p:cNvCxnSpPr>
          <p:nvPr/>
        </p:nvCxnSpPr>
        <p:spPr>
          <a:xfrm>
            <a:off x="6668421" y="1382232"/>
            <a:ext cx="0" cy="1032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chicle?</a:t>
            </a:r>
          </a:p>
        </p:txBody>
      </p:sp>
    </p:spTree>
    <p:extLst>
      <p:ext uri="{BB962C8B-B14F-4D97-AF65-F5344CB8AC3E}">
        <p14:creationId xmlns:p14="http://schemas.microsoft.com/office/powerpoint/2010/main" val="392078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chicle?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F91CC8-25B1-1471-FDBD-8B1FB88416B0}"/>
              </a:ext>
            </a:extLst>
          </p:cNvPr>
          <p:cNvCxnSpPr>
            <a:cxnSpLocks/>
          </p:cNvCxnSpPr>
          <p:nvPr/>
        </p:nvCxnSpPr>
        <p:spPr>
          <a:xfrm>
            <a:off x="4860886" y="1418727"/>
            <a:ext cx="0" cy="1032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9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limón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789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ight scene of Hamburgers and French Fries shop with chair and table at nature park">
            <a:extLst>
              <a:ext uri="{FF2B5EF4-FFF2-40B4-BE49-F238E27FC236}">
                <a16:creationId xmlns:a16="http://schemas.microsoft.com/office/drawing/2014/main" id="{6BF3F34A-E604-74EB-F31C-DE7192BC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FCC1A-C3A1-6A4A-601A-6D49B95C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" b="97561" l="4667" r="95111">
                        <a14:foregroundMark x1="28778" y1="11382" x2="52333" y2="14024"/>
                        <a14:foregroundMark x1="52333" y1="14024" x2="67778" y2="13821"/>
                        <a14:foregroundMark x1="65222" y1="4878" x2="63889" y2="4878"/>
                        <a14:foregroundMark x1="62111" y1="4675" x2="38889" y2="4878"/>
                        <a14:foregroundMark x1="50333" y1="27439" x2="49333" y2="70122"/>
                        <a14:foregroundMark x1="49333" y1="70122" x2="49222" y2="70528"/>
                        <a14:foregroundMark x1="47000" y1="93089" x2="53111" y2="93089"/>
                        <a14:foregroundMark x1="53444" y1="92683" x2="51222" y2="91667"/>
                        <a14:foregroundMark x1="75778" y1="42480" x2="84222" y2="42073"/>
                        <a14:foregroundMark x1="83444" y1="48984" x2="82000" y2="59146"/>
                        <a14:foregroundMark x1="82000" y1="69309" x2="82444" y2="95732"/>
                        <a14:foregroundMark x1="71222" y1="46545" x2="79333" y2="47358"/>
                        <a14:foregroundMark x1="79333" y1="47358" x2="87333" y2="47154"/>
                        <a14:foregroundMark x1="95333" y1="45732" x2="95333" y2="45732"/>
                        <a14:foregroundMark x1="94000" y1="49390" x2="94000" y2="49390"/>
                        <a14:foregroundMark x1="88444" y1="49797" x2="78778" y2="51016"/>
                        <a14:foregroundMark x1="72889" y1="41260" x2="72000" y2="41057"/>
                        <a14:foregroundMark x1="80667" y1="91463" x2="80667" y2="91463"/>
                        <a14:foregroundMark x1="80889" y1="93089" x2="81222" y2="70935"/>
                        <a14:foregroundMark x1="81111" y1="70325" x2="81000" y2="54472"/>
                        <a14:foregroundMark x1="77222" y1="95732" x2="82778" y2="95528"/>
                        <a14:foregroundMark x1="86444" y1="95122" x2="81889" y2="94715"/>
                        <a14:foregroundMark x1="84778" y1="95732" x2="81889" y2="97764"/>
                        <a14:foregroundMark x1="66778" y1="42683" x2="66778" y2="43699"/>
                        <a14:foregroundMark x1="75667" y1="38618" x2="75667" y2="38618"/>
                        <a14:foregroundMark x1="22000" y1="43089" x2="17444" y2="51829"/>
                        <a14:foregroundMark x1="25444" y1="50610" x2="10222" y2="50407"/>
                        <a14:foregroundMark x1="4667" y1="47358" x2="6333" y2="41667"/>
                        <a14:foregroundMark x1="11889" y1="40447" x2="11333" y2="40650"/>
                        <a14:foregroundMark x1="9667" y1="40650" x2="8889" y2="41260"/>
                        <a14:foregroundMark x1="4889" y1="43293" x2="4889" y2="43293"/>
                        <a14:foregroundMark x1="14778" y1="94715" x2="20444" y2="95122"/>
                        <a14:foregroundMark x1="43667" y1="95732" x2="44111" y2="95935"/>
                      </a14:backgroundRemoval>
                    </a14:imgEffect>
                  </a14:imgLayer>
                </a14:imgProps>
              </a:ext>
            </a:extLst>
          </a:blip>
          <a:srcRect b="8621"/>
          <a:stretch/>
        </p:blipFill>
        <p:spPr>
          <a:xfrm>
            <a:off x="1554569" y="2574408"/>
            <a:ext cx="8572500" cy="4282310"/>
          </a:xfrm>
          <a:prstGeom prst="rect">
            <a:avLst/>
          </a:prstGeom>
        </p:spPr>
      </p:pic>
      <p:pic>
        <p:nvPicPr>
          <p:cNvPr id="4" name="Picture 2" descr="Popcorn red stripes buckets">
            <a:extLst>
              <a:ext uri="{FF2B5EF4-FFF2-40B4-BE49-F238E27FC236}">
                <a16:creationId xmlns:a16="http://schemas.microsoft.com/office/drawing/2014/main" id="{EE266C6E-6C63-693F-F7D6-5757950C5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36226" y="1382232"/>
            <a:ext cx="1532196" cy="18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nd drawn ice cream collection">
            <a:extLst>
              <a:ext uri="{FF2B5EF4-FFF2-40B4-BE49-F238E27FC236}">
                <a16:creationId xmlns:a16="http://schemas.microsoft.com/office/drawing/2014/main" id="{6C1768D1-4C82-1426-7582-01AC9D93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2957658" y="1935126"/>
            <a:ext cx="1583614" cy="15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and drawn flat nostalgic 90's elements collection">
            <a:extLst>
              <a:ext uri="{FF2B5EF4-FFF2-40B4-BE49-F238E27FC236}">
                <a16:creationId xmlns:a16="http://schemas.microsoft.com/office/drawing/2014/main" id="{4D9C9E6A-6125-FED2-BA2D-0CF99DF1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4257088" y="2578442"/>
            <a:ext cx="1020491" cy="10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DB11C-9D65-7725-BA51-84499D2ED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882" b="96302" l="49865" r="69595">
                        <a14:foregroundMark x1="57432" y1="62447" x2="57432" y2="62447"/>
                        <a14:foregroundMark x1="59054" y1="62020" x2="59054" y2="62020"/>
                        <a14:foregroundMark x1="60676" y1="61166" x2="60676" y2="61166"/>
                        <a14:foregroundMark x1="60676" y1="60882" x2="58784" y2="61309"/>
                        <a14:foregroundMark x1="55946" y1="65007" x2="57027" y2="67710"/>
                        <a14:foregroundMark x1="57297" y1="94168" x2="57297" y2="94168"/>
                        <a14:foregroundMark x1="58514" y1="96017" x2="58514" y2="96017"/>
                        <a14:foregroundMark x1="59595" y1="96302" x2="59595" y2="96302"/>
                        <a14:foregroundMark x1="58378" y1="96017" x2="58378" y2="96017"/>
                        <a14:foregroundMark x1="57973" y1="96302" x2="57973" y2="96302"/>
                      </a14:backgroundRemoval>
                    </a14:imgEffect>
                  </a14:imgLayer>
                </a14:imgProps>
              </a:ext>
            </a:extLst>
          </a:blip>
          <a:srcRect l="47536" t="58972" r="27876" b="2284"/>
          <a:stretch/>
        </p:blipFill>
        <p:spPr>
          <a:xfrm>
            <a:off x="6324619" y="2546615"/>
            <a:ext cx="641397" cy="960128"/>
          </a:xfrm>
          <a:prstGeom prst="rect">
            <a:avLst/>
          </a:prstGeom>
        </p:spPr>
      </p:pic>
      <p:pic>
        <p:nvPicPr>
          <p:cNvPr id="9" name="Picture 16" descr="Citrus fruits halves and quarter wedges 4 realistic icons square with orange grapefruit lemon isolat">
            <a:extLst>
              <a:ext uri="{FF2B5EF4-FFF2-40B4-BE49-F238E27FC236}">
                <a16:creationId xmlns:a16="http://schemas.microsoft.com/office/drawing/2014/main" id="{82D23C12-4369-66B3-C3F0-2095D5A6E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06" b="94894" l="60703" r="95687">
                        <a14:foregroundMark x1="73802" y1="58298" x2="73802" y2="58298"/>
                        <a14:foregroundMark x1="74760" y1="57872" x2="69968" y2="74681"/>
                        <a14:foregroundMark x1="69968" y1="74681" x2="70767" y2="77660"/>
                        <a14:foregroundMark x1="73163" y1="81277" x2="66773" y2="70851"/>
                        <a14:foregroundMark x1="66773" y1="70851" x2="66773" y2="70638"/>
                        <a14:foregroundMark x1="68530" y1="71064" x2="70128" y2="60426"/>
                        <a14:foregroundMark x1="70128" y1="60426" x2="70288" y2="60000"/>
                        <a14:foregroundMark x1="71406" y1="60000" x2="78754" y2="57234"/>
                        <a14:foregroundMark x1="81310" y1="57234" x2="81310" y2="57234"/>
                        <a14:foregroundMark x1="79073" y1="55319" x2="79073" y2="55319"/>
                        <a14:foregroundMark x1="78594" y1="67872" x2="79553" y2="73191"/>
                        <a14:foregroundMark x1="60703" y1="72128" x2="60703" y2="7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96" t="52970" r="-1" b="-1"/>
          <a:stretch/>
        </p:blipFill>
        <p:spPr bwMode="auto">
          <a:xfrm>
            <a:off x="5144820" y="2462157"/>
            <a:ext cx="1142190" cy="9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28D74E-AB69-6F8E-5827-4D1B95890708}"/>
              </a:ext>
            </a:extLst>
          </p:cNvPr>
          <p:cNvSpPr/>
          <p:nvPr/>
        </p:nvSpPr>
        <p:spPr>
          <a:xfrm>
            <a:off x="617852" y="234453"/>
            <a:ext cx="3847823" cy="11477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Cual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es</a:t>
            </a:r>
          </a:p>
          <a:p>
            <a:pPr algn="ctr"/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limón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F91CC8-25B1-1471-FDBD-8B1FB88416B0}"/>
              </a:ext>
            </a:extLst>
          </p:cNvPr>
          <p:cNvCxnSpPr>
            <a:cxnSpLocks/>
          </p:cNvCxnSpPr>
          <p:nvPr/>
        </p:nvCxnSpPr>
        <p:spPr>
          <a:xfrm>
            <a:off x="5647695" y="1259238"/>
            <a:ext cx="0" cy="10327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8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2882585" y="2241758"/>
            <a:ext cx="6426829" cy="23744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¡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Buen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Trabajo</a:t>
            </a:r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377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AF7CE-5D23-5626-A408-3FDEEA16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F74D1-CF46-1071-97C2-1DA7CD87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43" y="1270047"/>
            <a:ext cx="4625642" cy="4444953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0BB1671-BA72-7946-00C8-ECC49E4B974D}"/>
              </a:ext>
            </a:extLst>
          </p:cNvPr>
          <p:cNvSpPr/>
          <p:nvPr/>
        </p:nvSpPr>
        <p:spPr>
          <a:xfrm>
            <a:off x="6096000" y="762000"/>
            <a:ext cx="5627914" cy="4953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81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624FB0B2-9D18-782A-32CA-4DA579722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B8FB3-0BBE-697B-698A-B56820771D35}"/>
              </a:ext>
            </a:extLst>
          </p:cNvPr>
          <p:cNvSpPr txBox="1"/>
          <p:nvPr/>
        </p:nvSpPr>
        <p:spPr>
          <a:xfrm>
            <a:off x="3181738" y="3596951"/>
            <a:ext cx="582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¡Gracias!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4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FA57E9-CBB1-496C-E9DE-AAE1AAE2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86" b="8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9D666-7DC9-0760-299C-A4D0901FE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0495" y="-174171"/>
            <a:ext cx="6858000" cy="6858000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560AA14-34F3-A1AE-D97E-42330D3E1561}"/>
              </a:ext>
            </a:extLst>
          </p:cNvPr>
          <p:cNvSpPr/>
          <p:nvPr/>
        </p:nvSpPr>
        <p:spPr>
          <a:xfrm>
            <a:off x="6096000" y="1426029"/>
            <a:ext cx="5388428" cy="345077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Vamos a Comer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Vamos a Comer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Vamos a Comer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Toda la </a:t>
            </a:r>
            <a:r>
              <a:rPr lang="en-U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clase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vamos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a comer!</a:t>
            </a:r>
          </a:p>
        </p:txBody>
      </p:sp>
    </p:spTree>
    <p:extLst>
      <p:ext uri="{BB962C8B-B14F-4D97-AF65-F5344CB8AC3E}">
        <p14:creationId xmlns:p14="http://schemas.microsoft.com/office/powerpoint/2010/main" val="330996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pcorn red stripes buckets">
            <a:extLst>
              <a:ext uri="{FF2B5EF4-FFF2-40B4-BE49-F238E27FC236}">
                <a16:creationId xmlns:a16="http://schemas.microsoft.com/office/drawing/2014/main" id="{054C2F3D-4682-D217-01DA-44071257E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13211" y="1500972"/>
            <a:ext cx="3737501" cy="44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Popcorn</a:t>
            </a:r>
          </a:p>
        </p:txBody>
      </p:sp>
    </p:spTree>
    <p:extLst>
      <p:ext uri="{BB962C8B-B14F-4D97-AF65-F5344CB8AC3E}">
        <p14:creationId xmlns:p14="http://schemas.microsoft.com/office/powerpoint/2010/main" val="9164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pcorn red stripes buckets">
            <a:extLst>
              <a:ext uri="{FF2B5EF4-FFF2-40B4-BE49-F238E27FC236}">
                <a16:creationId xmlns:a16="http://schemas.microsoft.com/office/drawing/2014/main" id="{054C2F3D-4682-D217-01DA-44071257E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1" b="98396" l="54633" r="96486">
                        <a14:foregroundMark x1="61502" y1="18182" x2="81629" y2="20856"/>
                        <a14:foregroundMark x1="83227" y1="6684" x2="83227" y2="6684"/>
                        <a14:foregroundMark x1="85144" y1="4011" x2="85144" y2="4011"/>
                        <a14:foregroundMark x1="95527" y1="17647" x2="95527" y2="17647"/>
                        <a14:foregroundMark x1="85304" y1="90909" x2="86741" y2="44652"/>
                        <a14:foregroundMark x1="89457" y1="42246" x2="89457" y2="31551"/>
                        <a14:foregroundMark x1="77955" y1="31551" x2="77955" y2="78877"/>
                        <a14:foregroundMark x1="77955" y1="78877" x2="77955" y2="78877"/>
                        <a14:foregroundMark x1="79553" y1="29947" x2="79553" y2="79144"/>
                        <a14:foregroundMark x1="71246" y1="29412" x2="71725" y2="94920"/>
                        <a14:foregroundMark x1="94409" y1="13636" x2="94409" y2="13636"/>
                        <a14:foregroundMark x1="96486" y1="16578" x2="96486" y2="16578"/>
                        <a14:foregroundMark x1="82268" y1="98396" x2="82268" y2="98396"/>
                        <a14:backgroundMark x1="74281" y1="99198" x2="74281" y2="99198"/>
                        <a14:backgroundMark x1="78754" y1="99733" x2="78754" y2="99733"/>
                        <a14:backgroundMark x1="80351" y1="99198" x2="80351" y2="99198"/>
                        <a14:backgroundMark x1="67412" y1="98930" x2="67412" y2="98930"/>
                        <a14:backgroundMark x1="82428" y1="99198" x2="82428" y2="9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13211" y="1500972"/>
            <a:ext cx="3737501" cy="44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Popcorn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palomitas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3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Ice cream</a:t>
            </a:r>
          </a:p>
        </p:txBody>
      </p:sp>
      <p:pic>
        <p:nvPicPr>
          <p:cNvPr id="3076" name="Picture 4" descr="Hand drawn ice cream collection">
            <a:extLst>
              <a:ext uri="{FF2B5EF4-FFF2-40B4-BE49-F238E27FC236}">
                <a16:creationId xmlns:a16="http://schemas.microsoft.com/office/drawing/2014/main" id="{1F3EE5A9-DE4B-E9C1-1A31-2C102C4D7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6" b="51079" l="52396" r="68211">
                        <a14:foregroundMark x1="59585" y1="51079" x2="59585" y2="5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35" r="29761" b="45968"/>
          <a:stretch/>
        </p:blipFill>
        <p:spPr bwMode="auto">
          <a:xfrm>
            <a:off x="6373055" y="1453622"/>
            <a:ext cx="2509284" cy="45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 drawn ice cream collection">
            <a:extLst>
              <a:ext uri="{FF2B5EF4-FFF2-40B4-BE49-F238E27FC236}">
                <a16:creationId xmlns:a16="http://schemas.microsoft.com/office/drawing/2014/main" id="{D874F63C-6019-F471-FA51-FA740D468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8273936" y="3410773"/>
            <a:ext cx="3005511" cy="29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4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Ice cream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helado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Hand drawn ice cream collection">
            <a:extLst>
              <a:ext uri="{FF2B5EF4-FFF2-40B4-BE49-F238E27FC236}">
                <a16:creationId xmlns:a16="http://schemas.microsoft.com/office/drawing/2014/main" id="{1F3EE5A9-DE4B-E9C1-1A31-2C102C4D7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6" b="51079" l="52396" r="68211">
                        <a14:foregroundMark x1="59585" y1="51079" x2="59585" y2="5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35" r="29761" b="45968"/>
          <a:stretch/>
        </p:blipFill>
        <p:spPr bwMode="auto">
          <a:xfrm>
            <a:off x="6373055" y="1453622"/>
            <a:ext cx="2509284" cy="45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 drawn ice cream collection">
            <a:extLst>
              <a:ext uri="{FF2B5EF4-FFF2-40B4-BE49-F238E27FC236}">
                <a16:creationId xmlns:a16="http://schemas.microsoft.com/office/drawing/2014/main" id="{D874F63C-6019-F471-FA51-FA740D468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269" b="92566" l="75080" r="94089">
                        <a14:foregroundMark x1="75080" y1="77698" x2="75080" y2="77698"/>
                        <a14:foregroundMark x1="94089" y1="77938" x2="94089" y2="77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44" t="61109" r="3518" b="3823"/>
          <a:stretch/>
        </p:blipFill>
        <p:spPr bwMode="auto">
          <a:xfrm>
            <a:off x="8273936" y="3410773"/>
            <a:ext cx="3005511" cy="29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Chewing gum</a:t>
            </a:r>
          </a:p>
        </p:txBody>
      </p:sp>
      <p:pic>
        <p:nvPicPr>
          <p:cNvPr id="3086" name="Picture 14" descr="Hand drawn flat nostalgic 90's elements collection">
            <a:extLst>
              <a:ext uri="{FF2B5EF4-FFF2-40B4-BE49-F238E27FC236}">
                <a16:creationId xmlns:a16="http://schemas.microsoft.com/office/drawing/2014/main" id="{183FD648-44DF-F85C-36D7-517EA143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75" b="49141" l="42005" r="56985">
                        <a14:foregroundMark x1="48403" y1="48921" x2="48403" y2="48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3" t="4067" r="41143" b="45851"/>
          <a:stretch/>
        </p:blipFill>
        <p:spPr bwMode="auto">
          <a:xfrm>
            <a:off x="7284520" y="2563314"/>
            <a:ext cx="1764792" cy="31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and drawn flat nostalgic 90's elements collection">
            <a:extLst>
              <a:ext uri="{FF2B5EF4-FFF2-40B4-BE49-F238E27FC236}">
                <a16:creationId xmlns:a16="http://schemas.microsoft.com/office/drawing/2014/main" id="{3544B466-7A46-F7C6-DE46-AF4BD2387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8719069" y="1313344"/>
            <a:ext cx="2537377" cy="24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7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drawn fall wood background">
            <a:extLst>
              <a:ext uri="{FF2B5EF4-FFF2-40B4-BE49-F238E27FC236}">
                <a16:creationId xmlns:a16="http://schemas.microsoft.com/office/drawing/2014/main" id="{38D82EA2-B52D-FE0F-C035-97BC33104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/>
          <a:stretch/>
        </p:blipFill>
        <p:spPr bwMode="auto">
          <a:xfrm>
            <a:off x="0" y="0"/>
            <a:ext cx="12192000" cy="5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nd drawn fall wood background">
            <a:extLst>
              <a:ext uri="{FF2B5EF4-FFF2-40B4-BE49-F238E27FC236}">
                <a16:creationId xmlns:a16="http://schemas.microsoft.com/office/drawing/2014/main" id="{80D3A8F4-E542-3D99-285C-92B674E5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1"/>
          <a:stretch/>
        </p:blipFill>
        <p:spPr bwMode="auto">
          <a:xfrm rot="10800000">
            <a:off x="0" y="5541568"/>
            <a:ext cx="12192000" cy="13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design native american pattern">
            <a:extLst>
              <a:ext uri="{FF2B5EF4-FFF2-40B4-BE49-F238E27FC236}">
                <a16:creationId xmlns:a16="http://schemas.microsoft.com/office/drawing/2014/main" id="{0EAFF1E5-8FF8-50E8-3588-E838682E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998" y="1443039"/>
            <a:ext cx="685800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C1B440-CE45-0B66-8C9F-2972A140711D}"/>
              </a:ext>
            </a:extLst>
          </p:cNvPr>
          <p:cNvSpPr/>
          <p:nvPr/>
        </p:nvSpPr>
        <p:spPr>
          <a:xfrm>
            <a:off x="861237" y="2899265"/>
            <a:ext cx="3817088" cy="16693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Chewing gum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El chicle</a:t>
            </a:r>
          </a:p>
        </p:txBody>
      </p:sp>
      <p:pic>
        <p:nvPicPr>
          <p:cNvPr id="3086" name="Picture 14" descr="Hand drawn flat nostalgic 90's elements collection">
            <a:extLst>
              <a:ext uri="{FF2B5EF4-FFF2-40B4-BE49-F238E27FC236}">
                <a16:creationId xmlns:a16="http://schemas.microsoft.com/office/drawing/2014/main" id="{183FD648-44DF-F85C-36D7-517EA1431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75" b="49141" l="42005" r="56985">
                        <a14:foregroundMark x1="48403" y1="48921" x2="48403" y2="48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3" t="4067" r="41143" b="45851"/>
          <a:stretch/>
        </p:blipFill>
        <p:spPr bwMode="auto">
          <a:xfrm>
            <a:off x="7284520" y="2563314"/>
            <a:ext cx="1764792" cy="31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and drawn flat nostalgic 90's elements collection">
            <a:extLst>
              <a:ext uri="{FF2B5EF4-FFF2-40B4-BE49-F238E27FC236}">
                <a16:creationId xmlns:a16="http://schemas.microsoft.com/office/drawing/2014/main" id="{3544B466-7A46-F7C6-DE46-AF4BD2387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35" b="90408" l="24760" r="47125">
                        <a14:foregroundMark x1="33227" y1="57554" x2="33227" y2="57554"/>
                        <a14:foregroundMark x1="34824" y1="56115" x2="34824" y2="56115"/>
                        <a14:foregroundMark x1="24920" y1="67146" x2="24920" y2="67146"/>
                        <a14:foregroundMark x1="35304" y1="90408" x2="35304" y2="90408"/>
                        <a14:foregroundMark x1="43930" y1="78897" x2="43930" y2="78897"/>
                        <a14:foregroundMark x1="44089" y1="70024" x2="44089" y2="70024"/>
                        <a14:foregroundMark x1="46006" y1="66187" x2="46006" y2="66187"/>
                        <a14:foregroundMark x1="46166" y1="64269" x2="46166" y2="64269"/>
                        <a14:foregroundMark x1="45208" y1="67866" x2="45208" y2="6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6" t="53614" r="50000" b="6232"/>
          <a:stretch/>
        </p:blipFill>
        <p:spPr bwMode="auto">
          <a:xfrm>
            <a:off x="8719069" y="1313344"/>
            <a:ext cx="2537377" cy="24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6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164</Words>
  <Application>Microsoft Office PowerPoint</Application>
  <PresentationFormat>Widescreen</PresentationFormat>
  <Paragraphs>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Bookman Old Style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3</cp:revision>
  <dcterms:created xsi:type="dcterms:W3CDTF">2024-09-23T04:58:18Z</dcterms:created>
  <dcterms:modified xsi:type="dcterms:W3CDTF">2024-10-07T17:21:24Z</dcterms:modified>
</cp:coreProperties>
</file>